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Fredoka One" panose="020B0604020202020204" charset="0"/>
      <p:regular r:id="rId7"/>
    </p:embeddedFont>
    <p:embeddedFont>
      <p:font typeface="Poppins" panose="020B0604020202020204" charset="0"/>
      <p:regular r:id="rId8"/>
      <p:bold r:id="rId9"/>
      <p:italic r:id="rId10"/>
      <p:boldItalic r:id="rId11"/>
    </p:embeddedFont>
    <p:embeddedFont>
      <p:font typeface="Poppins ExtraBold" panose="020B0604020202020204" charset="0"/>
      <p:bold r:id="rId12"/>
      <p:boldItalic r:id="rId13"/>
    </p:embeddedFont>
    <p:embeddedFont>
      <p:font typeface="Questrial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1017e1e2ff4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1017e1e2ff4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1022ca7325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1022ca7325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1022ca73251_0_5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1022ca73251_0_5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1022ca73251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1022ca73251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7950" y="1312425"/>
            <a:ext cx="6848100" cy="15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 b="0"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02000" y="3234025"/>
            <a:ext cx="4740000" cy="440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49800" y="349800"/>
            <a:ext cx="426954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810550" y="4659050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293325" y="4545325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 rot="10800000">
            <a:off x="8325025" y="1980175"/>
            <a:ext cx="449500" cy="19675"/>
            <a:chOff x="3025950" y="3356200"/>
            <a:chExt cx="449500" cy="19675"/>
          </a:xfrm>
        </p:grpSpPr>
        <p:sp>
          <p:nvSpPr>
            <p:cNvPr id="16" name="Google Shape;16;p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5609100" y="577613"/>
            <a:ext cx="449500" cy="19675"/>
            <a:chOff x="3025950" y="3356200"/>
            <a:chExt cx="449500" cy="19675"/>
          </a:xfrm>
        </p:grpSpPr>
        <p:sp>
          <p:nvSpPr>
            <p:cNvPr id="22" name="Google Shape;22;p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 rot="666718">
            <a:off x="290486" y="2988713"/>
            <a:ext cx="679076" cy="1795528"/>
            <a:chOff x="8087225" y="415325"/>
            <a:chExt cx="561700" cy="1718700"/>
          </a:xfrm>
        </p:grpSpPr>
        <p:sp>
          <p:nvSpPr>
            <p:cNvPr id="28" name="Google Shape;28;p2"/>
            <p:cNvSpPr/>
            <p:nvPr/>
          </p:nvSpPr>
          <p:spPr>
            <a:xfrm>
              <a:off x="8189025" y="528725"/>
              <a:ext cx="358400" cy="1605300"/>
            </a:xfrm>
            <a:custGeom>
              <a:avLst/>
              <a:gdLst/>
              <a:ahLst/>
              <a:cxnLst/>
              <a:rect l="l" t="t" r="r" b="b"/>
              <a:pathLst>
                <a:path w="14336" h="64212" fill="none" extrusionOk="0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273550" y="996650"/>
              <a:ext cx="188150" cy="1023375"/>
            </a:xfrm>
            <a:custGeom>
              <a:avLst/>
              <a:gdLst/>
              <a:ahLst/>
              <a:cxnLst/>
              <a:rect l="l" t="t" r="r" b="b"/>
              <a:pathLst>
                <a:path w="7526" h="40935" extrusionOk="0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245275" y="963025"/>
              <a:ext cx="245600" cy="1099850"/>
            </a:xfrm>
            <a:custGeom>
              <a:avLst/>
              <a:gdLst/>
              <a:ahLst/>
              <a:cxnLst/>
              <a:rect l="l" t="t" r="r" b="b"/>
              <a:pathLst>
                <a:path w="9824" h="43994" fill="none" extrusionOk="0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087225" y="415325"/>
              <a:ext cx="561700" cy="113425"/>
            </a:xfrm>
            <a:custGeom>
              <a:avLst/>
              <a:gdLst/>
              <a:ahLst/>
              <a:cxnLst/>
              <a:rect l="l" t="t" r="r" b="b"/>
              <a:pathLst>
                <a:path w="22468" h="4537" fill="none" extrusionOk="0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7614000" y="3497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354225" y="6218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/>
          <p:nvPr/>
        </p:nvSpPr>
        <p:spPr>
          <a:xfrm>
            <a:off x="7531602" y="3505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349800" y="349800"/>
            <a:ext cx="426954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 txBox="1">
            <a:spLocks noGrp="1"/>
          </p:cNvSpPr>
          <p:nvPr>
            <p:ph type="title" hasCustomPrompt="1"/>
          </p:nvPr>
        </p:nvSpPr>
        <p:spPr>
          <a:xfrm>
            <a:off x="1462500" y="1599225"/>
            <a:ext cx="6219000" cy="1486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Font typeface="Poppins"/>
              <a:buNone/>
              <a:defRPr sz="9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11"/>
          <p:cNvSpPr txBox="1">
            <a:spLocks noGrp="1"/>
          </p:cNvSpPr>
          <p:nvPr>
            <p:ph type="body" idx="1"/>
          </p:nvPr>
        </p:nvSpPr>
        <p:spPr>
          <a:xfrm>
            <a:off x="1462500" y="3264800"/>
            <a:ext cx="6219000" cy="4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8" name="Google Shape;178;p11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7427934" y="5840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3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/>
          <p:nvPr/>
        </p:nvSpPr>
        <p:spPr>
          <a:xfrm>
            <a:off x="8226950" y="4230174"/>
            <a:ext cx="560326" cy="560275"/>
          </a:xfrm>
          <a:custGeom>
            <a:avLst/>
            <a:gdLst/>
            <a:ahLst/>
            <a:cxnLst/>
            <a:rect l="l" t="t" r="r" b="b"/>
            <a:pathLst>
              <a:path w="10848" h="10847" fill="none" extrusionOk="0">
                <a:moveTo>
                  <a:pt x="10847" y="5430"/>
                </a:moveTo>
                <a:cubicBezTo>
                  <a:pt x="10847" y="8418"/>
                  <a:pt x="8419" y="10847"/>
                  <a:pt x="5430" y="10847"/>
                </a:cubicBezTo>
                <a:cubicBezTo>
                  <a:pt x="2430" y="10847"/>
                  <a:pt x="1" y="8418"/>
                  <a:pt x="1" y="5430"/>
                </a:cubicBezTo>
                <a:cubicBezTo>
                  <a:pt x="1" y="2429"/>
                  <a:pt x="2430" y="0"/>
                  <a:pt x="5430" y="0"/>
                </a:cubicBezTo>
                <a:cubicBezTo>
                  <a:pt x="8419" y="0"/>
                  <a:pt x="10847" y="2429"/>
                  <a:pt x="10847" y="5430"/>
                </a:cubicBezTo>
                <a:close/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-5400000">
            <a:off x="-94891" y="2027313"/>
            <a:ext cx="3211077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184" name="Google Shape;184;p13"/>
          <p:cNvGrpSpPr/>
          <p:nvPr/>
        </p:nvGrpSpPr>
        <p:grpSpPr>
          <a:xfrm rot="5400000">
            <a:off x="8569450" y="1642150"/>
            <a:ext cx="449500" cy="19675"/>
            <a:chOff x="3025950" y="3356200"/>
            <a:chExt cx="449500" cy="19675"/>
          </a:xfrm>
        </p:grpSpPr>
        <p:sp>
          <p:nvSpPr>
            <p:cNvPr id="185" name="Google Shape;185;p13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" name="Google Shape;190;p13"/>
          <p:cNvSpPr txBox="1">
            <a:spLocks noGrp="1"/>
          </p:cNvSpPr>
          <p:nvPr>
            <p:ph type="title" hasCustomPrompt="1"/>
          </p:nvPr>
        </p:nvSpPr>
        <p:spPr>
          <a:xfrm>
            <a:off x="984488" y="1930666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1" name="Google Shape;191;p13"/>
          <p:cNvSpPr txBox="1">
            <a:spLocks noGrp="1"/>
          </p:cNvSpPr>
          <p:nvPr>
            <p:ph type="subTitle" idx="1"/>
          </p:nvPr>
        </p:nvSpPr>
        <p:spPr>
          <a:xfrm>
            <a:off x="1895923" y="1725259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title" idx="2" hasCustomPrompt="1"/>
          </p:nvPr>
        </p:nvSpPr>
        <p:spPr>
          <a:xfrm>
            <a:off x="984419" y="351958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3" name="Google Shape;193;p13"/>
          <p:cNvSpPr txBox="1">
            <a:spLocks noGrp="1"/>
          </p:cNvSpPr>
          <p:nvPr>
            <p:ph type="title" idx="3" hasCustomPrompt="1"/>
          </p:nvPr>
        </p:nvSpPr>
        <p:spPr>
          <a:xfrm>
            <a:off x="4806563" y="193175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4" hasCustomPrompt="1"/>
          </p:nvPr>
        </p:nvSpPr>
        <p:spPr>
          <a:xfrm>
            <a:off x="4806450" y="3520727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subTitle" idx="5"/>
          </p:nvPr>
        </p:nvSpPr>
        <p:spPr>
          <a:xfrm>
            <a:off x="1895775" y="2082080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6"/>
          </p:nvPr>
        </p:nvSpPr>
        <p:spPr>
          <a:xfrm>
            <a:off x="1895812" y="3314197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subTitle" idx="7"/>
          </p:nvPr>
        </p:nvSpPr>
        <p:spPr>
          <a:xfrm>
            <a:off x="1895775" y="3675707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subTitle" idx="8"/>
          </p:nvPr>
        </p:nvSpPr>
        <p:spPr>
          <a:xfrm>
            <a:off x="5717887" y="1726371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9"/>
          </p:nvPr>
        </p:nvSpPr>
        <p:spPr>
          <a:xfrm>
            <a:off x="5717850" y="2082242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subTitle" idx="13"/>
          </p:nvPr>
        </p:nvSpPr>
        <p:spPr>
          <a:xfrm>
            <a:off x="5717887" y="3315309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01" name="Google Shape;201;p13"/>
          <p:cNvSpPr txBox="1">
            <a:spLocks noGrp="1"/>
          </p:cNvSpPr>
          <p:nvPr>
            <p:ph type="subTitle" idx="14"/>
          </p:nvPr>
        </p:nvSpPr>
        <p:spPr>
          <a:xfrm>
            <a:off x="5717850" y="3675927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title" idx="15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1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>
            <a:spLocks noGrp="1"/>
          </p:cNvSpPr>
          <p:nvPr>
            <p:ph type="title"/>
          </p:nvPr>
        </p:nvSpPr>
        <p:spPr>
          <a:xfrm>
            <a:off x="1909950" y="1400200"/>
            <a:ext cx="5324100" cy="17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2500" b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4"/>
          <p:cNvSpPr txBox="1">
            <a:spLocks noGrp="1"/>
          </p:cNvSpPr>
          <p:nvPr>
            <p:ph type="subTitle" idx="1"/>
          </p:nvPr>
        </p:nvSpPr>
        <p:spPr>
          <a:xfrm>
            <a:off x="1466550" y="3364100"/>
            <a:ext cx="6062400" cy="2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14"/>
          <p:cNvSpPr/>
          <p:nvPr/>
        </p:nvSpPr>
        <p:spPr>
          <a:xfrm rot="5400000">
            <a:off x="6208736" y="613498"/>
            <a:ext cx="284913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207" name="Google Shape;207;p14"/>
          <p:cNvSpPr/>
          <p:nvPr/>
        </p:nvSpPr>
        <p:spPr>
          <a:xfrm rot="-5400000">
            <a:off x="922893" y="1239306"/>
            <a:ext cx="2981301" cy="4127486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" name="Google Shape;208;p14"/>
          <p:cNvGrpSpPr/>
          <p:nvPr/>
        </p:nvGrpSpPr>
        <p:grpSpPr>
          <a:xfrm>
            <a:off x="349797" y="349782"/>
            <a:ext cx="805190" cy="1007314"/>
            <a:chOff x="758425" y="3567225"/>
            <a:chExt cx="743550" cy="930200"/>
          </a:xfrm>
        </p:grpSpPr>
        <p:sp>
          <p:nvSpPr>
            <p:cNvPr id="209" name="Google Shape;209;p14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14"/>
          <p:cNvGrpSpPr/>
          <p:nvPr/>
        </p:nvGrpSpPr>
        <p:grpSpPr>
          <a:xfrm>
            <a:off x="6618550" y="4783863"/>
            <a:ext cx="449500" cy="19675"/>
            <a:chOff x="3025950" y="3356200"/>
            <a:chExt cx="449500" cy="19675"/>
          </a:xfrm>
        </p:grpSpPr>
        <p:sp>
          <p:nvSpPr>
            <p:cNvPr id="217" name="Google Shape;217;p14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" name="Google Shape;222;p14"/>
          <p:cNvSpPr/>
          <p:nvPr/>
        </p:nvSpPr>
        <p:spPr>
          <a:xfrm rot="5400000">
            <a:off x="7843177" y="38328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"/>
          <p:cNvSpPr/>
          <p:nvPr/>
        </p:nvSpPr>
        <p:spPr>
          <a:xfrm>
            <a:off x="8326200" y="6074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"/>
          <p:cNvSpPr/>
          <p:nvPr/>
        </p:nvSpPr>
        <p:spPr>
          <a:xfrm>
            <a:off x="3655000" y="46352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>
            <a:off x="4137775" y="34980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7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"/>
          <p:cNvSpPr txBox="1">
            <a:spLocks noGrp="1"/>
          </p:cNvSpPr>
          <p:nvPr>
            <p:ph type="subTitle" idx="1"/>
          </p:nvPr>
        </p:nvSpPr>
        <p:spPr>
          <a:xfrm>
            <a:off x="676025" y="2690400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28" name="Google Shape;228;p15"/>
          <p:cNvSpPr txBox="1">
            <a:spLocks noGrp="1"/>
          </p:cNvSpPr>
          <p:nvPr>
            <p:ph type="subTitle" idx="2"/>
          </p:nvPr>
        </p:nvSpPr>
        <p:spPr>
          <a:xfrm>
            <a:off x="3657450" y="2690400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29" name="Google Shape;229;p15"/>
          <p:cNvSpPr txBox="1">
            <a:spLocks noGrp="1"/>
          </p:cNvSpPr>
          <p:nvPr>
            <p:ph type="subTitle" idx="3"/>
          </p:nvPr>
        </p:nvSpPr>
        <p:spPr>
          <a:xfrm>
            <a:off x="6638730" y="2690400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30" name="Google Shape;230;p15"/>
          <p:cNvSpPr txBox="1">
            <a:spLocks noGrp="1"/>
          </p:cNvSpPr>
          <p:nvPr>
            <p:ph type="subTitle" idx="4"/>
          </p:nvPr>
        </p:nvSpPr>
        <p:spPr>
          <a:xfrm>
            <a:off x="3657450" y="3008250"/>
            <a:ext cx="1829100" cy="5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ubTitle" idx="5"/>
          </p:nvPr>
        </p:nvSpPr>
        <p:spPr>
          <a:xfrm>
            <a:off x="6638730" y="3008250"/>
            <a:ext cx="1829100" cy="5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5"/>
          <p:cNvSpPr txBox="1">
            <a:spLocks noGrp="1"/>
          </p:cNvSpPr>
          <p:nvPr>
            <p:ph type="subTitle" idx="6"/>
          </p:nvPr>
        </p:nvSpPr>
        <p:spPr>
          <a:xfrm>
            <a:off x="676175" y="3008250"/>
            <a:ext cx="1829100" cy="5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5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34" name="Google Shape;234;p15"/>
          <p:cNvSpPr/>
          <p:nvPr/>
        </p:nvSpPr>
        <p:spPr>
          <a:xfrm rot="-5400000">
            <a:off x="1119140" y="3241344"/>
            <a:ext cx="783014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235" name="Google Shape;235;p15"/>
          <p:cNvSpPr/>
          <p:nvPr/>
        </p:nvSpPr>
        <p:spPr>
          <a:xfrm>
            <a:off x="6144888" y="46464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" name="Google Shape;236;p15"/>
          <p:cNvGrpSpPr/>
          <p:nvPr/>
        </p:nvGrpSpPr>
        <p:grpSpPr>
          <a:xfrm rot="5400000">
            <a:off x="8569450" y="1642150"/>
            <a:ext cx="449500" cy="19675"/>
            <a:chOff x="3025950" y="3356200"/>
            <a:chExt cx="449500" cy="19675"/>
          </a:xfrm>
        </p:grpSpPr>
        <p:sp>
          <p:nvSpPr>
            <p:cNvPr id="237" name="Google Shape;237;p15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5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5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5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" name="Google Shape;242;p15"/>
          <p:cNvSpPr/>
          <p:nvPr/>
        </p:nvSpPr>
        <p:spPr>
          <a:xfrm>
            <a:off x="5840538" y="44841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5"/>
          <p:cNvSpPr/>
          <p:nvPr/>
        </p:nvSpPr>
        <p:spPr>
          <a:xfrm>
            <a:off x="8144400" y="478472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5"/>
          <p:cNvSpPr/>
          <p:nvPr/>
        </p:nvSpPr>
        <p:spPr>
          <a:xfrm>
            <a:off x="7914100" y="467100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5"/>
          <p:cNvSpPr/>
          <p:nvPr/>
        </p:nvSpPr>
        <p:spPr>
          <a:xfrm>
            <a:off x="349788" y="14272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7_1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"/>
          <p:cNvSpPr txBox="1">
            <a:spLocks noGrp="1"/>
          </p:cNvSpPr>
          <p:nvPr>
            <p:ph type="subTitle" idx="1"/>
          </p:nvPr>
        </p:nvSpPr>
        <p:spPr>
          <a:xfrm>
            <a:off x="676138" y="2108613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48" name="Google Shape;248;p16"/>
          <p:cNvSpPr txBox="1">
            <a:spLocks noGrp="1"/>
          </p:cNvSpPr>
          <p:nvPr>
            <p:ph type="subTitle" idx="2"/>
          </p:nvPr>
        </p:nvSpPr>
        <p:spPr>
          <a:xfrm>
            <a:off x="3657487" y="2108613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49" name="Google Shape;249;p16"/>
          <p:cNvSpPr txBox="1">
            <a:spLocks noGrp="1"/>
          </p:cNvSpPr>
          <p:nvPr>
            <p:ph type="subTitle" idx="3"/>
          </p:nvPr>
        </p:nvSpPr>
        <p:spPr>
          <a:xfrm>
            <a:off x="6638768" y="2108613"/>
            <a:ext cx="18291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50" name="Google Shape;250;p16"/>
          <p:cNvSpPr txBox="1">
            <a:spLocks noGrp="1"/>
          </p:cNvSpPr>
          <p:nvPr>
            <p:ph type="subTitle" idx="4"/>
          </p:nvPr>
        </p:nvSpPr>
        <p:spPr>
          <a:xfrm>
            <a:off x="3657450" y="2972793"/>
            <a:ext cx="18291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6"/>
          <p:cNvSpPr txBox="1">
            <a:spLocks noGrp="1"/>
          </p:cNvSpPr>
          <p:nvPr>
            <p:ph type="subTitle" idx="5"/>
          </p:nvPr>
        </p:nvSpPr>
        <p:spPr>
          <a:xfrm>
            <a:off x="6638763" y="2972793"/>
            <a:ext cx="18291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subTitle" idx="6"/>
          </p:nvPr>
        </p:nvSpPr>
        <p:spPr>
          <a:xfrm>
            <a:off x="676138" y="2972793"/>
            <a:ext cx="18291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6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54" name="Google Shape;254;p16"/>
          <p:cNvSpPr/>
          <p:nvPr/>
        </p:nvSpPr>
        <p:spPr>
          <a:xfrm rot="-5400000">
            <a:off x="1119140" y="3241344"/>
            <a:ext cx="783014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grpSp>
        <p:nvGrpSpPr>
          <p:cNvPr id="255" name="Google Shape;255;p16"/>
          <p:cNvGrpSpPr/>
          <p:nvPr/>
        </p:nvGrpSpPr>
        <p:grpSpPr>
          <a:xfrm>
            <a:off x="8319163" y="4783863"/>
            <a:ext cx="449500" cy="19675"/>
            <a:chOff x="3025950" y="3356200"/>
            <a:chExt cx="449500" cy="19675"/>
          </a:xfrm>
        </p:grpSpPr>
        <p:sp>
          <p:nvSpPr>
            <p:cNvPr id="256" name="Google Shape;256;p1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16"/>
          <p:cNvSpPr/>
          <p:nvPr/>
        </p:nvSpPr>
        <p:spPr>
          <a:xfrm>
            <a:off x="6144888" y="46464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" name="Google Shape;262;p16"/>
          <p:cNvGrpSpPr/>
          <p:nvPr/>
        </p:nvGrpSpPr>
        <p:grpSpPr>
          <a:xfrm rot="5400000">
            <a:off x="8569450" y="1642150"/>
            <a:ext cx="449500" cy="19675"/>
            <a:chOff x="3025950" y="3356200"/>
            <a:chExt cx="449500" cy="19675"/>
          </a:xfrm>
        </p:grpSpPr>
        <p:sp>
          <p:nvSpPr>
            <p:cNvPr id="263" name="Google Shape;263;p1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8" name="Google Shape;268;p16"/>
          <p:cNvSpPr/>
          <p:nvPr/>
        </p:nvSpPr>
        <p:spPr>
          <a:xfrm>
            <a:off x="349788" y="17444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8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7"/>
          <p:cNvSpPr txBox="1">
            <a:spLocks noGrp="1"/>
          </p:cNvSpPr>
          <p:nvPr>
            <p:ph type="subTitle" idx="1"/>
          </p:nvPr>
        </p:nvSpPr>
        <p:spPr>
          <a:xfrm>
            <a:off x="1081925" y="3116832"/>
            <a:ext cx="3135900" cy="35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1" name="Google Shape;271;p17"/>
          <p:cNvSpPr txBox="1">
            <a:spLocks noGrp="1"/>
          </p:cNvSpPr>
          <p:nvPr>
            <p:ph type="subTitle" idx="2"/>
          </p:nvPr>
        </p:nvSpPr>
        <p:spPr>
          <a:xfrm>
            <a:off x="1081900" y="3524975"/>
            <a:ext cx="31359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7"/>
          <p:cNvSpPr txBox="1">
            <a:spLocks noGrp="1"/>
          </p:cNvSpPr>
          <p:nvPr>
            <p:ph type="subTitle" idx="3"/>
          </p:nvPr>
        </p:nvSpPr>
        <p:spPr>
          <a:xfrm>
            <a:off x="4926175" y="3116825"/>
            <a:ext cx="3135900" cy="35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273" name="Google Shape;273;p17"/>
          <p:cNvSpPr txBox="1">
            <a:spLocks noGrp="1"/>
          </p:cNvSpPr>
          <p:nvPr>
            <p:ph type="subTitle" idx="4"/>
          </p:nvPr>
        </p:nvSpPr>
        <p:spPr>
          <a:xfrm>
            <a:off x="4926175" y="3524975"/>
            <a:ext cx="31359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7"/>
          <p:cNvSpPr txBox="1">
            <a:spLocks noGrp="1"/>
          </p:cNvSpPr>
          <p:nvPr>
            <p:ph type="subTitle" idx="5"/>
          </p:nvPr>
        </p:nvSpPr>
        <p:spPr>
          <a:xfrm>
            <a:off x="1081900" y="1618535"/>
            <a:ext cx="3135900" cy="35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275" name="Google Shape;275;p17"/>
          <p:cNvSpPr txBox="1">
            <a:spLocks noGrp="1"/>
          </p:cNvSpPr>
          <p:nvPr>
            <p:ph type="subTitle" idx="6"/>
          </p:nvPr>
        </p:nvSpPr>
        <p:spPr>
          <a:xfrm>
            <a:off x="1081925" y="2026677"/>
            <a:ext cx="31359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7"/>
          <p:cNvSpPr txBox="1">
            <a:spLocks noGrp="1"/>
          </p:cNvSpPr>
          <p:nvPr>
            <p:ph type="subTitle" idx="7"/>
          </p:nvPr>
        </p:nvSpPr>
        <p:spPr>
          <a:xfrm>
            <a:off x="4926175" y="1618535"/>
            <a:ext cx="3135900" cy="35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77" name="Google Shape;277;p17"/>
          <p:cNvSpPr txBox="1">
            <a:spLocks noGrp="1"/>
          </p:cNvSpPr>
          <p:nvPr>
            <p:ph type="subTitle" idx="8"/>
          </p:nvPr>
        </p:nvSpPr>
        <p:spPr>
          <a:xfrm>
            <a:off x="4926200" y="2026677"/>
            <a:ext cx="31359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17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79" name="Google Shape;279;p17"/>
          <p:cNvSpPr/>
          <p:nvPr/>
        </p:nvSpPr>
        <p:spPr>
          <a:xfrm rot="5400000" flipH="1">
            <a:off x="5897015" y="1896505"/>
            <a:ext cx="1966455" cy="382793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7"/>
          <p:cNvSpPr/>
          <p:nvPr/>
        </p:nvSpPr>
        <p:spPr>
          <a:xfrm>
            <a:off x="349800" y="4617009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7"/>
          <p:cNvSpPr/>
          <p:nvPr/>
        </p:nvSpPr>
        <p:spPr>
          <a:xfrm>
            <a:off x="832575" y="4503284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17"/>
          <p:cNvGrpSpPr/>
          <p:nvPr/>
        </p:nvGrpSpPr>
        <p:grpSpPr>
          <a:xfrm rot="5400000">
            <a:off x="8555525" y="1439225"/>
            <a:ext cx="449500" cy="19675"/>
            <a:chOff x="3025950" y="3356200"/>
            <a:chExt cx="449500" cy="19675"/>
          </a:xfrm>
        </p:grpSpPr>
        <p:sp>
          <p:nvSpPr>
            <p:cNvPr id="283" name="Google Shape;283;p17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7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7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17"/>
          <p:cNvSpPr/>
          <p:nvPr/>
        </p:nvSpPr>
        <p:spPr>
          <a:xfrm>
            <a:off x="359637" y="17395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7"/>
          <p:cNvSpPr/>
          <p:nvPr/>
        </p:nvSpPr>
        <p:spPr>
          <a:xfrm>
            <a:off x="8442388" y="30052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0" name="Google Shape;290;p17"/>
          <p:cNvGrpSpPr/>
          <p:nvPr/>
        </p:nvGrpSpPr>
        <p:grpSpPr>
          <a:xfrm rot="5400000">
            <a:off x="125050" y="3047100"/>
            <a:ext cx="449500" cy="19675"/>
            <a:chOff x="3025950" y="3356200"/>
            <a:chExt cx="449500" cy="19675"/>
          </a:xfrm>
        </p:grpSpPr>
        <p:sp>
          <p:nvSpPr>
            <p:cNvPr id="291" name="Google Shape;291;p17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7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28_1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8"/>
          <p:cNvSpPr txBox="1">
            <a:spLocks noGrp="1"/>
          </p:cNvSpPr>
          <p:nvPr>
            <p:ph type="subTitle" idx="1"/>
          </p:nvPr>
        </p:nvSpPr>
        <p:spPr>
          <a:xfrm>
            <a:off x="2029027" y="337650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8" name="Google Shape;298;p18"/>
          <p:cNvSpPr txBox="1">
            <a:spLocks noGrp="1"/>
          </p:cNvSpPr>
          <p:nvPr>
            <p:ph type="subTitle" idx="2"/>
          </p:nvPr>
        </p:nvSpPr>
        <p:spPr>
          <a:xfrm>
            <a:off x="2029000" y="370845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8"/>
          <p:cNvSpPr txBox="1">
            <a:spLocks noGrp="1"/>
          </p:cNvSpPr>
          <p:nvPr>
            <p:ph type="subTitle" idx="3"/>
          </p:nvPr>
        </p:nvSpPr>
        <p:spPr>
          <a:xfrm>
            <a:off x="5434529" y="3376499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00" name="Google Shape;300;p18"/>
          <p:cNvSpPr txBox="1">
            <a:spLocks noGrp="1"/>
          </p:cNvSpPr>
          <p:nvPr>
            <p:ph type="subTitle" idx="4"/>
          </p:nvPr>
        </p:nvSpPr>
        <p:spPr>
          <a:xfrm>
            <a:off x="5434525" y="370845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8"/>
          <p:cNvSpPr txBox="1">
            <a:spLocks noGrp="1"/>
          </p:cNvSpPr>
          <p:nvPr>
            <p:ph type="subTitle" idx="5"/>
          </p:nvPr>
        </p:nvSpPr>
        <p:spPr>
          <a:xfrm>
            <a:off x="2029000" y="187820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02" name="Google Shape;302;p18"/>
          <p:cNvSpPr txBox="1">
            <a:spLocks noGrp="1"/>
          </p:cNvSpPr>
          <p:nvPr>
            <p:ph type="subTitle" idx="6"/>
          </p:nvPr>
        </p:nvSpPr>
        <p:spPr>
          <a:xfrm>
            <a:off x="2029022" y="221015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subTitle" idx="7"/>
          </p:nvPr>
        </p:nvSpPr>
        <p:spPr>
          <a:xfrm>
            <a:off x="5434525" y="1878200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subTitle" idx="8"/>
          </p:nvPr>
        </p:nvSpPr>
        <p:spPr>
          <a:xfrm>
            <a:off x="5434546" y="2210149"/>
            <a:ext cx="2409600" cy="2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8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06" name="Google Shape;306;p18"/>
          <p:cNvSpPr/>
          <p:nvPr/>
        </p:nvSpPr>
        <p:spPr>
          <a:xfrm rot="5400000" flipH="1">
            <a:off x="5897015" y="1896505"/>
            <a:ext cx="1966455" cy="382793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8"/>
          <p:cNvSpPr/>
          <p:nvPr/>
        </p:nvSpPr>
        <p:spPr>
          <a:xfrm>
            <a:off x="349800" y="4617009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8"/>
          <p:cNvSpPr/>
          <p:nvPr/>
        </p:nvSpPr>
        <p:spPr>
          <a:xfrm>
            <a:off x="832575" y="4503284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" name="Google Shape;309;p18"/>
          <p:cNvGrpSpPr/>
          <p:nvPr/>
        </p:nvGrpSpPr>
        <p:grpSpPr>
          <a:xfrm rot="5400000">
            <a:off x="8555525" y="1439225"/>
            <a:ext cx="449500" cy="19675"/>
            <a:chOff x="3025950" y="3356200"/>
            <a:chExt cx="449500" cy="19675"/>
          </a:xfrm>
        </p:grpSpPr>
        <p:sp>
          <p:nvSpPr>
            <p:cNvPr id="310" name="Google Shape;310;p18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8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8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5" name="Google Shape;315;p18"/>
          <p:cNvSpPr/>
          <p:nvPr/>
        </p:nvSpPr>
        <p:spPr>
          <a:xfrm>
            <a:off x="359637" y="17395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8"/>
          <p:cNvSpPr/>
          <p:nvPr/>
        </p:nvSpPr>
        <p:spPr>
          <a:xfrm>
            <a:off x="8442388" y="30052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7" name="Google Shape;317;p18"/>
          <p:cNvGrpSpPr/>
          <p:nvPr/>
        </p:nvGrpSpPr>
        <p:grpSpPr>
          <a:xfrm rot="5400000">
            <a:off x="125050" y="3047100"/>
            <a:ext cx="449500" cy="19675"/>
            <a:chOff x="3025950" y="3356200"/>
            <a:chExt cx="449500" cy="19675"/>
          </a:xfrm>
        </p:grpSpPr>
        <p:sp>
          <p:nvSpPr>
            <p:cNvPr id="318" name="Google Shape;318;p18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8">
    <p:bg>
      <p:bgPr>
        <a:solidFill>
          <a:schemeClr val="dk1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9"/>
          <p:cNvSpPr txBox="1">
            <a:spLocks noGrp="1"/>
          </p:cNvSpPr>
          <p:nvPr>
            <p:ph type="subTitle" idx="1"/>
          </p:nvPr>
        </p:nvSpPr>
        <p:spPr>
          <a:xfrm>
            <a:off x="1137238" y="1643435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5" name="Google Shape;325;p19"/>
          <p:cNvSpPr txBox="1">
            <a:spLocks noGrp="1"/>
          </p:cNvSpPr>
          <p:nvPr>
            <p:ph type="subTitle" idx="2"/>
          </p:nvPr>
        </p:nvSpPr>
        <p:spPr>
          <a:xfrm>
            <a:off x="1137238" y="2587688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6" name="Google Shape;326;p19"/>
          <p:cNvSpPr txBox="1">
            <a:spLocks noGrp="1"/>
          </p:cNvSpPr>
          <p:nvPr>
            <p:ph type="subTitle" idx="3"/>
          </p:nvPr>
        </p:nvSpPr>
        <p:spPr>
          <a:xfrm>
            <a:off x="5030650" y="1643425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7" name="Google Shape;327;p19"/>
          <p:cNvSpPr txBox="1">
            <a:spLocks noGrp="1"/>
          </p:cNvSpPr>
          <p:nvPr>
            <p:ph type="subTitle" idx="4"/>
          </p:nvPr>
        </p:nvSpPr>
        <p:spPr>
          <a:xfrm>
            <a:off x="5030650" y="2584348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8" name="Google Shape;328;p19"/>
          <p:cNvSpPr txBox="1">
            <a:spLocks noGrp="1"/>
          </p:cNvSpPr>
          <p:nvPr>
            <p:ph type="subTitle" idx="5"/>
          </p:nvPr>
        </p:nvSpPr>
        <p:spPr>
          <a:xfrm>
            <a:off x="1137238" y="3525263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19"/>
          <p:cNvSpPr txBox="1">
            <a:spLocks noGrp="1"/>
          </p:cNvSpPr>
          <p:nvPr>
            <p:ph type="subTitle" idx="6"/>
          </p:nvPr>
        </p:nvSpPr>
        <p:spPr>
          <a:xfrm>
            <a:off x="5030650" y="3525271"/>
            <a:ext cx="1616400" cy="3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0" name="Google Shape;330;p19"/>
          <p:cNvSpPr txBox="1">
            <a:spLocks noGrp="1"/>
          </p:cNvSpPr>
          <p:nvPr>
            <p:ph type="subTitle" idx="7"/>
          </p:nvPr>
        </p:nvSpPr>
        <p:spPr>
          <a:xfrm>
            <a:off x="1137250" y="1938775"/>
            <a:ext cx="3322800" cy="34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19"/>
          <p:cNvSpPr txBox="1">
            <a:spLocks noGrp="1"/>
          </p:cNvSpPr>
          <p:nvPr>
            <p:ph type="subTitle" idx="8"/>
          </p:nvPr>
        </p:nvSpPr>
        <p:spPr>
          <a:xfrm>
            <a:off x="5030663" y="1938778"/>
            <a:ext cx="3322800" cy="34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19"/>
          <p:cNvSpPr txBox="1">
            <a:spLocks noGrp="1"/>
          </p:cNvSpPr>
          <p:nvPr>
            <p:ph type="subTitle" idx="9"/>
          </p:nvPr>
        </p:nvSpPr>
        <p:spPr>
          <a:xfrm>
            <a:off x="1137250" y="3818971"/>
            <a:ext cx="3322800" cy="3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9"/>
          <p:cNvSpPr txBox="1">
            <a:spLocks noGrp="1"/>
          </p:cNvSpPr>
          <p:nvPr>
            <p:ph type="subTitle" idx="13"/>
          </p:nvPr>
        </p:nvSpPr>
        <p:spPr>
          <a:xfrm>
            <a:off x="1137250" y="2883561"/>
            <a:ext cx="3322800" cy="34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19"/>
          <p:cNvSpPr txBox="1">
            <a:spLocks noGrp="1"/>
          </p:cNvSpPr>
          <p:nvPr>
            <p:ph type="subTitle" idx="14"/>
          </p:nvPr>
        </p:nvSpPr>
        <p:spPr>
          <a:xfrm>
            <a:off x="5030663" y="2883565"/>
            <a:ext cx="3322800" cy="34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19"/>
          <p:cNvSpPr txBox="1">
            <a:spLocks noGrp="1"/>
          </p:cNvSpPr>
          <p:nvPr>
            <p:ph type="subTitle" idx="15"/>
          </p:nvPr>
        </p:nvSpPr>
        <p:spPr>
          <a:xfrm>
            <a:off x="5030663" y="3816350"/>
            <a:ext cx="3322800" cy="3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19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19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9"/>
          <p:cNvSpPr/>
          <p:nvPr/>
        </p:nvSpPr>
        <p:spPr>
          <a:xfrm>
            <a:off x="349800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9"/>
          <p:cNvSpPr/>
          <p:nvPr/>
        </p:nvSpPr>
        <p:spPr>
          <a:xfrm>
            <a:off x="832575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" name="Google Shape;340;p19"/>
          <p:cNvGrpSpPr/>
          <p:nvPr/>
        </p:nvGrpSpPr>
        <p:grpSpPr>
          <a:xfrm rot="5400000">
            <a:off x="8559423" y="1894259"/>
            <a:ext cx="449500" cy="19950"/>
            <a:chOff x="3025950" y="3356200"/>
            <a:chExt cx="449500" cy="19675"/>
          </a:xfrm>
        </p:grpSpPr>
        <p:sp>
          <p:nvSpPr>
            <p:cNvPr id="341" name="Google Shape;341;p1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6" name="Google Shape;346;p19"/>
          <p:cNvSpPr/>
          <p:nvPr/>
        </p:nvSpPr>
        <p:spPr>
          <a:xfrm>
            <a:off x="437188" y="16863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9"/>
          <p:cNvSpPr/>
          <p:nvPr/>
        </p:nvSpPr>
        <p:spPr>
          <a:xfrm>
            <a:off x="349788" y="13838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6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0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50" name="Google Shape;350;p20"/>
          <p:cNvSpPr/>
          <p:nvPr/>
        </p:nvSpPr>
        <p:spPr>
          <a:xfrm rot="10800000">
            <a:off x="5538145" y="3172268"/>
            <a:ext cx="3256005" cy="1621432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1" name="Google Shape;351;p20"/>
          <p:cNvGrpSpPr/>
          <p:nvPr/>
        </p:nvGrpSpPr>
        <p:grpSpPr>
          <a:xfrm rot="5400000">
            <a:off x="125038" y="1723375"/>
            <a:ext cx="449500" cy="19675"/>
            <a:chOff x="3025950" y="3356200"/>
            <a:chExt cx="449500" cy="19675"/>
          </a:xfrm>
        </p:grpSpPr>
        <p:sp>
          <p:nvSpPr>
            <p:cNvPr id="352" name="Google Shape;352;p20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0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0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0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0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7" name="Google Shape;357;p20"/>
          <p:cNvSpPr/>
          <p:nvPr/>
        </p:nvSpPr>
        <p:spPr>
          <a:xfrm>
            <a:off x="349800" y="369137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0"/>
          <p:cNvSpPr/>
          <p:nvPr/>
        </p:nvSpPr>
        <p:spPr>
          <a:xfrm>
            <a:off x="453263" y="30688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0"/>
          <p:cNvSpPr/>
          <p:nvPr/>
        </p:nvSpPr>
        <p:spPr>
          <a:xfrm>
            <a:off x="8670988" y="14050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3780532" y="2245675"/>
            <a:ext cx="4743000" cy="14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title" idx="2" hasCustomPrompt="1"/>
          </p:nvPr>
        </p:nvSpPr>
        <p:spPr>
          <a:xfrm>
            <a:off x="5485432" y="1502478"/>
            <a:ext cx="1333200" cy="5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Poppins"/>
              <a:buNone/>
              <a:defRPr sz="6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4527682" y="3425217"/>
            <a:ext cx="3248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 rot="10800000">
            <a:off x="8325025" y="1980175"/>
            <a:ext cx="449500" cy="19675"/>
            <a:chOff x="3025950" y="3356200"/>
            <a:chExt cx="449500" cy="19675"/>
          </a:xfrm>
        </p:grpSpPr>
        <p:sp>
          <p:nvSpPr>
            <p:cNvPr id="40" name="Google Shape;40;p3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3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bg>
      <p:bgPr>
        <a:solidFill>
          <a:schemeClr val="dk1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1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62" name="Google Shape;362;p21"/>
          <p:cNvGrpSpPr/>
          <p:nvPr/>
        </p:nvGrpSpPr>
        <p:grpSpPr>
          <a:xfrm rot="5400000">
            <a:off x="8569450" y="1642150"/>
            <a:ext cx="449500" cy="19675"/>
            <a:chOff x="3025950" y="3356200"/>
            <a:chExt cx="449500" cy="19675"/>
          </a:xfrm>
        </p:grpSpPr>
        <p:sp>
          <p:nvSpPr>
            <p:cNvPr id="363" name="Google Shape;363;p21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1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1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1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1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8" name="Google Shape;368;p21"/>
          <p:cNvSpPr/>
          <p:nvPr/>
        </p:nvSpPr>
        <p:spPr>
          <a:xfrm>
            <a:off x="543713" y="13755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1"/>
          <p:cNvSpPr/>
          <p:nvPr/>
        </p:nvSpPr>
        <p:spPr>
          <a:xfrm>
            <a:off x="349788" y="17444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1"/>
          <p:cNvSpPr/>
          <p:nvPr/>
        </p:nvSpPr>
        <p:spPr>
          <a:xfrm>
            <a:off x="349800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1"/>
          <p:cNvSpPr/>
          <p:nvPr/>
        </p:nvSpPr>
        <p:spPr>
          <a:xfrm>
            <a:off x="832575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9">
    <p:bg>
      <p:bgPr>
        <a:solidFill>
          <a:schemeClr val="dk1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2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74" name="Google Shape;374;p22"/>
          <p:cNvSpPr/>
          <p:nvPr/>
        </p:nvSpPr>
        <p:spPr>
          <a:xfrm rot="10800000" flipH="1">
            <a:off x="342300" y="2411529"/>
            <a:ext cx="5195840" cy="2382171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5" name="Google Shape;375;p22"/>
          <p:cNvGrpSpPr/>
          <p:nvPr/>
        </p:nvGrpSpPr>
        <p:grpSpPr>
          <a:xfrm rot="5400000">
            <a:off x="125038" y="1723375"/>
            <a:ext cx="449500" cy="19675"/>
            <a:chOff x="3025950" y="3356200"/>
            <a:chExt cx="449500" cy="19675"/>
          </a:xfrm>
        </p:grpSpPr>
        <p:sp>
          <p:nvSpPr>
            <p:cNvPr id="376" name="Google Shape;376;p2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1" name="Google Shape;381;p22"/>
          <p:cNvSpPr/>
          <p:nvPr/>
        </p:nvSpPr>
        <p:spPr>
          <a:xfrm>
            <a:off x="8670988" y="14050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2" name="Google Shape;382;p22"/>
          <p:cNvGrpSpPr/>
          <p:nvPr/>
        </p:nvGrpSpPr>
        <p:grpSpPr>
          <a:xfrm rot="-2132607">
            <a:off x="7845233" y="4354217"/>
            <a:ext cx="1084644" cy="516227"/>
            <a:chOff x="362823" y="3009910"/>
            <a:chExt cx="854602" cy="406740"/>
          </a:xfrm>
        </p:grpSpPr>
        <p:sp>
          <p:nvSpPr>
            <p:cNvPr id="383" name="Google Shape;383;p22"/>
            <p:cNvSpPr/>
            <p:nvPr/>
          </p:nvSpPr>
          <p:spPr>
            <a:xfrm>
              <a:off x="566725" y="3049025"/>
              <a:ext cx="367625" cy="367625"/>
            </a:xfrm>
            <a:custGeom>
              <a:avLst/>
              <a:gdLst/>
              <a:ahLst/>
              <a:cxnLst/>
              <a:rect l="l" t="t" r="r" b="b"/>
              <a:pathLst>
                <a:path w="14705" h="14705" fill="none" extrusionOk="0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2"/>
            <p:cNvSpPr/>
            <p:nvPr/>
          </p:nvSpPr>
          <p:spPr>
            <a:xfrm rot="-930232">
              <a:off x="372758" y="3019841"/>
              <a:ext cx="86024" cy="86049"/>
            </a:xfrm>
            <a:custGeom>
              <a:avLst/>
              <a:gdLst/>
              <a:ahLst/>
              <a:cxnLst/>
              <a:rect l="l" t="t" r="r" b="b"/>
              <a:pathLst>
                <a:path w="3441" h="3442" fill="none" extrusionOk="0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2"/>
            <p:cNvSpPr/>
            <p:nvPr/>
          </p:nvSpPr>
          <p:spPr>
            <a:xfrm>
              <a:off x="1048625" y="3045450"/>
              <a:ext cx="168800" cy="168800"/>
            </a:xfrm>
            <a:custGeom>
              <a:avLst/>
              <a:gdLst/>
              <a:ahLst/>
              <a:cxnLst/>
              <a:rect l="l" t="t" r="r" b="b"/>
              <a:pathLst>
                <a:path w="6752" h="6752" fill="none" extrusionOk="0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2"/>
            <p:cNvSpPr/>
            <p:nvPr/>
          </p:nvSpPr>
          <p:spPr>
            <a:xfrm>
              <a:off x="910225" y="3147250"/>
              <a:ext cx="148550" cy="42275"/>
            </a:xfrm>
            <a:custGeom>
              <a:avLst/>
              <a:gdLst/>
              <a:ahLst/>
              <a:cxnLst/>
              <a:rect l="l" t="t" r="r" b="b"/>
              <a:pathLst>
                <a:path w="5942" h="1691" fill="none" extrusionOk="0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2"/>
            <p:cNvSpPr/>
            <p:nvPr/>
          </p:nvSpPr>
          <p:spPr>
            <a:xfrm rot="-930232">
              <a:off x="462619" y="3068154"/>
              <a:ext cx="122648" cy="144698"/>
            </a:xfrm>
            <a:custGeom>
              <a:avLst/>
              <a:gdLst/>
              <a:ahLst/>
              <a:cxnLst/>
              <a:rect l="l" t="t" r="r" b="b"/>
              <a:pathLst>
                <a:path w="4906" h="5788" fill="none" extrusionOk="0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4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3"/>
          <p:cNvSpPr txBox="1">
            <a:spLocks noGrp="1"/>
          </p:cNvSpPr>
          <p:nvPr>
            <p:ph type="subTitle" idx="1"/>
          </p:nvPr>
        </p:nvSpPr>
        <p:spPr>
          <a:xfrm>
            <a:off x="2241200" y="2841846"/>
            <a:ext cx="4661700" cy="7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90" name="Google Shape;390;p23"/>
          <p:cNvSpPr txBox="1">
            <a:spLocks noGrp="1"/>
          </p:cNvSpPr>
          <p:nvPr>
            <p:ph type="title"/>
          </p:nvPr>
        </p:nvSpPr>
        <p:spPr>
          <a:xfrm>
            <a:off x="2241150" y="1540262"/>
            <a:ext cx="4661700" cy="11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91" name="Google Shape;391;p23"/>
          <p:cNvSpPr/>
          <p:nvPr/>
        </p:nvSpPr>
        <p:spPr>
          <a:xfrm>
            <a:off x="349800" y="349800"/>
            <a:ext cx="426954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392" name="Google Shape;392;p23"/>
          <p:cNvSpPr/>
          <p:nvPr/>
        </p:nvSpPr>
        <p:spPr>
          <a:xfrm>
            <a:off x="349800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832575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7614000" y="3497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23"/>
          <p:cNvGrpSpPr/>
          <p:nvPr/>
        </p:nvGrpSpPr>
        <p:grpSpPr>
          <a:xfrm rot="10800000">
            <a:off x="8325025" y="1980175"/>
            <a:ext cx="449500" cy="19675"/>
            <a:chOff x="3025950" y="3356200"/>
            <a:chExt cx="449500" cy="19675"/>
          </a:xfrm>
        </p:grpSpPr>
        <p:sp>
          <p:nvSpPr>
            <p:cNvPr id="396" name="Google Shape;396;p23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3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3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3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1" name="Google Shape;401;p23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1">
    <p:bg>
      <p:bgPr>
        <a:solidFill>
          <a:schemeClr val="dk1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4"/>
          <p:cNvSpPr txBox="1">
            <a:spLocks noGrp="1"/>
          </p:cNvSpPr>
          <p:nvPr>
            <p:ph type="subTitle" idx="1"/>
          </p:nvPr>
        </p:nvSpPr>
        <p:spPr>
          <a:xfrm>
            <a:off x="5063550" y="1734300"/>
            <a:ext cx="3408000" cy="233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9pPr>
          </a:lstStyle>
          <a:p>
            <a:endParaRPr/>
          </a:p>
        </p:txBody>
      </p:sp>
      <p:sp>
        <p:nvSpPr>
          <p:cNvPr id="404" name="Google Shape;404;p24"/>
          <p:cNvSpPr txBox="1">
            <a:spLocks noGrp="1"/>
          </p:cNvSpPr>
          <p:nvPr>
            <p:ph type="title"/>
          </p:nvPr>
        </p:nvSpPr>
        <p:spPr>
          <a:xfrm>
            <a:off x="4800600" y="349800"/>
            <a:ext cx="39891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p24"/>
          <p:cNvSpPr/>
          <p:nvPr/>
        </p:nvSpPr>
        <p:spPr>
          <a:xfrm rot="10800000">
            <a:off x="6178862" y="3709953"/>
            <a:ext cx="2610763" cy="1083747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4"/>
          <p:cNvSpPr/>
          <p:nvPr/>
        </p:nvSpPr>
        <p:spPr>
          <a:xfrm>
            <a:off x="8279372" y="1393750"/>
            <a:ext cx="514837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4"/>
          <p:cNvSpPr/>
          <p:nvPr/>
        </p:nvSpPr>
        <p:spPr>
          <a:xfrm>
            <a:off x="8089500" y="1280000"/>
            <a:ext cx="303055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4"/>
          <p:cNvSpPr/>
          <p:nvPr/>
        </p:nvSpPr>
        <p:spPr>
          <a:xfrm>
            <a:off x="4800600" y="46902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1_1_1">
    <p:bg>
      <p:bgPr>
        <a:solidFill>
          <a:schemeClr val="dk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5"/>
          <p:cNvSpPr txBox="1">
            <a:spLocks noGrp="1"/>
          </p:cNvSpPr>
          <p:nvPr>
            <p:ph type="subTitle" idx="1"/>
          </p:nvPr>
        </p:nvSpPr>
        <p:spPr>
          <a:xfrm>
            <a:off x="773800" y="2259900"/>
            <a:ext cx="3074700" cy="13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1" name="Google Shape;411;p25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25"/>
          <p:cNvSpPr/>
          <p:nvPr/>
        </p:nvSpPr>
        <p:spPr>
          <a:xfrm rot="10800000" flipH="1">
            <a:off x="351750" y="4047832"/>
            <a:ext cx="3968778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3" name="Google Shape;413;p25"/>
          <p:cNvGrpSpPr/>
          <p:nvPr/>
        </p:nvGrpSpPr>
        <p:grpSpPr>
          <a:xfrm rot="5400000">
            <a:off x="125050" y="1494900"/>
            <a:ext cx="449500" cy="19675"/>
            <a:chOff x="3025950" y="3356200"/>
            <a:chExt cx="449500" cy="19675"/>
          </a:xfrm>
        </p:grpSpPr>
        <p:sp>
          <p:nvSpPr>
            <p:cNvPr id="414" name="Google Shape;414;p25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5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5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5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5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9" name="Google Shape;419;p25"/>
          <p:cNvSpPr/>
          <p:nvPr/>
        </p:nvSpPr>
        <p:spPr>
          <a:xfrm>
            <a:off x="8691325" y="16393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5"/>
          <p:cNvSpPr/>
          <p:nvPr/>
        </p:nvSpPr>
        <p:spPr>
          <a:xfrm rot="-2132607">
            <a:off x="8333838" y="4359768"/>
            <a:ext cx="466582" cy="466582"/>
          </a:xfrm>
          <a:custGeom>
            <a:avLst/>
            <a:gdLst/>
            <a:ahLst/>
            <a:cxnLst/>
            <a:rect l="l" t="t" r="r" b="b"/>
            <a:pathLst>
              <a:path w="14705" h="14705" fill="none" extrusionOk="0">
                <a:moveTo>
                  <a:pt x="12681" y="3679"/>
                </a:moveTo>
                <a:cubicBezTo>
                  <a:pt x="14705" y="6620"/>
                  <a:pt x="13967" y="10644"/>
                  <a:pt x="11026" y="12680"/>
                </a:cubicBezTo>
                <a:cubicBezTo>
                  <a:pt x="8085" y="14704"/>
                  <a:pt x="4061" y="13966"/>
                  <a:pt x="2036" y="11025"/>
                </a:cubicBezTo>
                <a:cubicBezTo>
                  <a:pt x="1" y="8084"/>
                  <a:pt x="751" y="4060"/>
                  <a:pt x="3680" y="2024"/>
                </a:cubicBezTo>
                <a:cubicBezTo>
                  <a:pt x="6620" y="0"/>
                  <a:pt x="10657" y="738"/>
                  <a:pt x="12681" y="3679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1" name="Google Shape;421;p25"/>
          <p:cNvGrpSpPr/>
          <p:nvPr/>
        </p:nvGrpSpPr>
        <p:grpSpPr>
          <a:xfrm rot="5400000">
            <a:off x="8557925" y="2905088"/>
            <a:ext cx="449500" cy="19675"/>
            <a:chOff x="3025950" y="3356200"/>
            <a:chExt cx="449500" cy="19675"/>
          </a:xfrm>
        </p:grpSpPr>
        <p:sp>
          <p:nvSpPr>
            <p:cNvPr id="422" name="Google Shape;422;p25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5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5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5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5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6"/>
          <p:cNvSpPr txBox="1">
            <a:spLocks noGrp="1"/>
          </p:cNvSpPr>
          <p:nvPr>
            <p:ph type="subTitle" idx="1"/>
          </p:nvPr>
        </p:nvSpPr>
        <p:spPr>
          <a:xfrm>
            <a:off x="714325" y="2811250"/>
            <a:ext cx="4222800" cy="11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9" name="Google Shape;429;p26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0" name="Google Shape;430;p26"/>
          <p:cNvSpPr/>
          <p:nvPr/>
        </p:nvSpPr>
        <p:spPr>
          <a:xfrm>
            <a:off x="7596022" y="4394600"/>
            <a:ext cx="70552" cy="70552"/>
          </a:xfrm>
          <a:custGeom>
            <a:avLst/>
            <a:gdLst/>
            <a:ahLst/>
            <a:cxnLst/>
            <a:rect l="l" t="t" r="r" b="b"/>
            <a:pathLst>
              <a:path w="3156" h="3156" fill="none" extrusionOk="0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6"/>
          <p:cNvSpPr/>
          <p:nvPr/>
        </p:nvSpPr>
        <p:spPr>
          <a:xfrm>
            <a:off x="7138480" y="4389816"/>
            <a:ext cx="40731" cy="40463"/>
          </a:xfrm>
          <a:custGeom>
            <a:avLst/>
            <a:gdLst/>
            <a:ahLst/>
            <a:cxnLst/>
            <a:rect l="l" t="t" r="r" b="b"/>
            <a:pathLst>
              <a:path w="1822" h="1810" fill="none" extrusionOk="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6"/>
          <p:cNvSpPr/>
          <p:nvPr/>
        </p:nvSpPr>
        <p:spPr>
          <a:xfrm rot="5400000" flipH="1">
            <a:off x="4527440" y="520765"/>
            <a:ext cx="3282906" cy="526296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433" name="Google Shape;433;p26"/>
          <p:cNvSpPr txBox="1">
            <a:spLocks noGrp="1"/>
          </p:cNvSpPr>
          <p:nvPr>
            <p:ph type="subTitle" idx="2"/>
          </p:nvPr>
        </p:nvSpPr>
        <p:spPr>
          <a:xfrm>
            <a:off x="714325" y="1823425"/>
            <a:ext cx="4222800" cy="19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434" name="Google Shape;434;p26"/>
          <p:cNvSpPr txBox="1">
            <a:spLocks noGrp="1"/>
          </p:cNvSpPr>
          <p:nvPr>
            <p:ph type="title" idx="3"/>
          </p:nvPr>
        </p:nvSpPr>
        <p:spPr>
          <a:xfrm>
            <a:off x="714325" y="2272350"/>
            <a:ext cx="42228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7">
    <p:bg>
      <p:bgPr>
        <a:solidFill>
          <a:schemeClr val="dk1"/>
        </a:solidFill>
        <a:effectLst/>
      </p:bgPr>
    </p:bg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7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27"/>
          <p:cNvSpPr/>
          <p:nvPr/>
        </p:nvSpPr>
        <p:spPr>
          <a:xfrm rot="-5400000">
            <a:off x="1907107" y="17575"/>
            <a:ext cx="3207528" cy="6344723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438" name="Google Shape;438;p27"/>
          <p:cNvSpPr txBox="1">
            <a:spLocks noGrp="1"/>
          </p:cNvSpPr>
          <p:nvPr>
            <p:ph type="subTitle" idx="1"/>
          </p:nvPr>
        </p:nvSpPr>
        <p:spPr>
          <a:xfrm>
            <a:off x="4013950" y="2807963"/>
            <a:ext cx="4416000" cy="118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9" name="Google Shape;439;p27"/>
          <p:cNvSpPr txBox="1">
            <a:spLocks noGrp="1"/>
          </p:cNvSpPr>
          <p:nvPr>
            <p:ph type="subTitle" idx="2"/>
          </p:nvPr>
        </p:nvSpPr>
        <p:spPr>
          <a:xfrm>
            <a:off x="4013950" y="1820138"/>
            <a:ext cx="4416000" cy="19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440" name="Google Shape;440;p27"/>
          <p:cNvSpPr txBox="1">
            <a:spLocks noGrp="1"/>
          </p:cNvSpPr>
          <p:nvPr>
            <p:ph type="title" idx="3"/>
          </p:nvPr>
        </p:nvSpPr>
        <p:spPr>
          <a:xfrm>
            <a:off x="4013950" y="2269050"/>
            <a:ext cx="44160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29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 hasCustomPrompt="1"/>
          </p:nvPr>
        </p:nvSpPr>
        <p:spPr>
          <a:xfrm>
            <a:off x="632188" y="3082485"/>
            <a:ext cx="2472900" cy="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443" name="Google Shape;443;p28"/>
          <p:cNvSpPr txBox="1">
            <a:spLocks noGrp="1"/>
          </p:cNvSpPr>
          <p:nvPr>
            <p:ph type="subTitle" idx="1"/>
          </p:nvPr>
        </p:nvSpPr>
        <p:spPr>
          <a:xfrm>
            <a:off x="632200" y="3794134"/>
            <a:ext cx="2472900" cy="5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28"/>
          <p:cNvSpPr txBox="1">
            <a:spLocks noGrp="1"/>
          </p:cNvSpPr>
          <p:nvPr>
            <p:ph type="title" idx="2"/>
          </p:nvPr>
        </p:nvSpPr>
        <p:spPr>
          <a:xfrm>
            <a:off x="632188" y="3544767"/>
            <a:ext cx="2472900" cy="2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45" name="Google Shape;445;p28"/>
          <p:cNvSpPr txBox="1">
            <a:spLocks noGrp="1"/>
          </p:cNvSpPr>
          <p:nvPr>
            <p:ph type="title" idx="3" hasCustomPrompt="1"/>
          </p:nvPr>
        </p:nvSpPr>
        <p:spPr>
          <a:xfrm>
            <a:off x="3335538" y="3082485"/>
            <a:ext cx="2472900" cy="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446" name="Google Shape;446;p28"/>
          <p:cNvSpPr txBox="1">
            <a:spLocks noGrp="1"/>
          </p:cNvSpPr>
          <p:nvPr>
            <p:ph type="subTitle" idx="4"/>
          </p:nvPr>
        </p:nvSpPr>
        <p:spPr>
          <a:xfrm>
            <a:off x="3335554" y="3794134"/>
            <a:ext cx="2472900" cy="5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" name="Google Shape;447;p28"/>
          <p:cNvSpPr txBox="1">
            <a:spLocks noGrp="1"/>
          </p:cNvSpPr>
          <p:nvPr>
            <p:ph type="title" idx="5"/>
          </p:nvPr>
        </p:nvSpPr>
        <p:spPr>
          <a:xfrm>
            <a:off x="3335538" y="3544915"/>
            <a:ext cx="2472900" cy="2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48" name="Google Shape;448;p28"/>
          <p:cNvSpPr txBox="1">
            <a:spLocks noGrp="1"/>
          </p:cNvSpPr>
          <p:nvPr>
            <p:ph type="title" idx="6" hasCustomPrompt="1"/>
          </p:nvPr>
        </p:nvSpPr>
        <p:spPr>
          <a:xfrm>
            <a:off x="6038880" y="3082485"/>
            <a:ext cx="2472900" cy="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449" name="Google Shape;449;p28"/>
          <p:cNvSpPr txBox="1">
            <a:spLocks noGrp="1"/>
          </p:cNvSpPr>
          <p:nvPr>
            <p:ph type="subTitle" idx="7"/>
          </p:nvPr>
        </p:nvSpPr>
        <p:spPr>
          <a:xfrm>
            <a:off x="6038882" y="3794134"/>
            <a:ext cx="2472900" cy="5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28"/>
          <p:cNvSpPr txBox="1">
            <a:spLocks noGrp="1"/>
          </p:cNvSpPr>
          <p:nvPr>
            <p:ph type="title" idx="8"/>
          </p:nvPr>
        </p:nvSpPr>
        <p:spPr>
          <a:xfrm>
            <a:off x="6038887" y="3544767"/>
            <a:ext cx="2472900" cy="2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51" name="Google Shape;451;p28"/>
          <p:cNvSpPr txBox="1">
            <a:spLocks noGrp="1"/>
          </p:cNvSpPr>
          <p:nvPr>
            <p:ph type="title" idx="9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2" name="Google Shape;452;p28"/>
          <p:cNvSpPr/>
          <p:nvPr/>
        </p:nvSpPr>
        <p:spPr>
          <a:xfrm rot="-5400000">
            <a:off x="1479431" y="2963158"/>
            <a:ext cx="700911" cy="2960173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" name="Google Shape;453;p28"/>
          <p:cNvGrpSpPr/>
          <p:nvPr/>
        </p:nvGrpSpPr>
        <p:grpSpPr>
          <a:xfrm rot="5400000">
            <a:off x="125038" y="1917925"/>
            <a:ext cx="449500" cy="19675"/>
            <a:chOff x="3025950" y="3356200"/>
            <a:chExt cx="449500" cy="19675"/>
          </a:xfrm>
        </p:grpSpPr>
        <p:sp>
          <p:nvSpPr>
            <p:cNvPr id="454" name="Google Shape;454;p28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8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9" name="Google Shape;459;p28"/>
          <p:cNvSpPr/>
          <p:nvPr/>
        </p:nvSpPr>
        <p:spPr>
          <a:xfrm rot="5400000" flipH="1">
            <a:off x="6973375" y="2970225"/>
            <a:ext cx="3090678" cy="556273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0"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9"/>
          <p:cNvSpPr txBox="1">
            <a:spLocks noGrp="1"/>
          </p:cNvSpPr>
          <p:nvPr>
            <p:ph type="title"/>
          </p:nvPr>
        </p:nvSpPr>
        <p:spPr>
          <a:xfrm>
            <a:off x="2266975" y="741600"/>
            <a:ext cx="4610100" cy="56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462" name="Google Shape;462;p29"/>
          <p:cNvSpPr txBox="1">
            <a:spLocks noGrp="1"/>
          </p:cNvSpPr>
          <p:nvPr>
            <p:ph type="subTitle" idx="1"/>
          </p:nvPr>
        </p:nvSpPr>
        <p:spPr>
          <a:xfrm>
            <a:off x="2266950" y="1630374"/>
            <a:ext cx="4610100" cy="9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3" name="Google Shape;463;p29"/>
          <p:cNvSpPr/>
          <p:nvPr/>
        </p:nvSpPr>
        <p:spPr>
          <a:xfrm rot="-531734">
            <a:off x="7594352" y="4368637"/>
            <a:ext cx="71370" cy="71370"/>
          </a:xfrm>
          <a:custGeom>
            <a:avLst/>
            <a:gdLst/>
            <a:ahLst/>
            <a:cxnLst/>
            <a:rect l="l" t="t" r="r" b="b"/>
            <a:pathLst>
              <a:path w="2632" h="2632" fill="none" extrusionOk="0">
                <a:moveTo>
                  <a:pt x="0" y="1310"/>
                </a:moveTo>
                <a:cubicBezTo>
                  <a:pt x="0" y="2037"/>
                  <a:pt x="584" y="2632"/>
                  <a:pt x="1310" y="2632"/>
                </a:cubicBezTo>
                <a:cubicBezTo>
                  <a:pt x="2036" y="2632"/>
                  <a:pt x="2632" y="2037"/>
                  <a:pt x="2632" y="1310"/>
                </a:cubicBezTo>
                <a:cubicBezTo>
                  <a:pt x="2632" y="584"/>
                  <a:pt x="2036" y="1"/>
                  <a:pt x="1310" y="1"/>
                </a:cubicBezTo>
                <a:cubicBezTo>
                  <a:pt x="584" y="1"/>
                  <a:pt x="0" y="584"/>
                  <a:pt x="0" y="1310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29"/>
          <p:cNvSpPr/>
          <p:nvPr/>
        </p:nvSpPr>
        <p:spPr>
          <a:xfrm rot="-531734">
            <a:off x="8406765" y="4351849"/>
            <a:ext cx="65567" cy="65567"/>
          </a:xfrm>
          <a:custGeom>
            <a:avLst/>
            <a:gdLst/>
            <a:ahLst/>
            <a:cxnLst/>
            <a:rect l="l" t="t" r="r" b="b"/>
            <a:pathLst>
              <a:path w="2418" h="2418" fill="none" extrusionOk="0">
                <a:moveTo>
                  <a:pt x="2275" y="965"/>
                </a:moveTo>
                <a:cubicBezTo>
                  <a:pt x="2417" y="1548"/>
                  <a:pt x="2048" y="2143"/>
                  <a:pt x="1465" y="2274"/>
                </a:cubicBezTo>
                <a:cubicBezTo>
                  <a:pt x="870" y="2417"/>
                  <a:pt x="274" y="2048"/>
                  <a:pt x="143" y="1465"/>
                </a:cubicBezTo>
                <a:cubicBezTo>
                  <a:pt x="0" y="869"/>
                  <a:pt x="370" y="286"/>
                  <a:pt x="953" y="143"/>
                </a:cubicBezTo>
                <a:cubicBezTo>
                  <a:pt x="1548" y="0"/>
                  <a:pt x="2132" y="369"/>
                  <a:pt x="2275" y="96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29"/>
          <p:cNvSpPr/>
          <p:nvPr/>
        </p:nvSpPr>
        <p:spPr>
          <a:xfrm rot="-531734">
            <a:off x="8118149" y="4516297"/>
            <a:ext cx="85579" cy="85579"/>
          </a:xfrm>
          <a:custGeom>
            <a:avLst/>
            <a:gdLst/>
            <a:ahLst/>
            <a:cxnLst/>
            <a:rect l="l" t="t" r="r" b="b"/>
            <a:pathLst>
              <a:path w="3156" h="3156" fill="none" extrusionOk="0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9"/>
          <p:cNvSpPr/>
          <p:nvPr/>
        </p:nvSpPr>
        <p:spPr>
          <a:xfrm rot="-531734">
            <a:off x="7882211" y="4361911"/>
            <a:ext cx="72346" cy="72346"/>
          </a:xfrm>
          <a:custGeom>
            <a:avLst/>
            <a:gdLst/>
            <a:ahLst/>
            <a:cxnLst/>
            <a:rect l="l" t="t" r="r" b="b"/>
            <a:pathLst>
              <a:path w="2668" h="2668" fill="none" extrusionOk="0">
                <a:moveTo>
                  <a:pt x="2668" y="1334"/>
                </a:moveTo>
                <a:cubicBezTo>
                  <a:pt x="2668" y="2060"/>
                  <a:pt x="2060" y="2668"/>
                  <a:pt x="1334" y="2668"/>
                </a:cubicBezTo>
                <a:cubicBezTo>
                  <a:pt x="596" y="2668"/>
                  <a:pt x="1" y="2060"/>
                  <a:pt x="1" y="1334"/>
                </a:cubicBezTo>
                <a:cubicBezTo>
                  <a:pt x="1" y="596"/>
                  <a:pt x="596" y="1"/>
                  <a:pt x="1334" y="1"/>
                </a:cubicBezTo>
                <a:cubicBezTo>
                  <a:pt x="2060" y="1"/>
                  <a:pt x="2668" y="596"/>
                  <a:pt x="2668" y="1334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9"/>
          <p:cNvSpPr/>
          <p:nvPr/>
        </p:nvSpPr>
        <p:spPr>
          <a:xfrm rot="-531734">
            <a:off x="7566338" y="4599064"/>
            <a:ext cx="49406" cy="49080"/>
          </a:xfrm>
          <a:custGeom>
            <a:avLst/>
            <a:gdLst/>
            <a:ahLst/>
            <a:cxnLst/>
            <a:rect l="l" t="t" r="r" b="b"/>
            <a:pathLst>
              <a:path w="1822" h="1810" fill="none" extrusionOk="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9"/>
          <p:cNvSpPr/>
          <p:nvPr/>
        </p:nvSpPr>
        <p:spPr>
          <a:xfrm rot="-5400000">
            <a:off x="-94891" y="2027313"/>
            <a:ext cx="3211077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grpSp>
        <p:nvGrpSpPr>
          <p:cNvPr id="469" name="Google Shape;469;p29"/>
          <p:cNvGrpSpPr/>
          <p:nvPr/>
        </p:nvGrpSpPr>
        <p:grpSpPr>
          <a:xfrm rot="5400000">
            <a:off x="8569450" y="2561900"/>
            <a:ext cx="449500" cy="19675"/>
            <a:chOff x="3025950" y="3356200"/>
            <a:chExt cx="449500" cy="19675"/>
          </a:xfrm>
        </p:grpSpPr>
        <p:sp>
          <p:nvSpPr>
            <p:cNvPr id="470" name="Google Shape;470;p2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5" name="Google Shape;475;p29"/>
          <p:cNvSpPr/>
          <p:nvPr/>
        </p:nvSpPr>
        <p:spPr>
          <a:xfrm rot="5400000">
            <a:off x="7041604" y="33191"/>
            <a:ext cx="1440212" cy="2077331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476" name="Google Shape;476;p29"/>
          <p:cNvSpPr txBox="1"/>
          <p:nvPr/>
        </p:nvSpPr>
        <p:spPr>
          <a:xfrm>
            <a:off x="2266950" y="3578909"/>
            <a:ext cx="461010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CREDITS: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,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,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3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638700" y="1152475"/>
            <a:ext cx="7866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  <a:defRPr sz="1200"/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3_1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1"/>
          <p:cNvSpPr/>
          <p:nvPr/>
        </p:nvSpPr>
        <p:spPr>
          <a:xfrm rot="10800000">
            <a:off x="6178862" y="3955469"/>
            <a:ext cx="2610763" cy="838231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31"/>
          <p:cNvSpPr/>
          <p:nvPr/>
        </p:nvSpPr>
        <p:spPr>
          <a:xfrm>
            <a:off x="8279372" y="463550"/>
            <a:ext cx="514837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31"/>
          <p:cNvSpPr/>
          <p:nvPr/>
        </p:nvSpPr>
        <p:spPr>
          <a:xfrm>
            <a:off x="8089500" y="349800"/>
            <a:ext cx="303055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2" name="Google Shape;482;p31"/>
          <p:cNvGrpSpPr/>
          <p:nvPr/>
        </p:nvGrpSpPr>
        <p:grpSpPr>
          <a:xfrm rot="5400000">
            <a:off x="125038" y="4559100"/>
            <a:ext cx="449500" cy="19675"/>
            <a:chOff x="3025950" y="3356200"/>
            <a:chExt cx="449500" cy="19675"/>
          </a:xfrm>
        </p:grpSpPr>
        <p:sp>
          <p:nvSpPr>
            <p:cNvPr id="483" name="Google Shape;483;p31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1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1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8" name="Google Shape;488;p31"/>
          <p:cNvSpPr/>
          <p:nvPr/>
        </p:nvSpPr>
        <p:spPr>
          <a:xfrm>
            <a:off x="4800600" y="46902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1"/>
          <p:cNvSpPr/>
          <p:nvPr/>
        </p:nvSpPr>
        <p:spPr>
          <a:xfrm>
            <a:off x="349800" y="343350"/>
            <a:ext cx="3075360" cy="1854172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1"/>
          </p:nvPr>
        </p:nvSpPr>
        <p:spPr>
          <a:xfrm>
            <a:off x="1548493" y="2627446"/>
            <a:ext cx="23391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ubTitle" idx="2"/>
          </p:nvPr>
        </p:nvSpPr>
        <p:spPr>
          <a:xfrm>
            <a:off x="5247218" y="2627446"/>
            <a:ext cx="23391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ubTitle" idx="3"/>
          </p:nvPr>
        </p:nvSpPr>
        <p:spPr>
          <a:xfrm>
            <a:off x="1548493" y="3073800"/>
            <a:ext cx="2339100" cy="1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4"/>
          </p:nvPr>
        </p:nvSpPr>
        <p:spPr>
          <a:xfrm>
            <a:off x="5247218" y="3073800"/>
            <a:ext cx="2339100" cy="1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5"/>
          <p:cNvSpPr/>
          <p:nvPr/>
        </p:nvSpPr>
        <p:spPr>
          <a:xfrm>
            <a:off x="349800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832575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" name="Google Shape;59;p5"/>
          <p:cNvGrpSpPr/>
          <p:nvPr/>
        </p:nvGrpSpPr>
        <p:grpSpPr>
          <a:xfrm rot="5400000">
            <a:off x="8559550" y="2521375"/>
            <a:ext cx="449500" cy="19675"/>
            <a:chOff x="3025950" y="3356200"/>
            <a:chExt cx="449500" cy="19675"/>
          </a:xfrm>
        </p:grpSpPr>
        <p:sp>
          <p:nvSpPr>
            <p:cNvPr id="60" name="Google Shape;60;p5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5"/>
          <p:cNvSpPr/>
          <p:nvPr/>
        </p:nvSpPr>
        <p:spPr>
          <a:xfrm>
            <a:off x="349800" y="369137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/>
          <p:nvPr/>
        </p:nvSpPr>
        <p:spPr>
          <a:xfrm>
            <a:off x="622963" y="29373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8670988" y="14050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5"/>
          <p:cNvGrpSpPr/>
          <p:nvPr/>
        </p:nvGrpSpPr>
        <p:grpSpPr>
          <a:xfrm rot="5400000">
            <a:off x="125038" y="1675963"/>
            <a:ext cx="449500" cy="19675"/>
            <a:chOff x="3025950" y="3356200"/>
            <a:chExt cx="449500" cy="19675"/>
          </a:xfrm>
        </p:grpSpPr>
        <p:sp>
          <p:nvSpPr>
            <p:cNvPr id="69" name="Google Shape;69;p5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6" name="Google Shape;76;p6"/>
          <p:cNvSpPr/>
          <p:nvPr/>
        </p:nvSpPr>
        <p:spPr>
          <a:xfrm rot="-5400000">
            <a:off x="1270690" y="1896505"/>
            <a:ext cx="1966455" cy="382793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6"/>
          <p:cNvSpPr/>
          <p:nvPr/>
        </p:nvSpPr>
        <p:spPr>
          <a:xfrm>
            <a:off x="7928925" y="4792859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6"/>
          <p:cNvSpPr/>
          <p:nvPr/>
        </p:nvSpPr>
        <p:spPr>
          <a:xfrm>
            <a:off x="8411700" y="4679134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" name="Google Shape;79;p6"/>
          <p:cNvGrpSpPr/>
          <p:nvPr/>
        </p:nvGrpSpPr>
        <p:grpSpPr>
          <a:xfrm rot="5400000">
            <a:off x="8559550" y="2521375"/>
            <a:ext cx="449500" cy="19675"/>
            <a:chOff x="3025950" y="3356200"/>
            <a:chExt cx="449500" cy="19675"/>
          </a:xfrm>
        </p:grpSpPr>
        <p:sp>
          <p:nvSpPr>
            <p:cNvPr id="80" name="Google Shape;80;p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6"/>
          <p:cNvSpPr/>
          <p:nvPr/>
        </p:nvSpPr>
        <p:spPr>
          <a:xfrm>
            <a:off x="622963" y="29373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8442388" y="30052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6"/>
          <p:cNvGrpSpPr/>
          <p:nvPr/>
        </p:nvGrpSpPr>
        <p:grpSpPr>
          <a:xfrm rot="5400000">
            <a:off x="125038" y="1675963"/>
            <a:ext cx="449500" cy="19675"/>
            <a:chOff x="3025950" y="3356200"/>
            <a:chExt cx="449500" cy="19675"/>
          </a:xfrm>
        </p:grpSpPr>
        <p:sp>
          <p:nvSpPr>
            <p:cNvPr id="88" name="Google Shape;88;p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body" idx="1"/>
          </p:nvPr>
        </p:nvSpPr>
        <p:spPr>
          <a:xfrm>
            <a:off x="2151300" y="1969175"/>
            <a:ext cx="4841400" cy="17562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8446451" y="1191173"/>
            <a:ext cx="357604" cy="357571"/>
          </a:xfrm>
          <a:custGeom>
            <a:avLst/>
            <a:gdLst/>
            <a:ahLst/>
            <a:cxnLst/>
            <a:rect l="l" t="t" r="r" b="b"/>
            <a:pathLst>
              <a:path w="10848" h="10847" fill="none" extrusionOk="0">
                <a:moveTo>
                  <a:pt x="10847" y="5430"/>
                </a:moveTo>
                <a:cubicBezTo>
                  <a:pt x="10847" y="8418"/>
                  <a:pt x="8419" y="10847"/>
                  <a:pt x="5430" y="10847"/>
                </a:cubicBezTo>
                <a:cubicBezTo>
                  <a:pt x="2430" y="10847"/>
                  <a:pt x="1" y="8418"/>
                  <a:pt x="1" y="5430"/>
                </a:cubicBezTo>
                <a:cubicBezTo>
                  <a:pt x="1" y="2429"/>
                  <a:pt x="2430" y="0"/>
                  <a:pt x="5430" y="0"/>
                </a:cubicBezTo>
                <a:cubicBezTo>
                  <a:pt x="8419" y="0"/>
                  <a:pt x="10847" y="2429"/>
                  <a:pt x="10847" y="5430"/>
                </a:cubicBezTo>
                <a:close/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 rot="10800000">
            <a:off x="4937735" y="2472005"/>
            <a:ext cx="386631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98" name="Google Shape;98;p7"/>
          <p:cNvSpPr/>
          <p:nvPr/>
        </p:nvSpPr>
        <p:spPr>
          <a:xfrm>
            <a:off x="2358475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2841250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0" name="Google Shape;100;p7"/>
          <p:cNvGrpSpPr/>
          <p:nvPr/>
        </p:nvGrpSpPr>
        <p:grpSpPr>
          <a:xfrm>
            <a:off x="349801" y="4124621"/>
            <a:ext cx="969034" cy="669091"/>
            <a:chOff x="453925" y="2889475"/>
            <a:chExt cx="763500" cy="527175"/>
          </a:xfrm>
        </p:grpSpPr>
        <p:sp>
          <p:nvSpPr>
            <p:cNvPr id="101" name="Google Shape;101;p7"/>
            <p:cNvSpPr/>
            <p:nvPr/>
          </p:nvSpPr>
          <p:spPr>
            <a:xfrm>
              <a:off x="566725" y="3049025"/>
              <a:ext cx="367625" cy="367625"/>
            </a:xfrm>
            <a:custGeom>
              <a:avLst/>
              <a:gdLst/>
              <a:ahLst/>
              <a:cxnLst/>
              <a:rect l="l" t="t" r="r" b="b"/>
              <a:pathLst>
                <a:path w="14705" h="14705" fill="none" extrusionOk="0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453925" y="2889475"/>
              <a:ext cx="86025" cy="86050"/>
            </a:xfrm>
            <a:custGeom>
              <a:avLst/>
              <a:gdLst/>
              <a:ahLst/>
              <a:cxnLst/>
              <a:rect l="l" t="t" r="r" b="b"/>
              <a:pathLst>
                <a:path w="3441" h="3442" fill="none" extrusionOk="0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1048625" y="3045450"/>
              <a:ext cx="168800" cy="168800"/>
            </a:xfrm>
            <a:custGeom>
              <a:avLst/>
              <a:gdLst/>
              <a:ahLst/>
              <a:cxnLst/>
              <a:rect l="l" t="t" r="r" b="b"/>
              <a:pathLst>
                <a:path w="6752" h="6752" fill="none" extrusionOk="0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910225" y="3147250"/>
              <a:ext cx="148550" cy="42275"/>
            </a:xfrm>
            <a:custGeom>
              <a:avLst/>
              <a:gdLst/>
              <a:ahLst/>
              <a:cxnLst/>
              <a:rect l="l" t="t" r="r" b="b"/>
              <a:pathLst>
                <a:path w="5942" h="1691" fill="none" extrusionOk="0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519100" y="2963875"/>
              <a:ext cx="122650" cy="144700"/>
            </a:xfrm>
            <a:custGeom>
              <a:avLst/>
              <a:gdLst/>
              <a:ahLst/>
              <a:cxnLst/>
              <a:rect l="l" t="t" r="r" b="b"/>
              <a:pathLst>
                <a:path w="4906" h="5788" fill="none" extrusionOk="0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7"/>
          <p:cNvGrpSpPr/>
          <p:nvPr/>
        </p:nvGrpSpPr>
        <p:grpSpPr>
          <a:xfrm rot="10800000">
            <a:off x="541550" y="2860588"/>
            <a:ext cx="449500" cy="19675"/>
            <a:chOff x="3025950" y="3356200"/>
            <a:chExt cx="449500" cy="19675"/>
          </a:xfrm>
        </p:grpSpPr>
        <p:sp>
          <p:nvSpPr>
            <p:cNvPr id="107" name="Google Shape;107;p7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" name="Google Shape;112;p7"/>
          <p:cNvSpPr/>
          <p:nvPr/>
        </p:nvSpPr>
        <p:spPr>
          <a:xfrm>
            <a:off x="991058" y="352997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>
            <a:spLocks noGrp="1"/>
          </p:cNvSpPr>
          <p:nvPr>
            <p:ph type="title"/>
          </p:nvPr>
        </p:nvSpPr>
        <p:spPr>
          <a:xfrm>
            <a:off x="349800" y="1469550"/>
            <a:ext cx="8444400" cy="22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5" name="Google Shape;115;p8"/>
          <p:cNvSpPr/>
          <p:nvPr/>
        </p:nvSpPr>
        <p:spPr>
          <a:xfrm rot="5400000">
            <a:off x="6222187" y="600044"/>
            <a:ext cx="2822232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16" name="Google Shape;116;p8"/>
          <p:cNvSpPr/>
          <p:nvPr/>
        </p:nvSpPr>
        <p:spPr>
          <a:xfrm rot="-5400000">
            <a:off x="-17205" y="2179404"/>
            <a:ext cx="2981301" cy="2247291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8"/>
          <p:cNvGrpSpPr/>
          <p:nvPr/>
        </p:nvGrpSpPr>
        <p:grpSpPr>
          <a:xfrm rot="10800000">
            <a:off x="8183663" y="4020094"/>
            <a:ext cx="610529" cy="763787"/>
            <a:chOff x="758425" y="3567225"/>
            <a:chExt cx="743550" cy="930200"/>
          </a:xfrm>
        </p:grpSpPr>
        <p:sp>
          <p:nvSpPr>
            <p:cNvPr id="118" name="Google Shape;118;p8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8"/>
          <p:cNvGrpSpPr/>
          <p:nvPr/>
        </p:nvGrpSpPr>
        <p:grpSpPr>
          <a:xfrm rot="5400000">
            <a:off x="8154600" y="2083625"/>
            <a:ext cx="449500" cy="19675"/>
            <a:chOff x="3025950" y="3356200"/>
            <a:chExt cx="449500" cy="19675"/>
          </a:xfrm>
        </p:grpSpPr>
        <p:sp>
          <p:nvSpPr>
            <p:cNvPr id="126" name="Google Shape;126;p8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8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8"/>
          <p:cNvGrpSpPr/>
          <p:nvPr/>
        </p:nvGrpSpPr>
        <p:grpSpPr>
          <a:xfrm>
            <a:off x="6618550" y="4783863"/>
            <a:ext cx="449500" cy="19675"/>
            <a:chOff x="3025950" y="3356200"/>
            <a:chExt cx="449500" cy="19675"/>
          </a:xfrm>
        </p:grpSpPr>
        <p:sp>
          <p:nvSpPr>
            <p:cNvPr id="132" name="Google Shape;132;p8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8"/>
          <p:cNvSpPr/>
          <p:nvPr/>
        </p:nvSpPr>
        <p:spPr>
          <a:xfrm>
            <a:off x="3655000" y="46352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"/>
          <p:cNvSpPr/>
          <p:nvPr/>
        </p:nvSpPr>
        <p:spPr>
          <a:xfrm>
            <a:off x="4137775" y="34980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" name="Google Shape;139;p8"/>
          <p:cNvGrpSpPr/>
          <p:nvPr/>
        </p:nvGrpSpPr>
        <p:grpSpPr>
          <a:xfrm>
            <a:off x="349800" y="349813"/>
            <a:ext cx="726300" cy="698925"/>
            <a:chOff x="1271575" y="1946500"/>
            <a:chExt cx="726300" cy="698925"/>
          </a:xfrm>
        </p:grpSpPr>
        <p:sp>
          <p:nvSpPr>
            <p:cNvPr id="140" name="Google Shape;140;p8"/>
            <p:cNvSpPr/>
            <p:nvPr/>
          </p:nvSpPr>
          <p:spPr>
            <a:xfrm>
              <a:off x="1547200" y="2219600"/>
              <a:ext cx="174750" cy="153025"/>
            </a:xfrm>
            <a:custGeom>
              <a:avLst/>
              <a:gdLst/>
              <a:ahLst/>
              <a:cxnLst/>
              <a:rect l="l" t="t" r="r" b="b"/>
              <a:pathLst>
                <a:path w="6990" h="6121" extrusionOk="0">
                  <a:moveTo>
                    <a:pt x="3499" y="0"/>
                  </a:moveTo>
                  <a:cubicBezTo>
                    <a:pt x="2407" y="0"/>
                    <a:pt x="1350" y="585"/>
                    <a:pt x="798" y="1614"/>
                  </a:cubicBezTo>
                  <a:cubicBezTo>
                    <a:pt x="1" y="3102"/>
                    <a:pt x="560" y="4948"/>
                    <a:pt x="2049" y="5757"/>
                  </a:cubicBezTo>
                  <a:cubicBezTo>
                    <a:pt x="2508" y="6004"/>
                    <a:pt x="3003" y="6120"/>
                    <a:pt x="3491" y="6120"/>
                  </a:cubicBezTo>
                  <a:cubicBezTo>
                    <a:pt x="4583" y="6120"/>
                    <a:pt x="5641" y="5535"/>
                    <a:pt x="6192" y="4507"/>
                  </a:cubicBezTo>
                  <a:cubicBezTo>
                    <a:pt x="6990" y="3019"/>
                    <a:pt x="6430" y="1161"/>
                    <a:pt x="4942" y="364"/>
                  </a:cubicBezTo>
                  <a:cubicBezTo>
                    <a:pt x="4482" y="117"/>
                    <a:pt x="3987" y="0"/>
                    <a:pt x="3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1405525" y="1946500"/>
              <a:ext cx="458125" cy="698925"/>
            </a:xfrm>
            <a:custGeom>
              <a:avLst/>
              <a:gdLst/>
              <a:ahLst/>
              <a:cxnLst/>
              <a:rect l="l" t="t" r="r" b="b"/>
              <a:pathLst>
                <a:path w="18325" h="27957" fill="none" extrusionOk="0">
                  <a:moveTo>
                    <a:pt x="13395" y="16253"/>
                  </a:moveTo>
                  <a:cubicBezTo>
                    <a:pt x="9632" y="23277"/>
                    <a:pt x="4679" y="27956"/>
                    <a:pt x="2346" y="26706"/>
                  </a:cubicBezTo>
                  <a:cubicBezTo>
                    <a:pt x="0" y="25444"/>
                    <a:pt x="1167" y="18741"/>
                    <a:pt x="4930" y="11704"/>
                  </a:cubicBezTo>
                  <a:cubicBezTo>
                    <a:pt x="8704" y="4680"/>
                    <a:pt x="13645" y="1"/>
                    <a:pt x="15990" y="1251"/>
                  </a:cubicBezTo>
                  <a:cubicBezTo>
                    <a:pt x="18324" y="2513"/>
                    <a:pt x="17169" y="9228"/>
                    <a:pt x="13395" y="16253"/>
                  </a:cubicBezTo>
                  <a:close/>
                </a:path>
              </a:pathLst>
            </a:custGeom>
            <a:noFill/>
            <a:ln w="113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1271575" y="2168250"/>
              <a:ext cx="726300" cy="255425"/>
            </a:xfrm>
            <a:custGeom>
              <a:avLst/>
              <a:gdLst/>
              <a:ahLst/>
              <a:cxnLst/>
              <a:rect l="l" t="t" r="r" b="b"/>
              <a:pathLst>
                <a:path w="29052" h="10217" fill="none" extrusionOk="0">
                  <a:moveTo>
                    <a:pt x="28945" y="4561"/>
                  </a:moveTo>
                  <a:cubicBezTo>
                    <a:pt x="29052" y="7204"/>
                    <a:pt x="22670" y="9609"/>
                    <a:pt x="14705" y="9919"/>
                  </a:cubicBezTo>
                  <a:cubicBezTo>
                    <a:pt x="6739" y="10216"/>
                    <a:pt x="203" y="8323"/>
                    <a:pt x="96" y="5668"/>
                  </a:cubicBezTo>
                  <a:cubicBezTo>
                    <a:pt x="1" y="3013"/>
                    <a:pt x="6370" y="620"/>
                    <a:pt x="14336" y="310"/>
                  </a:cubicBezTo>
                  <a:cubicBezTo>
                    <a:pt x="22301" y="1"/>
                    <a:pt x="28849" y="1906"/>
                    <a:pt x="28945" y="4561"/>
                  </a:cubicBezTo>
                  <a:close/>
                </a:path>
              </a:pathLst>
            </a:custGeom>
            <a:noFill/>
            <a:ln w="113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1390050" y="1953350"/>
              <a:ext cx="489075" cy="685225"/>
            </a:xfrm>
            <a:custGeom>
              <a:avLst/>
              <a:gdLst/>
              <a:ahLst/>
              <a:cxnLst/>
              <a:rect l="l" t="t" r="r" b="b"/>
              <a:pathLst>
                <a:path w="19563" h="27409" fill="none" extrusionOk="0">
                  <a:moveTo>
                    <a:pt x="13883" y="11204"/>
                  </a:moveTo>
                  <a:cubicBezTo>
                    <a:pt x="18038" y="18014"/>
                    <a:pt x="19562" y="24646"/>
                    <a:pt x="17300" y="26027"/>
                  </a:cubicBezTo>
                  <a:cubicBezTo>
                    <a:pt x="15026" y="27408"/>
                    <a:pt x="9835" y="23015"/>
                    <a:pt x="5679" y="16205"/>
                  </a:cubicBezTo>
                  <a:cubicBezTo>
                    <a:pt x="1524" y="9406"/>
                    <a:pt x="0" y="2763"/>
                    <a:pt x="2262" y="1381"/>
                  </a:cubicBezTo>
                  <a:cubicBezTo>
                    <a:pt x="4525" y="0"/>
                    <a:pt x="9728" y="4394"/>
                    <a:pt x="13883" y="11204"/>
                  </a:cubicBezTo>
                  <a:close/>
                </a:path>
              </a:pathLst>
            </a:custGeom>
            <a:noFill/>
            <a:ln w="110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1443325" y="2219525"/>
              <a:ext cx="49125" cy="43275"/>
            </a:xfrm>
            <a:custGeom>
              <a:avLst/>
              <a:gdLst/>
              <a:ahLst/>
              <a:cxnLst/>
              <a:rect l="l" t="t" r="r" b="b"/>
              <a:pathLst>
                <a:path w="1965" h="1731" extrusionOk="0">
                  <a:moveTo>
                    <a:pt x="978" y="1"/>
                  </a:moveTo>
                  <a:cubicBezTo>
                    <a:pt x="668" y="1"/>
                    <a:pt x="371" y="166"/>
                    <a:pt x="215" y="462"/>
                  </a:cubicBezTo>
                  <a:cubicBezTo>
                    <a:pt x="0" y="879"/>
                    <a:pt x="155" y="1402"/>
                    <a:pt x="572" y="1629"/>
                  </a:cubicBezTo>
                  <a:cubicBezTo>
                    <a:pt x="699" y="1698"/>
                    <a:pt x="836" y="1730"/>
                    <a:pt x="971" y="1730"/>
                  </a:cubicBezTo>
                  <a:cubicBezTo>
                    <a:pt x="1280" y="1730"/>
                    <a:pt x="1581" y="1561"/>
                    <a:pt x="1739" y="1271"/>
                  </a:cubicBezTo>
                  <a:cubicBezTo>
                    <a:pt x="1965" y="855"/>
                    <a:pt x="1810" y="331"/>
                    <a:pt x="1393" y="105"/>
                  </a:cubicBezTo>
                  <a:cubicBezTo>
                    <a:pt x="1260" y="34"/>
                    <a:pt x="1118" y="1"/>
                    <a:pt x="9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1844275" y="2176975"/>
              <a:ext cx="49125" cy="43250"/>
            </a:xfrm>
            <a:custGeom>
              <a:avLst/>
              <a:gdLst/>
              <a:ahLst/>
              <a:cxnLst/>
              <a:rect l="l" t="t" r="r" b="b"/>
              <a:pathLst>
                <a:path w="1965" h="1730" extrusionOk="0">
                  <a:moveTo>
                    <a:pt x="979" y="0"/>
                  </a:moveTo>
                  <a:cubicBezTo>
                    <a:pt x="669" y="0"/>
                    <a:pt x="374" y="166"/>
                    <a:pt x="226" y="461"/>
                  </a:cubicBezTo>
                  <a:cubicBezTo>
                    <a:pt x="0" y="878"/>
                    <a:pt x="155" y="1402"/>
                    <a:pt x="572" y="1628"/>
                  </a:cubicBezTo>
                  <a:cubicBezTo>
                    <a:pt x="702" y="1697"/>
                    <a:pt x="842" y="1729"/>
                    <a:pt x="979" y="1729"/>
                  </a:cubicBezTo>
                  <a:cubicBezTo>
                    <a:pt x="1291" y="1729"/>
                    <a:pt x="1589" y="1561"/>
                    <a:pt x="1738" y="1271"/>
                  </a:cubicBezTo>
                  <a:cubicBezTo>
                    <a:pt x="1965" y="854"/>
                    <a:pt x="1810" y="330"/>
                    <a:pt x="1393" y="104"/>
                  </a:cubicBezTo>
                  <a:cubicBezTo>
                    <a:pt x="1260" y="34"/>
                    <a:pt x="1118" y="0"/>
                    <a:pt x="9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240688" y="2465265"/>
            <a:ext cx="46626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8" name="Google Shape;148;p9"/>
          <p:cNvSpPr/>
          <p:nvPr/>
        </p:nvSpPr>
        <p:spPr>
          <a:xfrm rot="5400000">
            <a:off x="6661525" y="160750"/>
            <a:ext cx="1943571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 rot="-5400000">
            <a:off x="922893" y="1239306"/>
            <a:ext cx="2981301" cy="4127486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" name="Google Shape;150;p9"/>
          <p:cNvGrpSpPr/>
          <p:nvPr/>
        </p:nvGrpSpPr>
        <p:grpSpPr>
          <a:xfrm rot="10800000">
            <a:off x="8183613" y="4039769"/>
            <a:ext cx="610529" cy="763787"/>
            <a:chOff x="758425" y="3567225"/>
            <a:chExt cx="743550" cy="930200"/>
          </a:xfrm>
        </p:grpSpPr>
        <p:sp>
          <p:nvSpPr>
            <p:cNvPr id="151" name="Google Shape;151;p9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9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6618550" y="4783863"/>
            <a:ext cx="449500" cy="19675"/>
            <a:chOff x="3025950" y="3356200"/>
            <a:chExt cx="449500" cy="19675"/>
          </a:xfrm>
        </p:grpSpPr>
        <p:sp>
          <p:nvSpPr>
            <p:cNvPr id="159" name="Google Shape;159;p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9"/>
          <p:cNvSpPr/>
          <p:nvPr/>
        </p:nvSpPr>
        <p:spPr>
          <a:xfrm rot="5400000">
            <a:off x="347877" y="329349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"/>
          <p:cNvSpPr/>
          <p:nvPr/>
        </p:nvSpPr>
        <p:spPr>
          <a:xfrm>
            <a:off x="3655000" y="46352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"/>
          <p:cNvSpPr/>
          <p:nvPr/>
        </p:nvSpPr>
        <p:spPr>
          <a:xfrm>
            <a:off x="4137775" y="34980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title"/>
          </p:nvPr>
        </p:nvSpPr>
        <p:spPr>
          <a:xfrm>
            <a:off x="2240688" y="1448861"/>
            <a:ext cx="4662600" cy="66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A2E38"/>
              </a:buClr>
              <a:buSzPts val="4200"/>
              <a:buNone/>
              <a:defRPr sz="4500">
                <a:solidFill>
                  <a:srgbClr val="2A2E3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3743150" y="3636950"/>
            <a:ext cx="5051100" cy="1157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70" name="Google Shape;170;p10"/>
          <p:cNvSpPr/>
          <p:nvPr/>
        </p:nvSpPr>
        <p:spPr>
          <a:xfrm rot="10800000" flipH="1">
            <a:off x="349800" y="2472005"/>
            <a:ext cx="2968598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71" name="Google Shape;171;p10"/>
          <p:cNvSpPr/>
          <p:nvPr/>
        </p:nvSpPr>
        <p:spPr>
          <a:xfrm flipH="1">
            <a:off x="4571975" y="349800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oppins"/>
              <a:buNone/>
              <a:defRPr sz="3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lfA2Ga8IGr6cOONjfa27BpKHRjm721dIP8EBHMP5Vi0/copy#gid=13877216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2"/>
          <p:cNvSpPr txBox="1">
            <a:spLocks noGrp="1"/>
          </p:cNvSpPr>
          <p:nvPr>
            <p:ph type="ctrTitle"/>
          </p:nvPr>
        </p:nvSpPr>
        <p:spPr>
          <a:xfrm>
            <a:off x="1147950" y="1312425"/>
            <a:ext cx="6848100" cy="15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TITLE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95" name="Google Shape;495;p32"/>
          <p:cNvSpPr txBox="1">
            <a:spLocks noGrp="1"/>
          </p:cNvSpPr>
          <p:nvPr>
            <p:ph type="subTitle" idx="1"/>
          </p:nvPr>
        </p:nvSpPr>
        <p:spPr>
          <a:xfrm>
            <a:off x="2202000" y="2853225"/>
            <a:ext cx="4740000" cy="11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Your Name 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(quick introduction of you)</a:t>
            </a:r>
            <a:endParaRPr/>
          </a:p>
        </p:txBody>
      </p:sp>
      <p:grpSp>
        <p:nvGrpSpPr>
          <p:cNvPr id="496" name="Google Shape;496;p32"/>
          <p:cNvGrpSpPr/>
          <p:nvPr/>
        </p:nvGrpSpPr>
        <p:grpSpPr>
          <a:xfrm>
            <a:off x="640228" y="597312"/>
            <a:ext cx="766630" cy="529336"/>
            <a:chOff x="453925" y="2889475"/>
            <a:chExt cx="763500" cy="527175"/>
          </a:xfrm>
        </p:grpSpPr>
        <p:sp>
          <p:nvSpPr>
            <p:cNvPr id="497" name="Google Shape;497;p32"/>
            <p:cNvSpPr/>
            <p:nvPr/>
          </p:nvSpPr>
          <p:spPr>
            <a:xfrm>
              <a:off x="566725" y="3049025"/>
              <a:ext cx="367625" cy="367625"/>
            </a:xfrm>
            <a:custGeom>
              <a:avLst/>
              <a:gdLst/>
              <a:ahLst/>
              <a:cxnLst/>
              <a:rect l="l" t="t" r="r" b="b"/>
              <a:pathLst>
                <a:path w="14705" h="14705" fill="none" extrusionOk="0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>
              <a:off x="453925" y="2889475"/>
              <a:ext cx="86025" cy="86050"/>
            </a:xfrm>
            <a:custGeom>
              <a:avLst/>
              <a:gdLst/>
              <a:ahLst/>
              <a:cxnLst/>
              <a:rect l="l" t="t" r="r" b="b"/>
              <a:pathLst>
                <a:path w="3441" h="3442" fill="none" extrusionOk="0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>
              <a:off x="1048625" y="3045450"/>
              <a:ext cx="168800" cy="168800"/>
            </a:xfrm>
            <a:custGeom>
              <a:avLst/>
              <a:gdLst/>
              <a:ahLst/>
              <a:cxnLst/>
              <a:rect l="l" t="t" r="r" b="b"/>
              <a:pathLst>
                <a:path w="6752" h="6752" fill="none" extrusionOk="0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>
              <a:off x="910225" y="3147250"/>
              <a:ext cx="148550" cy="42275"/>
            </a:xfrm>
            <a:custGeom>
              <a:avLst/>
              <a:gdLst/>
              <a:ahLst/>
              <a:cxnLst/>
              <a:rect l="l" t="t" r="r" b="b"/>
              <a:pathLst>
                <a:path w="5942" h="1691" fill="none" extrusionOk="0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519100" y="2963875"/>
              <a:ext cx="122650" cy="144700"/>
            </a:xfrm>
            <a:custGeom>
              <a:avLst/>
              <a:gdLst/>
              <a:ahLst/>
              <a:cxnLst/>
              <a:rect l="l" t="t" r="r" b="b"/>
              <a:pathLst>
                <a:path w="4906" h="5788" fill="none" extrusionOk="0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2" name="Google Shape;502;p32"/>
          <p:cNvGrpSpPr/>
          <p:nvPr/>
        </p:nvGrpSpPr>
        <p:grpSpPr>
          <a:xfrm rot="3916591">
            <a:off x="7783297" y="3817606"/>
            <a:ext cx="610500" cy="763751"/>
            <a:chOff x="758425" y="3567225"/>
            <a:chExt cx="743550" cy="930200"/>
          </a:xfrm>
        </p:grpSpPr>
        <p:sp>
          <p:nvSpPr>
            <p:cNvPr id="503" name="Google Shape;503;p32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32"/>
          <p:cNvGrpSpPr/>
          <p:nvPr/>
        </p:nvGrpSpPr>
        <p:grpSpPr>
          <a:xfrm>
            <a:off x="5159600" y="4358400"/>
            <a:ext cx="449500" cy="19675"/>
            <a:chOff x="3025950" y="3356200"/>
            <a:chExt cx="449500" cy="19675"/>
          </a:xfrm>
        </p:grpSpPr>
        <p:sp>
          <p:nvSpPr>
            <p:cNvPr id="511" name="Google Shape;511;p3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6" name="Google Shape;516;p32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7" name="Google Shape;517;p32"/>
          <p:cNvGrpSpPr/>
          <p:nvPr/>
        </p:nvGrpSpPr>
        <p:grpSpPr>
          <a:xfrm>
            <a:off x="1174675" y="3875800"/>
            <a:ext cx="206961" cy="440036"/>
            <a:chOff x="1174675" y="3875800"/>
            <a:chExt cx="206961" cy="440036"/>
          </a:xfrm>
        </p:grpSpPr>
        <p:sp>
          <p:nvSpPr>
            <p:cNvPr id="518" name="Google Shape;518;p32"/>
            <p:cNvSpPr/>
            <p:nvPr/>
          </p:nvSpPr>
          <p:spPr>
            <a:xfrm>
              <a:off x="1278150" y="4212350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1174675" y="3875800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32"/>
          <p:cNvGrpSpPr/>
          <p:nvPr/>
        </p:nvGrpSpPr>
        <p:grpSpPr>
          <a:xfrm>
            <a:off x="2104738" y="794038"/>
            <a:ext cx="449500" cy="19675"/>
            <a:chOff x="3025950" y="3356200"/>
            <a:chExt cx="449500" cy="19675"/>
          </a:xfrm>
        </p:grpSpPr>
        <p:sp>
          <p:nvSpPr>
            <p:cNvPr id="521" name="Google Shape;521;p3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33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grpSp>
        <p:nvGrpSpPr>
          <p:cNvPr id="531" name="Google Shape;531;p33"/>
          <p:cNvGrpSpPr/>
          <p:nvPr/>
        </p:nvGrpSpPr>
        <p:grpSpPr>
          <a:xfrm>
            <a:off x="7262464" y="3070024"/>
            <a:ext cx="1294645" cy="1550702"/>
            <a:chOff x="6901314" y="3015299"/>
            <a:chExt cx="1294645" cy="1550702"/>
          </a:xfrm>
        </p:grpSpPr>
        <p:sp>
          <p:nvSpPr>
            <p:cNvPr id="532" name="Google Shape;532;p33"/>
            <p:cNvSpPr/>
            <p:nvPr/>
          </p:nvSpPr>
          <p:spPr>
            <a:xfrm>
              <a:off x="6972381" y="3607009"/>
              <a:ext cx="1150925" cy="907904"/>
            </a:xfrm>
            <a:custGeom>
              <a:avLst/>
              <a:gdLst/>
              <a:ahLst/>
              <a:cxnLst/>
              <a:rect l="l" t="t" r="r" b="b"/>
              <a:pathLst>
                <a:path w="51484" h="40613" extrusionOk="0">
                  <a:moveTo>
                    <a:pt x="19229" y="0"/>
                  </a:moveTo>
                  <a:lnTo>
                    <a:pt x="334" y="39088"/>
                  </a:lnTo>
                  <a:cubicBezTo>
                    <a:pt x="1" y="39791"/>
                    <a:pt x="513" y="40612"/>
                    <a:pt x="1299" y="40612"/>
                  </a:cubicBezTo>
                  <a:lnTo>
                    <a:pt x="50186" y="40612"/>
                  </a:lnTo>
                  <a:cubicBezTo>
                    <a:pt x="50971" y="40612"/>
                    <a:pt x="51483" y="39791"/>
                    <a:pt x="51138" y="39088"/>
                  </a:cubicBezTo>
                  <a:lnTo>
                    <a:pt x="32279" y="0"/>
                  </a:lnTo>
                  <a:close/>
                </a:path>
              </a:pathLst>
            </a:custGeom>
            <a:solidFill>
              <a:srgbClr val="9CE8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6901314" y="3103134"/>
              <a:ext cx="1294645" cy="1462866"/>
            </a:xfrm>
            <a:custGeom>
              <a:avLst/>
              <a:gdLst/>
              <a:ahLst/>
              <a:cxnLst/>
              <a:rect l="l" t="t" r="r" b="b"/>
              <a:pathLst>
                <a:path w="57913" h="65438" fill="none" extrusionOk="0">
                  <a:moveTo>
                    <a:pt x="501" y="63199"/>
                  </a:moveTo>
                  <a:lnTo>
                    <a:pt x="21111" y="20455"/>
                  </a:lnTo>
                  <a:lnTo>
                    <a:pt x="21111" y="1"/>
                  </a:lnTo>
                  <a:lnTo>
                    <a:pt x="36815" y="1"/>
                  </a:lnTo>
                  <a:lnTo>
                    <a:pt x="36815" y="20455"/>
                  </a:lnTo>
                  <a:lnTo>
                    <a:pt x="57425" y="63199"/>
                  </a:lnTo>
                  <a:cubicBezTo>
                    <a:pt x="57913" y="64235"/>
                    <a:pt x="57163" y="65437"/>
                    <a:pt x="56008" y="65437"/>
                  </a:cubicBezTo>
                  <a:lnTo>
                    <a:pt x="1906" y="65437"/>
                  </a:lnTo>
                  <a:cubicBezTo>
                    <a:pt x="763" y="65437"/>
                    <a:pt x="1" y="64235"/>
                    <a:pt x="501" y="63199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7371376" y="3520224"/>
              <a:ext cx="353209" cy="22"/>
            </a:xfrm>
            <a:custGeom>
              <a:avLst/>
              <a:gdLst/>
              <a:ahLst/>
              <a:cxnLst/>
              <a:rect l="l" t="t" r="r" b="b"/>
              <a:pathLst>
                <a:path w="15800" h="1" fill="none" extrusionOk="0">
                  <a:moveTo>
                    <a:pt x="15800" y="1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7668945" y="3807696"/>
              <a:ext cx="54054" cy="54054"/>
            </a:xfrm>
            <a:custGeom>
              <a:avLst/>
              <a:gdLst/>
              <a:ahLst/>
              <a:cxnLst/>
              <a:rect l="l" t="t" r="r" b="b"/>
              <a:pathLst>
                <a:path w="2418" h="2418" fill="none" extrusionOk="0">
                  <a:moveTo>
                    <a:pt x="2274" y="953"/>
                  </a:moveTo>
                  <a:cubicBezTo>
                    <a:pt x="2417" y="1548"/>
                    <a:pt x="2048" y="2132"/>
                    <a:pt x="1465" y="2274"/>
                  </a:cubicBezTo>
                  <a:cubicBezTo>
                    <a:pt x="870" y="2417"/>
                    <a:pt x="274" y="2048"/>
                    <a:pt x="143" y="1465"/>
                  </a:cubicBezTo>
                  <a:cubicBezTo>
                    <a:pt x="0" y="870"/>
                    <a:pt x="369" y="274"/>
                    <a:pt x="953" y="143"/>
                  </a:cubicBezTo>
                  <a:cubicBezTo>
                    <a:pt x="1548" y="0"/>
                    <a:pt x="2132" y="369"/>
                    <a:pt x="2274" y="953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7420333" y="3683130"/>
              <a:ext cx="68697" cy="68697"/>
            </a:xfrm>
            <a:custGeom>
              <a:avLst/>
              <a:gdLst/>
              <a:ahLst/>
              <a:cxnLst/>
              <a:rect l="l" t="t" r="r" b="b"/>
              <a:pathLst>
                <a:path w="3073" h="3073" fill="none" extrusionOk="0">
                  <a:moveTo>
                    <a:pt x="1" y="1536"/>
                  </a:moveTo>
                  <a:cubicBezTo>
                    <a:pt x="1" y="2381"/>
                    <a:pt x="692" y="3072"/>
                    <a:pt x="1537" y="3072"/>
                  </a:cubicBezTo>
                  <a:cubicBezTo>
                    <a:pt x="2394" y="3072"/>
                    <a:pt x="3073" y="2381"/>
                    <a:pt x="3073" y="1536"/>
                  </a:cubicBezTo>
                  <a:cubicBezTo>
                    <a:pt x="3073" y="679"/>
                    <a:pt x="2394" y="0"/>
                    <a:pt x="1537" y="0"/>
                  </a:cubicBezTo>
                  <a:cubicBezTo>
                    <a:pt x="692" y="0"/>
                    <a:pt x="1" y="679"/>
                    <a:pt x="1" y="153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7292842" y="3975386"/>
              <a:ext cx="43413" cy="43145"/>
            </a:xfrm>
            <a:custGeom>
              <a:avLst/>
              <a:gdLst/>
              <a:ahLst/>
              <a:cxnLst/>
              <a:rect l="l" t="t" r="r" b="b"/>
              <a:pathLst>
                <a:path w="1942" h="1930" fill="none" extrusionOk="0">
                  <a:moveTo>
                    <a:pt x="1" y="965"/>
                  </a:moveTo>
                  <a:cubicBezTo>
                    <a:pt x="1" y="1500"/>
                    <a:pt x="441" y="1929"/>
                    <a:pt x="965" y="1929"/>
                  </a:cubicBezTo>
                  <a:cubicBezTo>
                    <a:pt x="1501" y="1929"/>
                    <a:pt x="1942" y="1500"/>
                    <a:pt x="1942" y="965"/>
                  </a:cubicBezTo>
                  <a:cubicBezTo>
                    <a:pt x="1942" y="429"/>
                    <a:pt x="1501" y="0"/>
                    <a:pt x="965" y="0"/>
                  </a:cubicBezTo>
                  <a:cubicBezTo>
                    <a:pt x="441" y="0"/>
                    <a:pt x="1" y="429"/>
                    <a:pt x="1" y="965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7465603" y="3979366"/>
              <a:ext cx="153065" cy="153065"/>
            </a:xfrm>
            <a:custGeom>
              <a:avLst/>
              <a:gdLst/>
              <a:ahLst/>
              <a:cxnLst/>
              <a:rect l="l" t="t" r="r" b="b"/>
              <a:pathLst>
                <a:path w="6847" h="6847" fill="none" extrusionOk="0">
                  <a:moveTo>
                    <a:pt x="0" y="3418"/>
                  </a:moveTo>
                  <a:cubicBezTo>
                    <a:pt x="0" y="5311"/>
                    <a:pt x="1536" y="6847"/>
                    <a:pt x="3429" y="6847"/>
                  </a:cubicBezTo>
                  <a:cubicBezTo>
                    <a:pt x="5310" y="6847"/>
                    <a:pt x="6846" y="5311"/>
                    <a:pt x="6846" y="3418"/>
                  </a:cubicBezTo>
                  <a:cubicBezTo>
                    <a:pt x="6846" y="1525"/>
                    <a:pt x="5310" y="1"/>
                    <a:pt x="3429" y="1"/>
                  </a:cubicBezTo>
                  <a:cubicBezTo>
                    <a:pt x="1536" y="1"/>
                    <a:pt x="0" y="1525"/>
                    <a:pt x="0" y="3418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7189047" y="4206947"/>
              <a:ext cx="58838" cy="58838"/>
            </a:xfrm>
            <a:custGeom>
              <a:avLst/>
              <a:gdLst/>
              <a:ahLst/>
              <a:cxnLst/>
              <a:rect l="l" t="t" r="r" b="b"/>
              <a:pathLst>
                <a:path w="2632" h="2632" fill="none" extrusionOk="0">
                  <a:moveTo>
                    <a:pt x="0" y="1310"/>
                  </a:moveTo>
                  <a:cubicBezTo>
                    <a:pt x="0" y="2037"/>
                    <a:pt x="584" y="2632"/>
                    <a:pt x="1310" y="2632"/>
                  </a:cubicBezTo>
                  <a:cubicBezTo>
                    <a:pt x="2036" y="2632"/>
                    <a:pt x="2632" y="2037"/>
                    <a:pt x="2632" y="1310"/>
                  </a:cubicBezTo>
                  <a:cubicBezTo>
                    <a:pt x="2632" y="584"/>
                    <a:pt x="2036" y="1"/>
                    <a:pt x="1310" y="1"/>
                  </a:cubicBezTo>
                  <a:cubicBezTo>
                    <a:pt x="584" y="1"/>
                    <a:pt x="0" y="584"/>
                    <a:pt x="0" y="131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7853397" y="4296123"/>
              <a:ext cx="54054" cy="54054"/>
            </a:xfrm>
            <a:custGeom>
              <a:avLst/>
              <a:gdLst/>
              <a:ahLst/>
              <a:cxnLst/>
              <a:rect l="l" t="t" r="r" b="b"/>
              <a:pathLst>
                <a:path w="2418" h="2418" fill="none" extrusionOk="0">
                  <a:moveTo>
                    <a:pt x="2275" y="965"/>
                  </a:moveTo>
                  <a:cubicBezTo>
                    <a:pt x="2417" y="1548"/>
                    <a:pt x="2048" y="2143"/>
                    <a:pt x="1465" y="2274"/>
                  </a:cubicBezTo>
                  <a:cubicBezTo>
                    <a:pt x="870" y="2417"/>
                    <a:pt x="274" y="2048"/>
                    <a:pt x="143" y="1465"/>
                  </a:cubicBezTo>
                  <a:cubicBezTo>
                    <a:pt x="0" y="869"/>
                    <a:pt x="370" y="286"/>
                    <a:pt x="953" y="143"/>
                  </a:cubicBezTo>
                  <a:cubicBezTo>
                    <a:pt x="1548" y="0"/>
                    <a:pt x="2132" y="369"/>
                    <a:pt x="2275" y="965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7761830" y="4124432"/>
              <a:ext cx="78533" cy="78555"/>
            </a:xfrm>
            <a:custGeom>
              <a:avLst/>
              <a:gdLst/>
              <a:ahLst/>
              <a:cxnLst/>
              <a:rect l="l" t="t" r="r" b="b"/>
              <a:pathLst>
                <a:path w="3513" h="3514" fill="none" extrusionOk="0">
                  <a:moveTo>
                    <a:pt x="1" y="1763"/>
                  </a:moveTo>
                  <a:cubicBezTo>
                    <a:pt x="1" y="2727"/>
                    <a:pt x="786" y="3513"/>
                    <a:pt x="1751" y="3513"/>
                  </a:cubicBezTo>
                  <a:cubicBezTo>
                    <a:pt x="2727" y="3513"/>
                    <a:pt x="3513" y="2727"/>
                    <a:pt x="3513" y="1763"/>
                  </a:cubicBezTo>
                  <a:cubicBezTo>
                    <a:pt x="3513" y="787"/>
                    <a:pt x="2727" y="1"/>
                    <a:pt x="1751" y="1"/>
                  </a:cubicBezTo>
                  <a:cubicBezTo>
                    <a:pt x="786" y="1"/>
                    <a:pt x="1" y="787"/>
                    <a:pt x="1" y="1763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7424335" y="4238088"/>
              <a:ext cx="59643" cy="59643"/>
            </a:xfrm>
            <a:custGeom>
              <a:avLst/>
              <a:gdLst/>
              <a:ahLst/>
              <a:cxnLst/>
              <a:rect l="l" t="t" r="r" b="b"/>
              <a:pathLst>
                <a:path w="2668" h="2668" fill="none" extrusionOk="0">
                  <a:moveTo>
                    <a:pt x="2668" y="1334"/>
                  </a:moveTo>
                  <a:cubicBezTo>
                    <a:pt x="2668" y="2060"/>
                    <a:pt x="2060" y="2668"/>
                    <a:pt x="1334" y="2668"/>
                  </a:cubicBezTo>
                  <a:cubicBezTo>
                    <a:pt x="596" y="2668"/>
                    <a:pt x="1" y="2060"/>
                    <a:pt x="1" y="1334"/>
                  </a:cubicBezTo>
                  <a:cubicBezTo>
                    <a:pt x="1" y="596"/>
                    <a:pt x="596" y="1"/>
                    <a:pt x="1334" y="1"/>
                  </a:cubicBezTo>
                  <a:cubicBezTo>
                    <a:pt x="2060" y="1"/>
                    <a:pt x="2668" y="596"/>
                    <a:pt x="2668" y="133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7318930" y="3015299"/>
              <a:ext cx="459686" cy="87855"/>
            </a:xfrm>
            <a:custGeom>
              <a:avLst/>
              <a:gdLst/>
              <a:ahLst/>
              <a:cxnLst/>
              <a:rect l="l" t="t" r="r" b="b"/>
              <a:pathLst>
                <a:path w="20563" h="3930" fill="none" extrusionOk="0">
                  <a:moveTo>
                    <a:pt x="20563" y="3930"/>
                  </a:moveTo>
                  <a:lnTo>
                    <a:pt x="1" y="3930"/>
                  </a:lnTo>
                  <a:lnTo>
                    <a:pt x="1" y="1"/>
                  </a:lnTo>
                  <a:lnTo>
                    <a:pt x="20563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44" name="Google Shape;544;p33"/>
          <p:cNvPicPr preferRelativeResize="0"/>
          <p:nvPr/>
        </p:nvPicPr>
        <p:blipFill rotWithShape="1">
          <a:blip r:embed="rId3">
            <a:alphaModFix/>
          </a:blip>
          <a:srcRect l="17474" r="22845"/>
          <a:stretch/>
        </p:blipFill>
        <p:spPr>
          <a:xfrm>
            <a:off x="426425" y="1732688"/>
            <a:ext cx="2375148" cy="2652526"/>
          </a:xfrm>
          <a:prstGeom prst="rect">
            <a:avLst/>
          </a:prstGeom>
          <a:noFill/>
          <a:ln>
            <a:noFill/>
          </a:ln>
        </p:spPr>
      </p:pic>
      <p:sp>
        <p:nvSpPr>
          <p:cNvPr id="545" name="Google Shape;545;p33"/>
          <p:cNvSpPr txBox="1">
            <a:spLocks noGrp="1"/>
          </p:cNvSpPr>
          <p:nvPr>
            <p:ph type="subTitle" idx="4294967295"/>
          </p:nvPr>
        </p:nvSpPr>
        <p:spPr>
          <a:xfrm>
            <a:off x="3307675" y="1576213"/>
            <a:ext cx="3794100" cy="29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This is my research or a significant woman in STEM.</a:t>
            </a: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This is why it matters.</a:t>
            </a: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/>
              <a:t>Use pictures, diagrams and key points! We want to hear you discuss your research, not read off of a slide!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4"/>
          <p:cNvSpPr txBox="1">
            <a:spLocks noGrp="1"/>
          </p:cNvSpPr>
          <p:nvPr>
            <p:ph type="title" idx="9"/>
          </p:nvPr>
        </p:nvSpPr>
        <p:spPr>
          <a:xfrm>
            <a:off x="349800" y="349800"/>
            <a:ext cx="84444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METHODS, RESULTS, &amp; DISCUSSION</a:t>
            </a:r>
            <a:endParaRPr/>
          </a:p>
        </p:txBody>
      </p:sp>
      <p:pic>
        <p:nvPicPr>
          <p:cNvPr id="551" name="Google Shape;551;p34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3477" t="4901" r="8702" b="4502"/>
          <a:stretch/>
        </p:blipFill>
        <p:spPr>
          <a:xfrm>
            <a:off x="4826125" y="1332400"/>
            <a:ext cx="3691101" cy="2478699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Google Shape;552;p34"/>
          <p:cNvSpPr/>
          <p:nvPr/>
        </p:nvSpPr>
        <p:spPr>
          <a:xfrm rot="10800000" flipH="1">
            <a:off x="5002409" y="1383244"/>
            <a:ext cx="3489798" cy="2278602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34"/>
          <p:cNvSpPr txBox="1">
            <a:spLocks noGrp="1"/>
          </p:cNvSpPr>
          <p:nvPr>
            <p:ph type="subTitle" idx="4294967295"/>
          </p:nvPr>
        </p:nvSpPr>
        <p:spPr>
          <a:xfrm>
            <a:off x="5023475" y="3888225"/>
            <a:ext cx="3296400" cy="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Caption. What are we looking at?</a:t>
            </a:r>
            <a:endParaRPr/>
          </a:p>
        </p:txBody>
      </p:sp>
      <p:sp>
        <p:nvSpPr>
          <p:cNvPr id="554" name="Google Shape;554;p34"/>
          <p:cNvSpPr txBox="1"/>
          <p:nvPr/>
        </p:nvSpPr>
        <p:spPr>
          <a:xfrm>
            <a:off x="864525" y="1233900"/>
            <a:ext cx="3173700" cy="3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Include: </a:t>
            </a:r>
            <a:endParaRPr sz="1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oppins"/>
              <a:buChar char="●"/>
            </a:pPr>
            <a:r>
              <a:rPr lang="en"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Data in charts and graphs like this one → </a:t>
            </a:r>
            <a:endParaRPr sz="1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oppins"/>
              <a:buChar char="○"/>
            </a:pPr>
            <a:r>
              <a:rPr lang="en" sz="15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Be sure to include labels!</a:t>
            </a:r>
            <a:endParaRPr sz="15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oppins"/>
              <a:buChar char="●"/>
            </a:pPr>
            <a:r>
              <a:rPr lang="en"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Key points!</a:t>
            </a:r>
            <a:endParaRPr sz="1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What did you find?</a:t>
            </a:r>
            <a:endParaRPr sz="1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This is your chance to show off your research!</a:t>
            </a:r>
            <a:endParaRPr sz="1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5" name="Google Shape;555;p34"/>
          <p:cNvSpPr txBox="1"/>
          <p:nvPr/>
        </p:nvSpPr>
        <p:spPr>
          <a:xfrm>
            <a:off x="3578575" y="4395550"/>
            <a:ext cx="4202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This will be 2-3 slides!</a:t>
            </a:r>
            <a:endParaRPr sz="26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5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CONCLUSIONS</a:t>
            </a:r>
            <a:endParaRPr sz="3500"/>
          </a:p>
        </p:txBody>
      </p:sp>
      <p:sp>
        <p:nvSpPr>
          <p:cNvPr id="561" name="Google Shape;561;p35"/>
          <p:cNvSpPr txBox="1">
            <a:spLocks noGrp="1"/>
          </p:cNvSpPr>
          <p:nvPr>
            <p:ph type="title" idx="3"/>
          </p:nvPr>
        </p:nvSpPr>
        <p:spPr>
          <a:xfrm>
            <a:off x="3304975" y="1665300"/>
            <a:ext cx="5362500" cy="29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00" b="0"/>
              <a:t>Conclusions/Future Directions</a:t>
            </a:r>
            <a:endParaRPr sz="2600" b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 b="0"/>
              <a:t>Where do we go from here?</a:t>
            </a:r>
            <a:endParaRPr sz="2000" b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0"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-"/>
            </a:pPr>
            <a:r>
              <a:rPr lang="en" sz="1600" b="0"/>
              <a:t>Can include acknowledgements here or on your title page.</a:t>
            </a:r>
            <a:endParaRPr sz="1600" b="0"/>
          </a:p>
        </p:txBody>
      </p:sp>
      <p:grpSp>
        <p:nvGrpSpPr>
          <p:cNvPr id="562" name="Google Shape;562;p35"/>
          <p:cNvGrpSpPr/>
          <p:nvPr/>
        </p:nvGrpSpPr>
        <p:grpSpPr>
          <a:xfrm>
            <a:off x="707230" y="1755375"/>
            <a:ext cx="2540426" cy="836248"/>
            <a:chOff x="707230" y="1755375"/>
            <a:chExt cx="2540426" cy="836248"/>
          </a:xfrm>
        </p:grpSpPr>
        <p:sp>
          <p:nvSpPr>
            <p:cNvPr id="563" name="Google Shape;563;p35"/>
            <p:cNvSpPr/>
            <p:nvPr/>
          </p:nvSpPr>
          <p:spPr>
            <a:xfrm>
              <a:off x="2890051" y="1869148"/>
              <a:ext cx="357604" cy="357571"/>
            </a:xfrm>
            <a:custGeom>
              <a:avLst/>
              <a:gdLst/>
              <a:ahLst/>
              <a:cxnLst/>
              <a:rect l="l" t="t" r="r" b="b"/>
              <a:pathLst>
                <a:path w="10848" h="10847" fill="none" extrusionOk="0">
                  <a:moveTo>
                    <a:pt x="10847" y="5430"/>
                  </a:moveTo>
                  <a:cubicBezTo>
                    <a:pt x="10847" y="8418"/>
                    <a:pt x="8419" y="10847"/>
                    <a:pt x="5430" y="10847"/>
                  </a:cubicBezTo>
                  <a:cubicBezTo>
                    <a:pt x="2430" y="10847"/>
                    <a:pt x="1" y="8418"/>
                    <a:pt x="1" y="5430"/>
                  </a:cubicBezTo>
                  <a:cubicBezTo>
                    <a:pt x="1" y="2429"/>
                    <a:pt x="2430" y="0"/>
                    <a:pt x="5430" y="0"/>
                  </a:cubicBezTo>
                  <a:cubicBezTo>
                    <a:pt x="8419" y="0"/>
                    <a:pt x="10847" y="2429"/>
                    <a:pt x="10847" y="543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5"/>
            <p:cNvSpPr/>
            <p:nvPr/>
          </p:nvSpPr>
          <p:spPr>
            <a:xfrm>
              <a:off x="707230" y="2422413"/>
              <a:ext cx="169209" cy="169209"/>
            </a:xfrm>
            <a:custGeom>
              <a:avLst/>
              <a:gdLst/>
              <a:ahLst/>
              <a:cxnLst/>
              <a:rect l="l" t="t" r="r" b="b"/>
              <a:pathLst>
                <a:path w="5133" h="5133" fill="none" extrusionOk="0">
                  <a:moveTo>
                    <a:pt x="0" y="2572"/>
                  </a:moveTo>
                  <a:cubicBezTo>
                    <a:pt x="0" y="3989"/>
                    <a:pt x="1155" y="5132"/>
                    <a:pt x="2572" y="5132"/>
                  </a:cubicBezTo>
                  <a:cubicBezTo>
                    <a:pt x="3989" y="5132"/>
                    <a:pt x="5132" y="3989"/>
                    <a:pt x="5132" y="2572"/>
                  </a:cubicBezTo>
                  <a:cubicBezTo>
                    <a:pt x="5132" y="1155"/>
                    <a:pt x="3989" y="0"/>
                    <a:pt x="2572" y="0"/>
                  </a:cubicBezTo>
                  <a:cubicBezTo>
                    <a:pt x="1155" y="0"/>
                    <a:pt x="0" y="1155"/>
                    <a:pt x="0" y="257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5"/>
            <p:cNvSpPr/>
            <p:nvPr/>
          </p:nvSpPr>
          <p:spPr>
            <a:xfrm>
              <a:off x="1290425" y="1869113"/>
              <a:ext cx="649800" cy="25"/>
            </a:xfrm>
            <a:custGeom>
              <a:avLst/>
              <a:gdLst/>
              <a:ahLst/>
              <a:cxnLst/>
              <a:rect l="l" t="t" r="r" b="b"/>
              <a:pathLst>
                <a:path w="25992" h="1" fill="none" extrusionOk="0">
                  <a:moveTo>
                    <a:pt x="0" y="1"/>
                  </a:moveTo>
                  <a:lnTo>
                    <a:pt x="2599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5"/>
            <p:cNvSpPr/>
            <p:nvPr/>
          </p:nvSpPr>
          <p:spPr>
            <a:xfrm>
              <a:off x="1050775" y="1755375"/>
              <a:ext cx="382500" cy="25"/>
            </a:xfrm>
            <a:custGeom>
              <a:avLst/>
              <a:gdLst/>
              <a:ahLst/>
              <a:cxnLst/>
              <a:rect l="l" t="t" r="r" b="b"/>
              <a:pathLst>
                <a:path w="15300" h="1" fill="none" extrusionOk="0">
                  <a:moveTo>
                    <a:pt x="15300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35"/>
          <p:cNvGrpSpPr/>
          <p:nvPr/>
        </p:nvGrpSpPr>
        <p:grpSpPr>
          <a:xfrm rot="-1007782" flipH="1">
            <a:off x="684438" y="2870006"/>
            <a:ext cx="1861779" cy="1331598"/>
            <a:chOff x="2896200" y="548250"/>
            <a:chExt cx="1904425" cy="1362100"/>
          </a:xfrm>
        </p:grpSpPr>
        <p:sp>
          <p:nvSpPr>
            <p:cNvPr id="568" name="Google Shape;568;p35"/>
            <p:cNvSpPr/>
            <p:nvPr/>
          </p:nvSpPr>
          <p:spPr>
            <a:xfrm>
              <a:off x="3097725" y="780650"/>
              <a:ext cx="693850" cy="631875"/>
            </a:xfrm>
            <a:custGeom>
              <a:avLst/>
              <a:gdLst/>
              <a:ahLst/>
              <a:cxnLst/>
              <a:rect l="l" t="t" r="r" b="b"/>
              <a:pathLst>
                <a:path w="27754" h="25275" extrusionOk="0">
                  <a:moveTo>
                    <a:pt x="13872" y="0"/>
                  </a:moveTo>
                  <a:cubicBezTo>
                    <a:pt x="10638" y="0"/>
                    <a:pt x="7406" y="1236"/>
                    <a:pt x="4941" y="3706"/>
                  </a:cubicBezTo>
                  <a:cubicBezTo>
                    <a:pt x="0" y="8635"/>
                    <a:pt x="0" y="16636"/>
                    <a:pt x="4941" y="21578"/>
                  </a:cubicBezTo>
                  <a:cubicBezTo>
                    <a:pt x="7406" y="24042"/>
                    <a:pt x="10638" y="25274"/>
                    <a:pt x="13872" y="25274"/>
                  </a:cubicBezTo>
                  <a:cubicBezTo>
                    <a:pt x="17107" y="25274"/>
                    <a:pt x="20342" y="24042"/>
                    <a:pt x="22813" y="21578"/>
                  </a:cubicBezTo>
                  <a:cubicBezTo>
                    <a:pt x="27754" y="16636"/>
                    <a:pt x="27754" y="8635"/>
                    <a:pt x="22813" y="3706"/>
                  </a:cubicBezTo>
                  <a:cubicBezTo>
                    <a:pt x="20342" y="1236"/>
                    <a:pt x="17107" y="0"/>
                    <a:pt x="13872" y="0"/>
                  </a:cubicBezTo>
                  <a:close/>
                </a:path>
              </a:pathLst>
            </a:custGeom>
            <a:solidFill>
              <a:srgbClr val="9CE8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5"/>
            <p:cNvSpPr/>
            <p:nvPr/>
          </p:nvSpPr>
          <p:spPr>
            <a:xfrm>
              <a:off x="2896200" y="548250"/>
              <a:ext cx="1096900" cy="1096600"/>
            </a:xfrm>
            <a:custGeom>
              <a:avLst/>
              <a:gdLst/>
              <a:ahLst/>
              <a:cxnLst/>
              <a:rect l="l" t="t" r="r" b="b"/>
              <a:pathLst>
                <a:path w="43876" h="43864" fill="none" extrusionOk="0">
                  <a:moveTo>
                    <a:pt x="36065" y="7799"/>
                  </a:moveTo>
                  <a:cubicBezTo>
                    <a:pt x="43875" y="15610"/>
                    <a:pt x="43875" y="28266"/>
                    <a:pt x="36065" y="36065"/>
                  </a:cubicBezTo>
                  <a:cubicBezTo>
                    <a:pt x="28266" y="43863"/>
                    <a:pt x="15610" y="43863"/>
                    <a:pt x="7811" y="36065"/>
                  </a:cubicBezTo>
                  <a:cubicBezTo>
                    <a:pt x="1" y="28266"/>
                    <a:pt x="1" y="15610"/>
                    <a:pt x="7811" y="7799"/>
                  </a:cubicBezTo>
                  <a:cubicBezTo>
                    <a:pt x="15610" y="1"/>
                    <a:pt x="28266" y="1"/>
                    <a:pt x="36065" y="7799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5"/>
            <p:cNvSpPr/>
            <p:nvPr/>
          </p:nvSpPr>
          <p:spPr>
            <a:xfrm>
              <a:off x="3209625" y="809900"/>
              <a:ext cx="385200" cy="189625"/>
            </a:xfrm>
            <a:custGeom>
              <a:avLst/>
              <a:gdLst/>
              <a:ahLst/>
              <a:cxnLst/>
              <a:rect l="l" t="t" r="r" b="b"/>
              <a:pathLst>
                <a:path w="15408" h="7585" fill="none" extrusionOk="0">
                  <a:moveTo>
                    <a:pt x="1" y="7585"/>
                  </a:moveTo>
                  <a:cubicBezTo>
                    <a:pt x="2978" y="2060"/>
                    <a:pt x="9883" y="0"/>
                    <a:pt x="15408" y="2977"/>
                  </a:cubicBezTo>
                </a:path>
              </a:pathLst>
            </a:custGeom>
            <a:noFill/>
            <a:ln w="9525" cap="rnd" cmpd="sng">
              <a:solidFill>
                <a:srgbClr val="2A2E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5"/>
            <p:cNvSpPr/>
            <p:nvPr/>
          </p:nvSpPr>
          <p:spPr>
            <a:xfrm>
              <a:off x="3037000" y="688750"/>
              <a:ext cx="815600" cy="815600"/>
            </a:xfrm>
            <a:custGeom>
              <a:avLst/>
              <a:gdLst/>
              <a:ahLst/>
              <a:cxnLst/>
              <a:rect l="l" t="t" r="r" b="b"/>
              <a:pathLst>
                <a:path w="32624" h="32624" fill="none" extrusionOk="0">
                  <a:moveTo>
                    <a:pt x="24182" y="4346"/>
                  </a:moveTo>
                  <a:cubicBezTo>
                    <a:pt x="30790" y="8692"/>
                    <a:pt x="32623" y="17574"/>
                    <a:pt x="28278" y="24182"/>
                  </a:cubicBezTo>
                  <a:cubicBezTo>
                    <a:pt x="23932" y="30790"/>
                    <a:pt x="15050" y="32623"/>
                    <a:pt x="8442" y="28278"/>
                  </a:cubicBezTo>
                  <a:cubicBezTo>
                    <a:pt x="1834" y="23932"/>
                    <a:pt x="0" y="15050"/>
                    <a:pt x="4346" y="8442"/>
                  </a:cubicBezTo>
                  <a:cubicBezTo>
                    <a:pt x="8692" y="1834"/>
                    <a:pt x="17574" y="0"/>
                    <a:pt x="24182" y="4346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5"/>
            <p:cNvSpPr/>
            <p:nvPr/>
          </p:nvSpPr>
          <p:spPr>
            <a:xfrm>
              <a:off x="3857050" y="1277225"/>
              <a:ext cx="239625" cy="213425"/>
            </a:xfrm>
            <a:custGeom>
              <a:avLst/>
              <a:gdLst/>
              <a:ahLst/>
              <a:cxnLst/>
              <a:rect l="l" t="t" r="r" b="b"/>
              <a:pathLst>
                <a:path w="9585" h="8537" fill="none" extrusionOk="0">
                  <a:moveTo>
                    <a:pt x="2560" y="0"/>
                  </a:moveTo>
                  <a:lnTo>
                    <a:pt x="9585" y="3798"/>
                  </a:lnTo>
                  <a:lnTo>
                    <a:pt x="7025" y="8537"/>
                  </a:lnTo>
                  <a:lnTo>
                    <a:pt x="0" y="4739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5"/>
            <p:cNvSpPr/>
            <p:nvPr/>
          </p:nvSpPr>
          <p:spPr>
            <a:xfrm>
              <a:off x="4003775" y="1325125"/>
              <a:ext cx="796850" cy="585225"/>
            </a:xfrm>
            <a:custGeom>
              <a:avLst/>
              <a:gdLst/>
              <a:ahLst/>
              <a:cxnLst/>
              <a:rect l="l" t="t" r="r" b="b"/>
              <a:pathLst>
                <a:path w="31874" h="23409" fill="none" extrusionOk="0">
                  <a:moveTo>
                    <a:pt x="1" y="8752"/>
                  </a:moveTo>
                  <a:lnTo>
                    <a:pt x="4728" y="1"/>
                  </a:lnTo>
                  <a:lnTo>
                    <a:pt x="31874" y="14669"/>
                  </a:lnTo>
                  <a:lnTo>
                    <a:pt x="27159" y="23409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4" name="Google Shape;574;p35"/>
          <p:cNvSpPr/>
          <p:nvPr/>
        </p:nvSpPr>
        <p:spPr>
          <a:xfrm>
            <a:off x="3078430" y="4442188"/>
            <a:ext cx="169209" cy="169209"/>
          </a:xfrm>
          <a:custGeom>
            <a:avLst/>
            <a:gdLst/>
            <a:ahLst/>
            <a:cxnLst/>
            <a:rect l="l" t="t" r="r" b="b"/>
            <a:pathLst>
              <a:path w="5133" h="5133" fill="none" extrusionOk="0">
                <a:moveTo>
                  <a:pt x="0" y="2572"/>
                </a:moveTo>
                <a:cubicBezTo>
                  <a:pt x="0" y="3989"/>
                  <a:pt x="1155" y="5132"/>
                  <a:pt x="2572" y="5132"/>
                </a:cubicBezTo>
                <a:cubicBezTo>
                  <a:pt x="3989" y="5132"/>
                  <a:pt x="5132" y="3989"/>
                  <a:pt x="5132" y="2572"/>
                </a:cubicBezTo>
                <a:cubicBezTo>
                  <a:pt x="5132" y="1155"/>
                  <a:pt x="3989" y="0"/>
                  <a:pt x="2572" y="0"/>
                </a:cubicBezTo>
                <a:cubicBezTo>
                  <a:pt x="1155" y="0"/>
                  <a:pt x="0" y="1155"/>
                  <a:pt x="0" y="2572"/>
                </a:cubicBezTo>
                <a:close/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Poppins ExtraBold</vt:lpstr>
      <vt:lpstr>Arial</vt:lpstr>
      <vt:lpstr>Questrial</vt:lpstr>
      <vt:lpstr>Poppins</vt:lpstr>
      <vt:lpstr>Fredoka One</vt:lpstr>
      <vt:lpstr>Biochemical Technician CV by Slidesgo</vt:lpstr>
      <vt:lpstr>RESEARCH TITLE</vt:lpstr>
      <vt:lpstr>INTRODUCTION</vt:lpstr>
      <vt:lpstr>METHODS, RESULTS, &amp; DISCUSSION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</dc:title>
  <dc:creator>Autumn Mortenson</dc:creator>
  <cp:lastModifiedBy>Autumn Mortenson</cp:lastModifiedBy>
  <cp:revision>1</cp:revision>
  <dcterms:modified xsi:type="dcterms:W3CDTF">2022-02-22T21:43:14Z</dcterms:modified>
</cp:coreProperties>
</file>