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61" autoAdjust="0"/>
  </p:normalViewPr>
  <p:slideViewPr>
    <p:cSldViewPr snapToGrid="0">
      <p:cViewPr>
        <p:scale>
          <a:sx n="55" d="100"/>
          <a:sy n="55" d="100"/>
        </p:scale>
        <p:origin x="13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AC6F4-2094-46B3-B3A1-FD0CCA193F87}" type="doc">
      <dgm:prSet loTypeId="urn:microsoft.com/office/officeart/2005/8/layout/orgChart1" loCatId="hierarchy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E56EF59-2DB4-4084-9536-D12006290BFF}">
      <dgm:prSet phldrT="[Text]" custT="1"/>
      <dgm:spPr>
        <a:xfrm>
          <a:off x="1493036" y="1910"/>
          <a:ext cx="1234808" cy="617404"/>
        </a:xfrm>
        <a:prstGeom prst="rect">
          <a:avLst/>
        </a:prstGeom>
      </dgm:spPr>
      <dgm:t>
        <a:bodyPr/>
        <a:lstStyle/>
        <a:p>
          <a:pPr>
            <a:spcAft>
              <a:spcPts val="0"/>
            </a:spcAft>
            <a:buNone/>
          </a:pPr>
          <a:r>
            <a:rPr lang="en-US" sz="16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Sage</a:t>
          </a:r>
        </a:p>
        <a:p>
          <a:pPr>
            <a:spcAft>
              <a:spcPts val="0"/>
            </a:spcAft>
            <a:buNone/>
          </a:pPr>
          <a:r>
            <a:rPr lang="en-US" sz="16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(Raw + Vinegar Incubated)</a:t>
          </a:r>
        </a:p>
      </dgm:t>
    </dgm:pt>
    <dgm:pt modelId="{53743ADA-3844-49A8-B482-3B219B5D80C2}" type="parTrans" cxnId="{8633FDA4-4D03-44BA-A469-318D428EC564}">
      <dgm:prSet/>
      <dgm:spPr/>
      <dgm:t>
        <a:bodyPr/>
        <a:lstStyle/>
        <a:p>
          <a:endParaRPr lang="en-US"/>
        </a:p>
      </dgm:t>
    </dgm:pt>
    <dgm:pt modelId="{B1C7F183-7BC4-4C17-8F8F-19F43DBF337E}" type="sibTrans" cxnId="{8633FDA4-4D03-44BA-A469-318D428EC564}">
      <dgm:prSet/>
      <dgm:spPr/>
      <dgm:t>
        <a:bodyPr/>
        <a:lstStyle/>
        <a:p>
          <a:endParaRPr lang="en-US"/>
        </a:p>
      </dgm:t>
    </dgm:pt>
    <dgm:pt modelId="{A07D6280-0E18-4491-887E-0DE4CC7EE228}" type="asst">
      <dgm:prSet custT="1"/>
      <dgm:spPr>
        <a:xfrm>
          <a:off x="2987154" y="1755337"/>
          <a:ext cx="1234808" cy="617404"/>
        </a:xfrm>
      </dgm:spPr>
      <dgm:t>
        <a:bodyPr/>
        <a:lstStyle/>
        <a:p>
          <a:pPr>
            <a:buNone/>
          </a:pPr>
          <a:r>
            <a:rPr lang="en-US" sz="16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Aqueous </a:t>
          </a:r>
          <a:r>
            <a:rPr lang="en-US" sz="1600" dirty="0" err="1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ACN:MeOH</a:t>
          </a:r>
          <a:endParaRPr lang="en-US" sz="1600" dirty="0">
            <a:latin typeface="Adobe Devanagari" panose="02040503050201020203" pitchFamily="18" charset="0"/>
            <a:ea typeface="+mn-ea"/>
            <a:cs typeface="Adobe Devanagari" panose="02040503050201020203" pitchFamily="18" charset="0"/>
          </a:endParaRPr>
        </a:p>
      </dgm:t>
    </dgm:pt>
    <dgm:pt modelId="{DE625F40-54AF-4F9A-8BB7-792640CC4578}" type="parTrans" cxnId="{22D52D8A-752A-4C86-96F8-C30DDE92A8D4}">
      <dgm:prSet/>
      <dgm:spPr>
        <a:xfrm>
          <a:off x="2110440" y="1496028"/>
          <a:ext cx="876713" cy="568011"/>
        </a:xfrm>
      </dgm:spPr>
      <dgm:t>
        <a:bodyPr/>
        <a:lstStyle/>
        <a:p>
          <a:endParaRPr lang="en-US"/>
        </a:p>
      </dgm:t>
    </dgm:pt>
    <dgm:pt modelId="{80E25532-C081-4E02-B6FA-363910F42D4D}" type="sibTrans" cxnId="{22D52D8A-752A-4C86-96F8-C30DDE92A8D4}">
      <dgm:prSet/>
      <dgm:spPr/>
      <dgm:t>
        <a:bodyPr/>
        <a:lstStyle/>
        <a:p>
          <a:endParaRPr lang="en-US"/>
        </a:p>
      </dgm:t>
    </dgm:pt>
    <dgm:pt modelId="{63043CB9-E193-4C08-BD50-7706475ACE0A}">
      <dgm:prSet custT="1"/>
      <dgm:spPr>
        <a:xfrm>
          <a:off x="2987154" y="2632051"/>
          <a:ext cx="1234808" cy="617404"/>
        </a:xfrm>
      </dgm:spPr>
      <dgm:t>
        <a:bodyPr/>
        <a:lstStyle/>
        <a:p>
          <a:pPr>
            <a:buNone/>
          </a:pPr>
          <a:r>
            <a:rPr lang="en-US" sz="16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Organic Extract Collected in Vials</a:t>
          </a:r>
        </a:p>
      </dgm:t>
    </dgm:pt>
    <dgm:pt modelId="{A531A02B-7EF1-4409-B529-7952DA24C67F}" type="parTrans" cxnId="{C97E882A-8E97-44CB-A761-E74E25F48131}">
      <dgm:prSet/>
      <dgm:spPr>
        <a:xfrm>
          <a:off x="3558839" y="2372742"/>
          <a:ext cx="91440" cy="259309"/>
        </a:xfrm>
      </dgm:spPr>
      <dgm:t>
        <a:bodyPr/>
        <a:lstStyle/>
        <a:p>
          <a:endParaRPr lang="en-US"/>
        </a:p>
      </dgm:t>
    </dgm:pt>
    <dgm:pt modelId="{E5A7E771-81F9-4A79-8F9D-AC889BE914A4}" type="sibTrans" cxnId="{C97E882A-8E97-44CB-A761-E74E25F48131}">
      <dgm:prSet/>
      <dgm:spPr/>
      <dgm:t>
        <a:bodyPr/>
        <a:lstStyle/>
        <a:p>
          <a:endParaRPr lang="en-US"/>
        </a:p>
      </dgm:t>
    </dgm:pt>
    <dgm:pt modelId="{1C05F667-FB14-4FE2-9C8D-4B90E9E91548}" type="asst">
      <dgm:prSet custT="1"/>
      <dgm:spPr>
        <a:xfrm>
          <a:off x="2240095" y="3508765"/>
          <a:ext cx="1234808" cy="617404"/>
        </a:xfrm>
      </dgm:spPr>
      <dgm:t>
        <a:bodyPr/>
        <a:lstStyle/>
        <a:p>
          <a:pPr>
            <a:buNone/>
          </a:pPr>
          <a:r>
            <a:rPr lang="en-US" sz="16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Raw Sage Extract</a:t>
          </a:r>
        </a:p>
      </dgm:t>
    </dgm:pt>
    <dgm:pt modelId="{F4613EF0-4374-4F10-9E42-3870BF939088}" type="parTrans" cxnId="{85F88B3D-CC81-407E-A676-6F2F87965010}">
      <dgm:prSet/>
      <dgm:spPr>
        <a:xfrm>
          <a:off x="3474904" y="3249456"/>
          <a:ext cx="129654" cy="568011"/>
        </a:xfrm>
      </dgm:spPr>
      <dgm:t>
        <a:bodyPr/>
        <a:lstStyle/>
        <a:p>
          <a:endParaRPr lang="en-US"/>
        </a:p>
      </dgm:t>
    </dgm:pt>
    <dgm:pt modelId="{E0FD18CE-D658-4B9C-808E-5EB3E757D435}" type="sibTrans" cxnId="{85F88B3D-CC81-407E-A676-6F2F87965010}">
      <dgm:prSet/>
      <dgm:spPr/>
      <dgm:t>
        <a:bodyPr/>
        <a:lstStyle/>
        <a:p>
          <a:endParaRPr lang="en-US"/>
        </a:p>
      </dgm:t>
    </dgm:pt>
    <dgm:pt modelId="{A86F1B36-D262-4843-8F2B-935126D9EC90}" type="asst">
      <dgm:prSet custT="1"/>
      <dgm:spPr>
        <a:xfrm>
          <a:off x="3734213" y="3508765"/>
          <a:ext cx="1234808" cy="617404"/>
        </a:xfrm>
      </dgm:spPr>
      <dgm:t>
        <a:bodyPr/>
        <a:lstStyle/>
        <a:p>
          <a:pPr>
            <a:buNone/>
          </a:pPr>
          <a:r>
            <a:rPr lang="en-US" sz="16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Apple Cider Vinegar + Sage Extract</a:t>
          </a:r>
        </a:p>
      </dgm:t>
    </dgm:pt>
    <dgm:pt modelId="{B89211C8-832D-4CA3-8C2C-21C734721B64}" type="parTrans" cxnId="{432F838F-1611-4C01-ACEC-ECD6727C3F77}">
      <dgm:prSet/>
      <dgm:spPr>
        <a:xfrm>
          <a:off x="3604559" y="3249456"/>
          <a:ext cx="129654" cy="568011"/>
        </a:xfrm>
      </dgm:spPr>
      <dgm:t>
        <a:bodyPr/>
        <a:lstStyle/>
        <a:p>
          <a:endParaRPr lang="en-US"/>
        </a:p>
      </dgm:t>
    </dgm:pt>
    <dgm:pt modelId="{40CED7F6-1668-4F36-8BD8-CD1B94C2A19A}" type="sibTrans" cxnId="{432F838F-1611-4C01-ACEC-ECD6727C3F77}">
      <dgm:prSet/>
      <dgm:spPr/>
      <dgm:t>
        <a:bodyPr/>
        <a:lstStyle/>
        <a:p>
          <a:endParaRPr lang="en-US"/>
        </a:p>
      </dgm:t>
    </dgm:pt>
    <dgm:pt modelId="{7D10F6A5-A5D2-4650-A870-2BDC27343AA9}" type="asst">
      <dgm:prSet custT="1"/>
      <dgm:spPr>
        <a:xfrm>
          <a:off x="2240095" y="4385479"/>
          <a:ext cx="1234808" cy="617404"/>
        </a:xfrm>
      </dgm:spPr>
      <dgm:t>
        <a:bodyPr/>
        <a:lstStyle/>
        <a:p>
          <a:pPr>
            <a:buNone/>
          </a:pPr>
          <a:r>
            <a:rPr lang="en-US" sz="16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Grape Vinegar Extraction</a:t>
          </a:r>
        </a:p>
      </dgm:t>
    </dgm:pt>
    <dgm:pt modelId="{ACA4D7C2-448C-4533-849B-79F24691CFE8}" type="parTrans" cxnId="{A9D1C1BB-6BD2-4706-915F-8D715DAC0C3D}">
      <dgm:prSet/>
      <dgm:spPr>
        <a:xfrm>
          <a:off x="3474904" y="3249456"/>
          <a:ext cx="129654" cy="1444725"/>
        </a:xfrm>
      </dgm:spPr>
      <dgm:t>
        <a:bodyPr/>
        <a:lstStyle/>
        <a:p>
          <a:endParaRPr lang="en-US"/>
        </a:p>
      </dgm:t>
    </dgm:pt>
    <dgm:pt modelId="{52FFFADD-D04D-41F7-AEAD-ED5FC57B9A8A}" type="sibTrans" cxnId="{A9D1C1BB-6BD2-4706-915F-8D715DAC0C3D}">
      <dgm:prSet/>
      <dgm:spPr/>
      <dgm:t>
        <a:bodyPr/>
        <a:lstStyle/>
        <a:p>
          <a:endParaRPr lang="en-US"/>
        </a:p>
      </dgm:t>
    </dgm:pt>
    <dgm:pt modelId="{FF45B79E-5358-4335-8FE4-90D911D672A0}">
      <dgm:prSet phldrT="[Text]" custT="1"/>
      <dgm:spPr>
        <a:xfrm>
          <a:off x="1493036" y="878624"/>
          <a:ext cx="1234808" cy="617404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16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Soxhlet Extraction (300mL EtOH)</a:t>
          </a:r>
        </a:p>
      </dgm:t>
    </dgm:pt>
    <dgm:pt modelId="{616F19FD-B827-40C8-8E73-8A341085E17D}" type="sibTrans" cxnId="{9BDBA69D-8FDE-43CA-A86A-037EC200DC3C}">
      <dgm:prSet/>
      <dgm:spPr/>
      <dgm:t>
        <a:bodyPr/>
        <a:lstStyle/>
        <a:p>
          <a:endParaRPr lang="en-US"/>
        </a:p>
      </dgm:t>
    </dgm:pt>
    <dgm:pt modelId="{1A88C084-08B2-440B-8A65-280C79876AE1}" type="parTrans" cxnId="{9BDBA69D-8FDE-43CA-A86A-037EC200DC3C}">
      <dgm:prSet/>
      <dgm:spPr>
        <a:xfrm>
          <a:off x="2064720" y="619314"/>
          <a:ext cx="91440" cy="259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30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292A0AB-015E-4732-A9A5-4DD4F18D3315}">
      <dgm:prSet custT="1"/>
      <dgm:spPr/>
      <dgm:t>
        <a:bodyPr/>
        <a:lstStyle/>
        <a:p>
          <a:r>
            <a:rPr lang="en-US" sz="1600" dirty="0">
              <a:latin typeface="Adobe Devanagari" panose="02040503050201020203" pitchFamily="18" charset="0"/>
              <a:cs typeface="Adobe Devanagari" panose="02040503050201020203" pitchFamily="18" charset="0"/>
            </a:rPr>
            <a:t>Evaporation Liquid-Liquid Partition Separatory Funnel (2x)</a:t>
          </a:r>
          <a:endParaRPr lang="en-US" sz="1600" dirty="0">
            <a:latin typeface="Adobe Devanagari" panose="02040503050201020203" pitchFamily="18" charset="0"/>
            <a:ea typeface="+mn-ea"/>
            <a:cs typeface="Adobe Devanagari" panose="02040503050201020203" pitchFamily="18" charset="0"/>
          </a:endParaRPr>
        </a:p>
      </dgm:t>
    </dgm:pt>
    <dgm:pt modelId="{98FB0F7E-4FCE-4896-9593-3DAAFC2F8BF7}" type="parTrans" cxnId="{DA8CAD51-BD67-4889-BD76-8BA7D922320D}">
      <dgm:prSet/>
      <dgm:spPr/>
      <dgm:t>
        <a:bodyPr/>
        <a:lstStyle/>
        <a:p>
          <a:endParaRPr lang="en-US"/>
        </a:p>
      </dgm:t>
    </dgm:pt>
    <dgm:pt modelId="{58756803-F2ED-4BEF-B0CB-7339F4AF29FB}" type="sibTrans" cxnId="{DA8CAD51-BD67-4889-BD76-8BA7D922320D}">
      <dgm:prSet/>
      <dgm:spPr/>
      <dgm:t>
        <a:bodyPr/>
        <a:lstStyle/>
        <a:p>
          <a:endParaRPr lang="en-US"/>
        </a:p>
      </dgm:t>
    </dgm:pt>
    <dgm:pt modelId="{47905981-7631-4042-8E27-BF6F1954D111}" type="asst">
      <dgm:prSet custT="1"/>
      <dgm:spPr>
        <a:xfrm>
          <a:off x="745977" y="1755337"/>
          <a:ext cx="1234808" cy="617404"/>
        </a:xfrm>
      </dgm:spPr>
      <dgm:t>
        <a:bodyPr/>
        <a:lstStyle/>
        <a:p>
          <a:pPr>
            <a:buNone/>
          </a:pPr>
          <a:r>
            <a:rPr lang="en-US" sz="16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Hexanes</a:t>
          </a:r>
        </a:p>
      </dgm:t>
    </dgm:pt>
    <dgm:pt modelId="{7C54943A-F735-4AF5-BC0B-88F0E0D5FC1B}" type="sibTrans" cxnId="{C67F76F6-416B-4F5E-AB96-61E8794A8E26}">
      <dgm:prSet/>
      <dgm:spPr/>
      <dgm:t>
        <a:bodyPr/>
        <a:lstStyle/>
        <a:p>
          <a:endParaRPr lang="en-US"/>
        </a:p>
      </dgm:t>
    </dgm:pt>
    <dgm:pt modelId="{02ED2916-5A6C-4941-B02D-3698D46CDB05}" type="parTrans" cxnId="{C67F76F6-416B-4F5E-AB96-61E8794A8E26}">
      <dgm:prSet/>
      <dgm:spPr>
        <a:xfrm>
          <a:off x="1980786" y="1496028"/>
          <a:ext cx="129654" cy="568011"/>
        </a:xfrm>
      </dgm:spPr>
      <dgm:t>
        <a:bodyPr/>
        <a:lstStyle/>
        <a:p>
          <a:endParaRPr lang="en-US"/>
        </a:p>
      </dgm:t>
    </dgm:pt>
    <dgm:pt modelId="{DD3BACFD-8DFA-44C4-905A-03C4D0C1810C}" type="pres">
      <dgm:prSet presAssocID="{A05AC6F4-2094-46B3-B3A1-FD0CCA193F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59537A-8E9A-49A8-94AB-79390B8A1BCF}" type="pres">
      <dgm:prSet presAssocID="{0E56EF59-2DB4-4084-9536-D12006290BFF}" presName="hierRoot1" presStyleCnt="0">
        <dgm:presLayoutVars>
          <dgm:hierBranch val="init"/>
        </dgm:presLayoutVars>
      </dgm:prSet>
      <dgm:spPr/>
    </dgm:pt>
    <dgm:pt modelId="{CCB8232A-F9A9-402B-9B18-24C75777AEF8}" type="pres">
      <dgm:prSet presAssocID="{0E56EF59-2DB4-4084-9536-D12006290BFF}" presName="rootComposite1" presStyleCnt="0"/>
      <dgm:spPr/>
    </dgm:pt>
    <dgm:pt modelId="{F66E5312-10D1-4BB0-BBD4-E5ED94BE4339}" type="pres">
      <dgm:prSet presAssocID="{0E56EF59-2DB4-4084-9536-D12006290BFF}" presName="rootText1" presStyleLbl="node0" presStyleIdx="0" presStyleCnt="1" custScaleX="222826" custLinFactNeighborX="3222" custLinFactNeighborY="7218">
        <dgm:presLayoutVars>
          <dgm:chPref val="3"/>
        </dgm:presLayoutVars>
      </dgm:prSet>
      <dgm:spPr/>
    </dgm:pt>
    <dgm:pt modelId="{108FD2B6-4997-44FF-B252-334F504239B8}" type="pres">
      <dgm:prSet presAssocID="{0E56EF59-2DB4-4084-9536-D12006290BFF}" presName="rootConnector1" presStyleLbl="node1" presStyleIdx="0" presStyleCnt="0"/>
      <dgm:spPr/>
    </dgm:pt>
    <dgm:pt modelId="{E59D6999-A39E-49FB-BD33-AEC6F6A1302C}" type="pres">
      <dgm:prSet presAssocID="{0E56EF59-2DB4-4084-9536-D12006290BFF}" presName="hierChild2" presStyleCnt="0"/>
      <dgm:spPr/>
    </dgm:pt>
    <dgm:pt modelId="{A94F8C51-3CDC-4C0E-9A27-446787CA3745}" type="pres">
      <dgm:prSet presAssocID="{1A88C084-08B2-440B-8A65-280C79876AE1}" presName="Name37" presStyleLbl="parChTrans1D2" presStyleIdx="0" presStyleCnt="1"/>
      <dgm:spPr/>
    </dgm:pt>
    <dgm:pt modelId="{BC08A991-0E22-4810-ADEE-B7F52D1F0379}" type="pres">
      <dgm:prSet presAssocID="{FF45B79E-5358-4335-8FE4-90D911D672A0}" presName="hierRoot2" presStyleCnt="0">
        <dgm:presLayoutVars>
          <dgm:hierBranch val="init"/>
        </dgm:presLayoutVars>
      </dgm:prSet>
      <dgm:spPr/>
    </dgm:pt>
    <dgm:pt modelId="{C66AD330-FF83-4DCF-B375-4A856C26AFE9}" type="pres">
      <dgm:prSet presAssocID="{FF45B79E-5358-4335-8FE4-90D911D672A0}" presName="rootComposite" presStyleCnt="0"/>
      <dgm:spPr/>
    </dgm:pt>
    <dgm:pt modelId="{DC367AC7-8997-4DEF-BFDF-AFE23D91CA66}" type="pres">
      <dgm:prSet presAssocID="{FF45B79E-5358-4335-8FE4-90D911D672A0}" presName="rootText" presStyleLbl="node2" presStyleIdx="0" presStyleCnt="1" custScaleX="281936">
        <dgm:presLayoutVars>
          <dgm:chPref val="3"/>
        </dgm:presLayoutVars>
      </dgm:prSet>
      <dgm:spPr/>
    </dgm:pt>
    <dgm:pt modelId="{5E412442-DDF4-41F8-83A0-BC62C5B0FA69}" type="pres">
      <dgm:prSet presAssocID="{FF45B79E-5358-4335-8FE4-90D911D672A0}" presName="rootConnector" presStyleLbl="node2" presStyleIdx="0" presStyleCnt="1"/>
      <dgm:spPr/>
    </dgm:pt>
    <dgm:pt modelId="{59411B82-991A-4E1C-9087-B704DFD8C060}" type="pres">
      <dgm:prSet presAssocID="{FF45B79E-5358-4335-8FE4-90D911D672A0}" presName="hierChild4" presStyleCnt="0"/>
      <dgm:spPr/>
    </dgm:pt>
    <dgm:pt modelId="{C73F28D0-A19C-4EEA-A6AA-F6E87AAF40C4}" type="pres">
      <dgm:prSet presAssocID="{98FB0F7E-4FCE-4896-9593-3DAAFC2F8BF7}" presName="Name37" presStyleLbl="parChTrans1D3" presStyleIdx="0" presStyleCnt="1"/>
      <dgm:spPr/>
    </dgm:pt>
    <dgm:pt modelId="{CF0FFBDE-DEB4-4D9F-BA1F-0C7CB0CCE3E5}" type="pres">
      <dgm:prSet presAssocID="{A292A0AB-015E-4732-A9A5-4DD4F18D3315}" presName="hierRoot2" presStyleCnt="0">
        <dgm:presLayoutVars>
          <dgm:hierBranch val="init"/>
        </dgm:presLayoutVars>
      </dgm:prSet>
      <dgm:spPr/>
    </dgm:pt>
    <dgm:pt modelId="{2B8CF850-AE38-487E-A55A-744E016AF7D4}" type="pres">
      <dgm:prSet presAssocID="{A292A0AB-015E-4732-A9A5-4DD4F18D3315}" presName="rootComposite" presStyleCnt="0"/>
      <dgm:spPr/>
    </dgm:pt>
    <dgm:pt modelId="{FAA28A33-6543-4B9C-9787-76FC3B605777}" type="pres">
      <dgm:prSet presAssocID="{A292A0AB-015E-4732-A9A5-4DD4F18D3315}" presName="rootText" presStyleLbl="node3" presStyleIdx="0" presStyleCnt="1" custScaleX="367793" custLinFactNeighborX="1056" custLinFactNeighborY="8415">
        <dgm:presLayoutVars>
          <dgm:chPref val="3"/>
        </dgm:presLayoutVars>
      </dgm:prSet>
      <dgm:spPr>
        <a:prstGeom prst="rect">
          <a:avLst/>
        </a:prstGeom>
      </dgm:spPr>
    </dgm:pt>
    <dgm:pt modelId="{2A968EFE-E00F-4B8B-8900-A1E0D067CCD0}" type="pres">
      <dgm:prSet presAssocID="{A292A0AB-015E-4732-A9A5-4DD4F18D3315}" presName="rootConnector" presStyleLbl="node3" presStyleIdx="0" presStyleCnt="1"/>
      <dgm:spPr/>
    </dgm:pt>
    <dgm:pt modelId="{395E0A0E-3D13-4F65-B76E-66670B12ED2E}" type="pres">
      <dgm:prSet presAssocID="{A292A0AB-015E-4732-A9A5-4DD4F18D3315}" presName="hierChild4" presStyleCnt="0"/>
      <dgm:spPr/>
    </dgm:pt>
    <dgm:pt modelId="{F4BBBC17-91EA-4925-9AE0-EE9FB9ED7785}" type="pres">
      <dgm:prSet presAssocID="{A292A0AB-015E-4732-A9A5-4DD4F18D3315}" presName="hierChild5" presStyleCnt="0"/>
      <dgm:spPr/>
    </dgm:pt>
    <dgm:pt modelId="{C8ED1FEE-BCFF-46D6-B09C-144AC7D7E632}" type="pres">
      <dgm:prSet presAssocID="{02ED2916-5A6C-4941-B02D-3698D46CDB05}" presName="Name111" presStyleLbl="parChTrans1D4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29654" y="0"/>
              </a:moveTo>
              <a:lnTo>
                <a:pt x="129654" y="568011"/>
              </a:lnTo>
              <a:lnTo>
                <a:pt x="0" y="568011"/>
              </a:lnTo>
            </a:path>
          </a:pathLst>
        </a:custGeom>
      </dgm:spPr>
    </dgm:pt>
    <dgm:pt modelId="{03A8DB81-50C4-42A5-840F-51A8AA3A9124}" type="pres">
      <dgm:prSet presAssocID="{47905981-7631-4042-8E27-BF6F1954D111}" presName="hierRoot3" presStyleCnt="0">
        <dgm:presLayoutVars>
          <dgm:hierBranch val="init"/>
        </dgm:presLayoutVars>
      </dgm:prSet>
      <dgm:spPr/>
    </dgm:pt>
    <dgm:pt modelId="{DEE25199-25E2-460B-8B3D-C9A4FD54222B}" type="pres">
      <dgm:prSet presAssocID="{47905981-7631-4042-8E27-BF6F1954D111}" presName="rootComposite3" presStyleCnt="0"/>
      <dgm:spPr/>
    </dgm:pt>
    <dgm:pt modelId="{F305F138-85FC-4FAD-A00F-D2F8DA326094}" type="pres">
      <dgm:prSet presAssocID="{47905981-7631-4042-8E27-BF6F1954D111}" presName="rootText3" presStyleLbl="asst3" presStyleIdx="0" presStyleCnt="2" custScaleX="112475" custLinFactNeighborX="-28198" custLinFactNeighborY="40281">
        <dgm:presLayoutVars>
          <dgm:chPref val="3"/>
        </dgm:presLayoutVars>
      </dgm:prSet>
      <dgm:spPr>
        <a:prstGeom prst="rect">
          <a:avLst/>
        </a:prstGeom>
      </dgm:spPr>
    </dgm:pt>
    <dgm:pt modelId="{BFF90FAF-1396-4318-AC5F-FB42580CDF83}" type="pres">
      <dgm:prSet presAssocID="{47905981-7631-4042-8E27-BF6F1954D111}" presName="rootConnector3" presStyleLbl="asst3" presStyleIdx="0" presStyleCnt="2"/>
      <dgm:spPr/>
    </dgm:pt>
    <dgm:pt modelId="{EAFBD59D-0EEE-4A27-AFFF-7C86F9761F4D}" type="pres">
      <dgm:prSet presAssocID="{47905981-7631-4042-8E27-BF6F1954D111}" presName="hierChild6" presStyleCnt="0"/>
      <dgm:spPr/>
    </dgm:pt>
    <dgm:pt modelId="{43B163EE-866B-4FC9-B1EA-58404E9E3684}" type="pres">
      <dgm:prSet presAssocID="{47905981-7631-4042-8E27-BF6F1954D111}" presName="hierChild7" presStyleCnt="0"/>
      <dgm:spPr/>
    </dgm:pt>
    <dgm:pt modelId="{7FD2F6C1-88AA-4245-8E96-038153A0439D}" type="pres">
      <dgm:prSet presAssocID="{DE625F40-54AF-4F9A-8BB7-792640CC4578}" presName="Name111" presStyleLbl="parChTrans1D4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011"/>
              </a:lnTo>
              <a:lnTo>
                <a:pt x="876713" y="568011"/>
              </a:lnTo>
            </a:path>
          </a:pathLst>
        </a:custGeom>
      </dgm:spPr>
    </dgm:pt>
    <dgm:pt modelId="{9C5DD898-AB3D-4ACE-90AD-54D3CC9E88DB}" type="pres">
      <dgm:prSet presAssocID="{A07D6280-0E18-4491-887E-0DE4CC7EE228}" presName="hierRoot3" presStyleCnt="0">
        <dgm:presLayoutVars>
          <dgm:hierBranch val="init"/>
        </dgm:presLayoutVars>
      </dgm:prSet>
      <dgm:spPr/>
    </dgm:pt>
    <dgm:pt modelId="{EF8C1637-9FF8-46EC-9018-B278F7FF07ED}" type="pres">
      <dgm:prSet presAssocID="{A07D6280-0E18-4491-887E-0DE4CC7EE228}" presName="rootComposite3" presStyleCnt="0"/>
      <dgm:spPr/>
    </dgm:pt>
    <dgm:pt modelId="{E7DAA7BB-0C0E-4777-9764-37B68F74C4BF}" type="pres">
      <dgm:prSet presAssocID="{A07D6280-0E18-4491-887E-0DE4CC7EE228}" presName="rootText3" presStyleLbl="asst3" presStyleIdx="1" presStyleCnt="2" custScaleX="174705" custLinFactNeighborX="-33706" custLinFactNeighborY="4266">
        <dgm:presLayoutVars>
          <dgm:chPref val="3"/>
        </dgm:presLayoutVars>
      </dgm:prSet>
      <dgm:spPr>
        <a:prstGeom prst="rect">
          <a:avLst/>
        </a:prstGeom>
      </dgm:spPr>
    </dgm:pt>
    <dgm:pt modelId="{72046160-A150-4EF0-92EF-A3607CE0B96B}" type="pres">
      <dgm:prSet presAssocID="{A07D6280-0E18-4491-887E-0DE4CC7EE228}" presName="rootConnector3" presStyleLbl="asst3" presStyleIdx="1" presStyleCnt="2"/>
      <dgm:spPr/>
    </dgm:pt>
    <dgm:pt modelId="{233E9951-C1CB-43BC-84CD-E1B6E15E64C7}" type="pres">
      <dgm:prSet presAssocID="{A07D6280-0E18-4491-887E-0DE4CC7EE228}" presName="hierChild6" presStyleCnt="0"/>
      <dgm:spPr/>
    </dgm:pt>
    <dgm:pt modelId="{5C96D05A-D259-4B26-B8EB-6939595E4612}" type="pres">
      <dgm:prSet presAssocID="{A531A02B-7EF1-4409-B529-7952DA24C67F}" presName="Name37" presStyleLbl="parChTrans1D4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309"/>
              </a:lnTo>
            </a:path>
          </a:pathLst>
        </a:custGeom>
      </dgm:spPr>
    </dgm:pt>
    <dgm:pt modelId="{8984D683-3DE7-4A0B-8839-EE10396147E2}" type="pres">
      <dgm:prSet presAssocID="{63043CB9-E193-4C08-BD50-7706475ACE0A}" presName="hierRoot2" presStyleCnt="0">
        <dgm:presLayoutVars>
          <dgm:hierBranch val="init"/>
        </dgm:presLayoutVars>
      </dgm:prSet>
      <dgm:spPr/>
    </dgm:pt>
    <dgm:pt modelId="{C40E9E36-5391-4FF9-ADDA-68A423215680}" type="pres">
      <dgm:prSet presAssocID="{63043CB9-E193-4C08-BD50-7706475ACE0A}" presName="rootComposite" presStyleCnt="0"/>
      <dgm:spPr/>
    </dgm:pt>
    <dgm:pt modelId="{D2EF51D2-65B9-460A-9CC3-B35D43A017E7}" type="pres">
      <dgm:prSet presAssocID="{63043CB9-E193-4C08-BD50-7706475ACE0A}" presName="rootText" presStyleLbl="node4" presStyleIdx="0" presStyleCnt="1" custScaleX="221758" custLinFactNeighborX="-35125" custLinFactNeighborY="1766">
        <dgm:presLayoutVars>
          <dgm:chPref val="3"/>
        </dgm:presLayoutVars>
      </dgm:prSet>
      <dgm:spPr>
        <a:prstGeom prst="rect">
          <a:avLst/>
        </a:prstGeom>
      </dgm:spPr>
    </dgm:pt>
    <dgm:pt modelId="{0D9295EF-0206-4174-8C40-3C1E0FCBED1C}" type="pres">
      <dgm:prSet presAssocID="{63043CB9-E193-4C08-BD50-7706475ACE0A}" presName="rootConnector" presStyleLbl="node4" presStyleIdx="0" presStyleCnt="1"/>
      <dgm:spPr/>
    </dgm:pt>
    <dgm:pt modelId="{3A923DE4-A5D0-49AE-AFB2-9927B8F38B17}" type="pres">
      <dgm:prSet presAssocID="{63043CB9-E193-4C08-BD50-7706475ACE0A}" presName="hierChild4" presStyleCnt="0"/>
      <dgm:spPr/>
    </dgm:pt>
    <dgm:pt modelId="{ED598409-3588-40D8-8BC8-EED1F31EE5A7}" type="pres">
      <dgm:prSet presAssocID="{63043CB9-E193-4C08-BD50-7706475ACE0A}" presName="hierChild5" presStyleCnt="0"/>
      <dgm:spPr/>
    </dgm:pt>
    <dgm:pt modelId="{A5DF6D98-83C7-4A93-98CB-919102DB4C9C}" type="pres">
      <dgm:prSet presAssocID="{F4613EF0-4374-4F10-9E42-3870BF939088}" presName="Name111" presStyleLbl="parChTrans1D4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29654" y="0"/>
              </a:moveTo>
              <a:lnTo>
                <a:pt x="129654" y="568011"/>
              </a:lnTo>
              <a:lnTo>
                <a:pt x="0" y="568011"/>
              </a:lnTo>
            </a:path>
          </a:pathLst>
        </a:custGeom>
      </dgm:spPr>
    </dgm:pt>
    <dgm:pt modelId="{DC3C35BA-9B3F-4BF3-85BD-337E65685F29}" type="pres">
      <dgm:prSet presAssocID="{1C05F667-FB14-4FE2-9C8D-4B90E9E91548}" presName="hierRoot3" presStyleCnt="0">
        <dgm:presLayoutVars>
          <dgm:hierBranch val="init"/>
        </dgm:presLayoutVars>
      </dgm:prSet>
      <dgm:spPr/>
    </dgm:pt>
    <dgm:pt modelId="{65529083-4A1B-42C8-A0D7-35D5AF9771BD}" type="pres">
      <dgm:prSet presAssocID="{1C05F667-FB14-4FE2-9C8D-4B90E9E91548}" presName="rootComposite3" presStyleCnt="0"/>
      <dgm:spPr/>
    </dgm:pt>
    <dgm:pt modelId="{5B6FB868-A423-4118-86A5-5C03D9049897}" type="pres">
      <dgm:prSet presAssocID="{1C05F667-FB14-4FE2-9C8D-4B90E9E91548}" presName="rootText3" presStyleLbl="asst4" presStyleIdx="0" presStyleCnt="3" custScaleX="163761" custLinFactX="-12235" custLinFactNeighborX="-100000" custLinFactNeighborY="-16791">
        <dgm:presLayoutVars>
          <dgm:chPref val="3"/>
        </dgm:presLayoutVars>
      </dgm:prSet>
      <dgm:spPr>
        <a:prstGeom prst="rect">
          <a:avLst/>
        </a:prstGeom>
      </dgm:spPr>
    </dgm:pt>
    <dgm:pt modelId="{480C2F81-0394-4936-8BC8-8ECF597ADC6F}" type="pres">
      <dgm:prSet presAssocID="{1C05F667-FB14-4FE2-9C8D-4B90E9E91548}" presName="rootConnector3" presStyleLbl="asst4" presStyleIdx="0" presStyleCnt="3"/>
      <dgm:spPr/>
    </dgm:pt>
    <dgm:pt modelId="{5A721894-2EB4-4309-A222-CCC2C54F10C0}" type="pres">
      <dgm:prSet presAssocID="{1C05F667-FB14-4FE2-9C8D-4B90E9E91548}" presName="hierChild6" presStyleCnt="0"/>
      <dgm:spPr/>
    </dgm:pt>
    <dgm:pt modelId="{2FC6D1CE-3DA9-4828-BDA7-A2898736671A}" type="pres">
      <dgm:prSet presAssocID="{1C05F667-FB14-4FE2-9C8D-4B90E9E91548}" presName="hierChild7" presStyleCnt="0"/>
      <dgm:spPr/>
    </dgm:pt>
    <dgm:pt modelId="{66D5C651-3099-4356-92E3-7FE8E0739F23}" type="pres">
      <dgm:prSet presAssocID="{B89211C8-832D-4CA3-8C2C-21C734721B64}" presName="Name111" presStyleLbl="parChTrans1D4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011"/>
              </a:lnTo>
              <a:lnTo>
                <a:pt x="129654" y="568011"/>
              </a:lnTo>
            </a:path>
          </a:pathLst>
        </a:custGeom>
      </dgm:spPr>
    </dgm:pt>
    <dgm:pt modelId="{ACFC7190-934E-499A-979E-429EFDA59E7A}" type="pres">
      <dgm:prSet presAssocID="{A86F1B36-D262-4843-8F2B-935126D9EC90}" presName="hierRoot3" presStyleCnt="0">
        <dgm:presLayoutVars>
          <dgm:hierBranch val="init"/>
        </dgm:presLayoutVars>
      </dgm:prSet>
      <dgm:spPr/>
    </dgm:pt>
    <dgm:pt modelId="{F6472F72-5B21-445A-AE31-D0C93FB26D54}" type="pres">
      <dgm:prSet presAssocID="{A86F1B36-D262-4843-8F2B-935126D9EC90}" presName="rootComposite3" presStyleCnt="0"/>
      <dgm:spPr/>
    </dgm:pt>
    <dgm:pt modelId="{A7A1FE30-2858-4FEC-AAC2-190F356DA180}" type="pres">
      <dgm:prSet presAssocID="{A86F1B36-D262-4843-8F2B-935126D9EC90}" presName="rootText3" presStyleLbl="asst4" presStyleIdx="1" presStyleCnt="3" custScaleX="220203" custLinFactNeighborX="-33114" custLinFactNeighborY="33209">
        <dgm:presLayoutVars>
          <dgm:chPref val="3"/>
        </dgm:presLayoutVars>
      </dgm:prSet>
      <dgm:spPr>
        <a:prstGeom prst="rect">
          <a:avLst/>
        </a:prstGeom>
      </dgm:spPr>
    </dgm:pt>
    <dgm:pt modelId="{CCF1A103-0D11-43C6-BD3F-E533853C605B}" type="pres">
      <dgm:prSet presAssocID="{A86F1B36-D262-4843-8F2B-935126D9EC90}" presName="rootConnector3" presStyleLbl="asst4" presStyleIdx="1" presStyleCnt="3"/>
      <dgm:spPr/>
    </dgm:pt>
    <dgm:pt modelId="{53BE8D86-007D-4CF1-82DC-6E86BE67FDEF}" type="pres">
      <dgm:prSet presAssocID="{A86F1B36-D262-4843-8F2B-935126D9EC90}" presName="hierChild6" presStyleCnt="0"/>
      <dgm:spPr/>
    </dgm:pt>
    <dgm:pt modelId="{74700701-C660-4097-B948-334B65B17E0F}" type="pres">
      <dgm:prSet presAssocID="{A86F1B36-D262-4843-8F2B-935126D9EC90}" presName="hierChild7" presStyleCnt="0"/>
      <dgm:spPr/>
    </dgm:pt>
    <dgm:pt modelId="{3DB3E024-01A7-4926-9332-41ABCAC40037}" type="pres">
      <dgm:prSet presAssocID="{ACA4D7C2-448C-4533-849B-79F24691CFE8}" presName="Name111" presStyleLbl="parChTrans1D4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29654" y="0"/>
              </a:moveTo>
              <a:lnTo>
                <a:pt x="129654" y="1444725"/>
              </a:lnTo>
              <a:lnTo>
                <a:pt x="0" y="1444725"/>
              </a:lnTo>
            </a:path>
          </a:pathLst>
        </a:custGeom>
      </dgm:spPr>
    </dgm:pt>
    <dgm:pt modelId="{5A604294-8C5D-48C3-99EC-1D776F6068B4}" type="pres">
      <dgm:prSet presAssocID="{7D10F6A5-A5D2-4650-A870-2BDC27343AA9}" presName="hierRoot3" presStyleCnt="0">
        <dgm:presLayoutVars>
          <dgm:hierBranch val="init"/>
        </dgm:presLayoutVars>
      </dgm:prSet>
      <dgm:spPr/>
    </dgm:pt>
    <dgm:pt modelId="{39950F50-2998-482E-9D9C-72B3E36663BD}" type="pres">
      <dgm:prSet presAssocID="{7D10F6A5-A5D2-4650-A870-2BDC27343AA9}" presName="rootComposite3" presStyleCnt="0"/>
      <dgm:spPr/>
    </dgm:pt>
    <dgm:pt modelId="{24B51CC1-E648-4A23-8119-BD29DF725700}" type="pres">
      <dgm:prSet presAssocID="{7D10F6A5-A5D2-4650-A870-2BDC27343AA9}" presName="rootText3" presStyleLbl="asst4" presStyleIdx="2" presStyleCnt="3" custScaleX="167815" custLinFactNeighborX="-54049" custLinFactNeighborY="-20079">
        <dgm:presLayoutVars>
          <dgm:chPref val="3"/>
        </dgm:presLayoutVars>
      </dgm:prSet>
      <dgm:spPr>
        <a:prstGeom prst="rect">
          <a:avLst/>
        </a:prstGeom>
      </dgm:spPr>
    </dgm:pt>
    <dgm:pt modelId="{F3C31320-81AD-46B0-BC4A-BA8448870254}" type="pres">
      <dgm:prSet presAssocID="{7D10F6A5-A5D2-4650-A870-2BDC27343AA9}" presName="rootConnector3" presStyleLbl="asst4" presStyleIdx="2" presStyleCnt="3"/>
      <dgm:spPr/>
    </dgm:pt>
    <dgm:pt modelId="{030D4489-0915-4CE7-9642-4B6A5C729346}" type="pres">
      <dgm:prSet presAssocID="{7D10F6A5-A5D2-4650-A870-2BDC27343AA9}" presName="hierChild6" presStyleCnt="0"/>
      <dgm:spPr/>
    </dgm:pt>
    <dgm:pt modelId="{CDE9B410-8D20-445E-ADB9-D3FB1625B50F}" type="pres">
      <dgm:prSet presAssocID="{7D10F6A5-A5D2-4650-A870-2BDC27343AA9}" presName="hierChild7" presStyleCnt="0"/>
      <dgm:spPr/>
    </dgm:pt>
    <dgm:pt modelId="{9E9CC37E-EC12-47C5-B048-13023F36918E}" type="pres">
      <dgm:prSet presAssocID="{A07D6280-0E18-4491-887E-0DE4CC7EE228}" presName="hierChild7" presStyleCnt="0"/>
      <dgm:spPr/>
    </dgm:pt>
    <dgm:pt modelId="{8863CF6D-F9C1-4E21-9A68-2E504297D99C}" type="pres">
      <dgm:prSet presAssocID="{FF45B79E-5358-4335-8FE4-90D911D672A0}" presName="hierChild5" presStyleCnt="0"/>
      <dgm:spPr/>
    </dgm:pt>
    <dgm:pt modelId="{B909F141-2D0E-420D-BD81-88906A6D5059}" type="pres">
      <dgm:prSet presAssocID="{0E56EF59-2DB4-4084-9536-D12006290BFF}" presName="hierChild3" presStyleCnt="0"/>
      <dgm:spPr/>
    </dgm:pt>
  </dgm:ptLst>
  <dgm:cxnLst>
    <dgm:cxn modelId="{1590341A-FE8F-41F6-B4BB-46041EBE7866}" type="presOf" srcId="{63043CB9-E193-4C08-BD50-7706475ACE0A}" destId="{0D9295EF-0206-4174-8C40-3C1E0FCBED1C}" srcOrd="1" destOrd="0" presId="urn:microsoft.com/office/officeart/2005/8/layout/orgChart1"/>
    <dgm:cxn modelId="{C97E882A-8E97-44CB-A761-E74E25F48131}" srcId="{A07D6280-0E18-4491-887E-0DE4CC7EE228}" destId="{63043CB9-E193-4C08-BD50-7706475ACE0A}" srcOrd="0" destOrd="0" parTransId="{A531A02B-7EF1-4409-B529-7952DA24C67F}" sibTransId="{E5A7E771-81F9-4A79-8F9D-AC889BE914A4}"/>
    <dgm:cxn modelId="{540A9139-4780-4789-89C7-136968F75945}" type="presOf" srcId="{47905981-7631-4042-8E27-BF6F1954D111}" destId="{BFF90FAF-1396-4318-AC5F-FB42580CDF83}" srcOrd="1" destOrd="0" presId="urn:microsoft.com/office/officeart/2005/8/layout/orgChart1"/>
    <dgm:cxn modelId="{85F88B3D-CC81-407E-A676-6F2F87965010}" srcId="{63043CB9-E193-4C08-BD50-7706475ACE0A}" destId="{1C05F667-FB14-4FE2-9C8D-4B90E9E91548}" srcOrd="0" destOrd="0" parTransId="{F4613EF0-4374-4F10-9E42-3870BF939088}" sibTransId="{E0FD18CE-D658-4B9C-808E-5EB3E757D435}"/>
    <dgm:cxn modelId="{6B9BD046-A94C-4E3E-B098-0C248B7B19C3}" type="presOf" srcId="{98FB0F7E-4FCE-4896-9593-3DAAFC2F8BF7}" destId="{C73F28D0-A19C-4EEA-A6AA-F6E87AAF40C4}" srcOrd="0" destOrd="0" presId="urn:microsoft.com/office/officeart/2005/8/layout/orgChart1"/>
    <dgm:cxn modelId="{23B67149-D16F-4FE4-984A-FD5FDF9DB7A0}" type="presOf" srcId="{A07D6280-0E18-4491-887E-0DE4CC7EE228}" destId="{72046160-A150-4EF0-92EF-A3607CE0B96B}" srcOrd="1" destOrd="0" presId="urn:microsoft.com/office/officeart/2005/8/layout/orgChart1"/>
    <dgm:cxn modelId="{DA8CAD51-BD67-4889-BD76-8BA7D922320D}" srcId="{FF45B79E-5358-4335-8FE4-90D911D672A0}" destId="{A292A0AB-015E-4732-A9A5-4DD4F18D3315}" srcOrd="0" destOrd="0" parTransId="{98FB0F7E-4FCE-4896-9593-3DAAFC2F8BF7}" sibTransId="{58756803-F2ED-4BEF-B0CB-7339F4AF29FB}"/>
    <dgm:cxn modelId="{63B63852-400C-4B23-9C99-65D78D22D83B}" type="presOf" srcId="{A86F1B36-D262-4843-8F2B-935126D9EC90}" destId="{A7A1FE30-2858-4FEC-AAC2-190F356DA180}" srcOrd="0" destOrd="0" presId="urn:microsoft.com/office/officeart/2005/8/layout/orgChart1"/>
    <dgm:cxn modelId="{43CC6C72-8C6C-4DC6-899C-BEDDDEC2D9A3}" type="presOf" srcId="{47905981-7631-4042-8E27-BF6F1954D111}" destId="{F305F138-85FC-4FAD-A00F-D2F8DA326094}" srcOrd="0" destOrd="0" presId="urn:microsoft.com/office/officeart/2005/8/layout/orgChart1"/>
    <dgm:cxn modelId="{212DC472-AC7E-4E07-9D19-9C2D3BD0CA8A}" type="presOf" srcId="{7D10F6A5-A5D2-4650-A870-2BDC27343AA9}" destId="{F3C31320-81AD-46B0-BC4A-BA8448870254}" srcOrd="1" destOrd="0" presId="urn:microsoft.com/office/officeart/2005/8/layout/orgChart1"/>
    <dgm:cxn modelId="{89F21878-9D0A-4412-8D0E-5B371DCE8FC8}" type="presOf" srcId="{A531A02B-7EF1-4409-B529-7952DA24C67F}" destId="{5C96D05A-D259-4B26-B8EB-6939595E4612}" srcOrd="0" destOrd="0" presId="urn:microsoft.com/office/officeart/2005/8/layout/orgChart1"/>
    <dgm:cxn modelId="{EF474F79-0EF3-4F99-AACB-A03E28CF5B53}" type="presOf" srcId="{A05AC6F4-2094-46B3-B3A1-FD0CCA193F87}" destId="{DD3BACFD-8DFA-44C4-905A-03C4D0C1810C}" srcOrd="0" destOrd="0" presId="urn:microsoft.com/office/officeart/2005/8/layout/orgChart1"/>
    <dgm:cxn modelId="{0D342E7A-BA5B-4ECB-88EF-3384E598805B}" type="presOf" srcId="{A86F1B36-D262-4843-8F2B-935126D9EC90}" destId="{CCF1A103-0D11-43C6-BD3F-E533853C605B}" srcOrd="1" destOrd="0" presId="urn:microsoft.com/office/officeart/2005/8/layout/orgChart1"/>
    <dgm:cxn modelId="{B7DF8788-B5A1-4428-924D-3BCC8B2B6391}" type="presOf" srcId="{7D10F6A5-A5D2-4650-A870-2BDC27343AA9}" destId="{24B51CC1-E648-4A23-8119-BD29DF725700}" srcOrd="0" destOrd="0" presId="urn:microsoft.com/office/officeart/2005/8/layout/orgChart1"/>
    <dgm:cxn modelId="{22D52D8A-752A-4C86-96F8-C30DDE92A8D4}" srcId="{A292A0AB-015E-4732-A9A5-4DD4F18D3315}" destId="{A07D6280-0E18-4491-887E-0DE4CC7EE228}" srcOrd="1" destOrd="0" parTransId="{DE625F40-54AF-4F9A-8BB7-792640CC4578}" sibTransId="{80E25532-C081-4E02-B6FA-363910F42D4D}"/>
    <dgm:cxn modelId="{B0AA218E-028F-49AC-B8B2-DDC5F2DD934A}" type="presOf" srcId="{1A88C084-08B2-440B-8A65-280C79876AE1}" destId="{A94F8C51-3CDC-4C0E-9A27-446787CA3745}" srcOrd="0" destOrd="0" presId="urn:microsoft.com/office/officeart/2005/8/layout/orgChart1"/>
    <dgm:cxn modelId="{432F838F-1611-4C01-ACEC-ECD6727C3F77}" srcId="{63043CB9-E193-4C08-BD50-7706475ACE0A}" destId="{A86F1B36-D262-4843-8F2B-935126D9EC90}" srcOrd="1" destOrd="0" parTransId="{B89211C8-832D-4CA3-8C2C-21C734721B64}" sibTransId="{40CED7F6-1668-4F36-8BD8-CD1B94C2A19A}"/>
    <dgm:cxn modelId="{B0B28797-FE3E-478A-B41D-160606294BF7}" type="presOf" srcId="{ACA4D7C2-448C-4533-849B-79F24691CFE8}" destId="{3DB3E024-01A7-4926-9332-41ABCAC40037}" srcOrd="0" destOrd="0" presId="urn:microsoft.com/office/officeart/2005/8/layout/orgChart1"/>
    <dgm:cxn modelId="{379FC297-9266-4758-880E-1D760933D426}" type="presOf" srcId="{FF45B79E-5358-4335-8FE4-90D911D672A0}" destId="{DC367AC7-8997-4DEF-BFDF-AFE23D91CA66}" srcOrd="0" destOrd="0" presId="urn:microsoft.com/office/officeart/2005/8/layout/orgChart1"/>
    <dgm:cxn modelId="{DCE7529B-9F27-488C-9400-6B851E553C3B}" type="presOf" srcId="{FF45B79E-5358-4335-8FE4-90D911D672A0}" destId="{5E412442-DDF4-41F8-83A0-BC62C5B0FA69}" srcOrd="1" destOrd="0" presId="urn:microsoft.com/office/officeart/2005/8/layout/orgChart1"/>
    <dgm:cxn modelId="{9BDBA69D-8FDE-43CA-A86A-037EC200DC3C}" srcId="{0E56EF59-2DB4-4084-9536-D12006290BFF}" destId="{FF45B79E-5358-4335-8FE4-90D911D672A0}" srcOrd="0" destOrd="0" parTransId="{1A88C084-08B2-440B-8A65-280C79876AE1}" sibTransId="{616F19FD-B827-40C8-8E73-8A341085E17D}"/>
    <dgm:cxn modelId="{5F97CF9D-279B-43DD-AD2E-6ED27A25CCEC}" type="presOf" srcId="{A07D6280-0E18-4491-887E-0DE4CC7EE228}" destId="{E7DAA7BB-0C0E-4777-9764-37B68F74C4BF}" srcOrd="0" destOrd="0" presId="urn:microsoft.com/office/officeart/2005/8/layout/orgChart1"/>
    <dgm:cxn modelId="{3AEC30A1-C9E1-424F-AF43-4FFF71FD3AAB}" type="presOf" srcId="{B89211C8-832D-4CA3-8C2C-21C734721B64}" destId="{66D5C651-3099-4356-92E3-7FE8E0739F23}" srcOrd="0" destOrd="0" presId="urn:microsoft.com/office/officeart/2005/8/layout/orgChart1"/>
    <dgm:cxn modelId="{8633FDA4-4D03-44BA-A469-318D428EC564}" srcId="{A05AC6F4-2094-46B3-B3A1-FD0CCA193F87}" destId="{0E56EF59-2DB4-4084-9536-D12006290BFF}" srcOrd="0" destOrd="0" parTransId="{53743ADA-3844-49A8-B482-3B219B5D80C2}" sibTransId="{B1C7F183-7BC4-4C17-8F8F-19F43DBF337E}"/>
    <dgm:cxn modelId="{6D4F4CAF-1F1F-443F-A0DA-2380AB484FF8}" type="presOf" srcId="{0E56EF59-2DB4-4084-9536-D12006290BFF}" destId="{F66E5312-10D1-4BB0-BBD4-E5ED94BE4339}" srcOrd="0" destOrd="0" presId="urn:microsoft.com/office/officeart/2005/8/layout/orgChart1"/>
    <dgm:cxn modelId="{08AE31B1-D4E8-489C-BF3C-30A75E8E1BCC}" type="presOf" srcId="{A292A0AB-015E-4732-A9A5-4DD4F18D3315}" destId="{FAA28A33-6543-4B9C-9787-76FC3B605777}" srcOrd="0" destOrd="0" presId="urn:microsoft.com/office/officeart/2005/8/layout/orgChart1"/>
    <dgm:cxn modelId="{444759B5-7291-4068-B05C-AB1EFDA33891}" type="presOf" srcId="{1C05F667-FB14-4FE2-9C8D-4B90E9E91548}" destId="{480C2F81-0394-4936-8BC8-8ECF597ADC6F}" srcOrd="1" destOrd="0" presId="urn:microsoft.com/office/officeart/2005/8/layout/orgChart1"/>
    <dgm:cxn modelId="{696672BB-9011-42A9-B63A-DCE216C9F415}" type="presOf" srcId="{02ED2916-5A6C-4941-B02D-3698D46CDB05}" destId="{C8ED1FEE-BCFF-46D6-B09C-144AC7D7E632}" srcOrd="0" destOrd="0" presId="urn:microsoft.com/office/officeart/2005/8/layout/orgChart1"/>
    <dgm:cxn modelId="{A9D1C1BB-6BD2-4706-915F-8D715DAC0C3D}" srcId="{63043CB9-E193-4C08-BD50-7706475ACE0A}" destId="{7D10F6A5-A5D2-4650-A870-2BDC27343AA9}" srcOrd="2" destOrd="0" parTransId="{ACA4D7C2-448C-4533-849B-79F24691CFE8}" sibTransId="{52FFFADD-D04D-41F7-AEAD-ED5FC57B9A8A}"/>
    <dgm:cxn modelId="{59D50FBD-0D00-4933-9182-FCDB9FDDA2FA}" type="presOf" srcId="{F4613EF0-4374-4F10-9E42-3870BF939088}" destId="{A5DF6D98-83C7-4A93-98CB-919102DB4C9C}" srcOrd="0" destOrd="0" presId="urn:microsoft.com/office/officeart/2005/8/layout/orgChart1"/>
    <dgm:cxn modelId="{99DECED3-E173-4A17-8EDD-6D43B652D1DB}" type="presOf" srcId="{63043CB9-E193-4C08-BD50-7706475ACE0A}" destId="{D2EF51D2-65B9-460A-9CC3-B35D43A017E7}" srcOrd="0" destOrd="0" presId="urn:microsoft.com/office/officeart/2005/8/layout/orgChart1"/>
    <dgm:cxn modelId="{EDF987D5-0AED-4FD7-A7E4-8DF5D1F2BC3D}" type="presOf" srcId="{1C05F667-FB14-4FE2-9C8D-4B90E9E91548}" destId="{5B6FB868-A423-4118-86A5-5C03D9049897}" srcOrd="0" destOrd="0" presId="urn:microsoft.com/office/officeart/2005/8/layout/orgChart1"/>
    <dgm:cxn modelId="{2D8466E0-7ACE-491B-86C1-222F4B45D849}" type="presOf" srcId="{DE625F40-54AF-4F9A-8BB7-792640CC4578}" destId="{7FD2F6C1-88AA-4245-8E96-038153A0439D}" srcOrd="0" destOrd="0" presId="urn:microsoft.com/office/officeart/2005/8/layout/orgChart1"/>
    <dgm:cxn modelId="{8EE272E6-0248-4C93-A97C-3BA9232C45F0}" type="presOf" srcId="{0E56EF59-2DB4-4084-9536-D12006290BFF}" destId="{108FD2B6-4997-44FF-B252-334F504239B8}" srcOrd="1" destOrd="0" presId="urn:microsoft.com/office/officeart/2005/8/layout/orgChart1"/>
    <dgm:cxn modelId="{A69F5FE8-09F6-4B4C-A808-E524F17AFEF1}" type="presOf" srcId="{A292A0AB-015E-4732-A9A5-4DD4F18D3315}" destId="{2A968EFE-E00F-4B8B-8900-A1E0D067CCD0}" srcOrd="1" destOrd="0" presId="urn:microsoft.com/office/officeart/2005/8/layout/orgChart1"/>
    <dgm:cxn modelId="{C67F76F6-416B-4F5E-AB96-61E8794A8E26}" srcId="{A292A0AB-015E-4732-A9A5-4DD4F18D3315}" destId="{47905981-7631-4042-8E27-BF6F1954D111}" srcOrd="0" destOrd="0" parTransId="{02ED2916-5A6C-4941-B02D-3698D46CDB05}" sibTransId="{7C54943A-F735-4AF5-BC0B-88F0E0D5FC1B}"/>
    <dgm:cxn modelId="{F8A0EE9C-DC82-4604-9147-5F302FF9834D}" type="presParOf" srcId="{DD3BACFD-8DFA-44C4-905A-03C4D0C1810C}" destId="{D359537A-8E9A-49A8-94AB-79390B8A1BCF}" srcOrd="0" destOrd="0" presId="urn:microsoft.com/office/officeart/2005/8/layout/orgChart1"/>
    <dgm:cxn modelId="{571D7532-058D-48CA-9CF2-691D8471C9A6}" type="presParOf" srcId="{D359537A-8E9A-49A8-94AB-79390B8A1BCF}" destId="{CCB8232A-F9A9-402B-9B18-24C75777AEF8}" srcOrd="0" destOrd="0" presId="urn:microsoft.com/office/officeart/2005/8/layout/orgChart1"/>
    <dgm:cxn modelId="{AFE4979D-B01D-4E06-B9BC-9149819F0BF8}" type="presParOf" srcId="{CCB8232A-F9A9-402B-9B18-24C75777AEF8}" destId="{F66E5312-10D1-4BB0-BBD4-E5ED94BE4339}" srcOrd="0" destOrd="0" presId="urn:microsoft.com/office/officeart/2005/8/layout/orgChart1"/>
    <dgm:cxn modelId="{2D8E0FC2-6B0A-440E-825A-CDBF12F65795}" type="presParOf" srcId="{CCB8232A-F9A9-402B-9B18-24C75777AEF8}" destId="{108FD2B6-4997-44FF-B252-334F504239B8}" srcOrd="1" destOrd="0" presId="urn:microsoft.com/office/officeart/2005/8/layout/orgChart1"/>
    <dgm:cxn modelId="{6F89FF33-5CEF-4F15-9715-06B294DD00FD}" type="presParOf" srcId="{D359537A-8E9A-49A8-94AB-79390B8A1BCF}" destId="{E59D6999-A39E-49FB-BD33-AEC6F6A1302C}" srcOrd="1" destOrd="0" presId="urn:microsoft.com/office/officeart/2005/8/layout/orgChart1"/>
    <dgm:cxn modelId="{C5F66AE8-1A21-413A-9F78-8986C4BF4D4D}" type="presParOf" srcId="{E59D6999-A39E-49FB-BD33-AEC6F6A1302C}" destId="{A94F8C51-3CDC-4C0E-9A27-446787CA3745}" srcOrd="0" destOrd="0" presId="urn:microsoft.com/office/officeart/2005/8/layout/orgChart1"/>
    <dgm:cxn modelId="{CA86F42C-FEB5-41B6-BBE2-318C36BEACC7}" type="presParOf" srcId="{E59D6999-A39E-49FB-BD33-AEC6F6A1302C}" destId="{BC08A991-0E22-4810-ADEE-B7F52D1F0379}" srcOrd="1" destOrd="0" presId="urn:microsoft.com/office/officeart/2005/8/layout/orgChart1"/>
    <dgm:cxn modelId="{A4A50A3F-14A2-4035-BE49-6A8A464928D8}" type="presParOf" srcId="{BC08A991-0E22-4810-ADEE-B7F52D1F0379}" destId="{C66AD330-FF83-4DCF-B375-4A856C26AFE9}" srcOrd="0" destOrd="0" presId="urn:microsoft.com/office/officeart/2005/8/layout/orgChart1"/>
    <dgm:cxn modelId="{B79A1EF9-2D29-41B2-A5CA-80FC791BBFA1}" type="presParOf" srcId="{C66AD330-FF83-4DCF-B375-4A856C26AFE9}" destId="{DC367AC7-8997-4DEF-BFDF-AFE23D91CA66}" srcOrd="0" destOrd="0" presId="urn:microsoft.com/office/officeart/2005/8/layout/orgChart1"/>
    <dgm:cxn modelId="{2612B4B6-B30C-4DB3-9C95-B74274DB79E0}" type="presParOf" srcId="{C66AD330-FF83-4DCF-B375-4A856C26AFE9}" destId="{5E412442-DDF4-41F8-83A0-BC62C5B0FA69}" srcOrd="1" destOrd="0" presId="urn:microsoft.com/office/officeart/2005/8/layout/orgChart1"/>
    <dgm:cxn modelId="{6605453A-78DC-4191-B9AB-EB4079B9040B}" type="presParOf" srcId="{BC08A991-0E22-4810-ADEE-B7F52D1F0379}" destId="{59411B82-991A-4E1C-9087-B704DFD8C060}" srcOrd="1" destOrd="0" presId="urn:microsoft.com/office/officeart/2005/8/layout/orgChart1"/>
    <dgm:cxn modelId="{61148005-E5A7-4687-91FE-66D3979C5075}" type="presParOf" srcId="{59411B82-991A-4E1C-9087-B704DFD8C060}" destId="{C73F28D0-A19C-4EEA-A6AA-F6E87AAF40C4}" srcOrd="0" destOrd="0" presId="urn:microsoft.com/office/officeart/2005/8/layout/orgChart1"/>
    <dgm:cxn modelId="{D33A87E0-AD5E-4B6D-9870-D2E794EE8887}" type="presParOf" srcId="{59411B82-991A-4E1C-9087-B704DFD8C060}" destId="{CF0FFBDE-DEB4-4D9F-BA1F-0C7CB0CCE3E5}" srcOrd="1" destOrd="0" presId="urn:microsoft.com/office/officeart/2005/8/layout/orgChart1"/>
    <dgm:cxn modelId="{693CBD93-DA3A-4AA1-A45B-A11B5013E06C}" type="presParOf" srcId="{CF0FFBDE-DEB4-4D9F-BA1F-0C7CB0CCE3E5}" destId="{2B8CF850-AE38-487E-A55A-744E016AF7D4}" srcOrd="0" destOrd="0" presId="urn:microsoft.com/office/officeart/2005/8/layout/orgChart1"/>
    <dgm:cxn modelId="{4F397291-8C42-45F5-8C47-6AC0E7DBB78D}" type="presParOf" srcId="{2B8CF850-AE38-487E-A55A-744E016AF7D4}" destId="{FAA28A33-6543-4B9C-9787-76FC3B605777}" srcOrd="0" destOrd="0" presId="urn:microsoft.com/office/officeart/2005/8/layout/orgChart1"/>
    <dgm:cxn modelId="{144AF6CF-E918-4838-A536-625532E0E333}" type="presParOf" srcId="{2B8CF850-AE38-487E-A55A-744E016AF7D4}" destId="{2A968EFE-E00F-4B8B-8900-A1E0D067CCD0}" srcOrd="1" destOrd="0" presId="urn:microsoft.com/office/officeart/2005/8/layout/orgChart1"/>
    <dgm:cxn modelId="{BD2D46EF-D09B-4CDB-BC99-CFB472A7BF0A}" type="presParOf" srcId="{CF0FFBDE-DEB4-4D9F-BA1F-0C7CB0CCE3E5}" destId="{395E0A0E-3D13-4F65-B76E-66670B12ED2E}" srcOrd="1" destOrd="0" presId="urn:microsoft.com/office/officeart/2005/8/layout/orgChart1"/>
    <dgm:cxn modelId="{0212A87B-8F77-42D7-B909-4ACA37B9120B}" type="presParOf" srcId="{CF0FFBDE-DEB4-4D9F-BA1F-0C7CB0CCE3E5}" destId="{F4BBBC17-91EA-4925-9AE0-EE9FB9ED7785}" srcOrd="2" destOrd="0" presId="urn:microsoft.com/office/officeart/2005/8/layout/orgChart1"/>
    <dgm:cxn modelId="{DEA1E1B2-7B0D-4BD6-8789-EDD658A2F2AF}" type="presParOf" srcId="{F4BBBC17-91EA-4925-9AE0-EE9FB9ED7785}" destId="{C8ED1FEE-BCFF-46D6-B09C-144AC7D7E632}" srcOrd="0" destOrd="0" presId="urn:microsoft.com/office/officeart/2005/8/layout/orgChart1"/>
    <dgm:cxn modelId="{C2A05137-7D0D-4109-92F2-CA1D7A51F1C1}" type="presParOf" srcId="{F4BBBC17-91EA-4925-9AE0-EE9FB9ED7785}" destId="{03A8DB81-50C4-42A5-840F-51A8AA3A9124}" srcOrd="1" destOrd="0" presId="urn:microsoft.com/office/officeart/2005/8/layout/orgChart1"/>
    <dgm:cxn modelId="{35A0EEF4-4BA9-4280-8526-94A3220A1CD3}" type="presParOf" srcId="{03A8DB81-50C4-42A5-840F-51A8AA3A9124}" destId="{DEE25199-25E2-460B-8B3D-C9A4FD54222B}" srcOrd="0" destOrd="0" presId="urn:microsoft.com/office/officeart/2005/8/layout/orgChart1"/>
    <dgm:cxn modelId="{CD75D28D-1F5D-495C-8586-C3E7767D0DC2}" type="presParOf" srcId="{DEE25199-25E2-460B-8B3D-C9A4FD54222B}" destId="{F305F138-85FC-4FAD-A00F-D2F8DA326094}" srcOrd="0" destOrd="0" presId="urn:microsoft.com/office/officeart/2005/8/layout/orgChart1"/>
    <dgm:cxn modelId="{00AC01BD-DB79-4AAC-A241-9A5EADB24CAD}" type="presParOf" srcId="{DEE25199-25E2-460B-8B3D-C9A4FD54222B}" destId="{BFF90FAF-1396-4318-AC5F-FB42580CDF83}" srcOrd="1" destOrd="0" presId="urn:microsoft.com/office/officeart/2005/8/layout/orgChart1"/>
    <dgm:cxn modelId="{696626A8-F202-407E-AB8A-E39845E90BFD}" type="presParOf" srcId="{03A8DB81-50C4-42A5-840F-51A8AA3A9124}" destId="{EAFBD59D-0EEE-4A27-AFFF-7C86F9761F4D}" srcOrd="1" destOrd="0" presId="urn:microsoft.com/office/officeart/2005/8/layout/orgChart1"/>
    <dgm:cxn modelId="{849C1755-286E-451C-B30D-3334022EE4BF}" type="presParOf" srcId="{03A8DB81-50C4-42A5-840F-51A8AA3A9124}" destId="{43B163EE-866B-4FC9-B1EA-58404E9E3684}" srcOrd="2" destOrd="0" presId="urn:microsoft.com/office/officeart/2005/8/layout/orgChart1"/>
    <dgm:cxn modelId="{2D16F346-F0F1-4258-88A2-E95851385598}" type="presParOf" srcId="{F4BBBC17-91EA-4925-9AE0-EE9FB9ED7785}" destId="{7FD2F6C1-88AA-4245-8E96-038153A0439D}" srcOrd="2" destOrd="0" presId="urn:microsoft.com/office/officeart/2005/8/layout/orgChart1"/>
    <dgm:cxn modelId="{46D63AEC-C7F0-4F8C-9953-DF5179A2AF2E}" type="presParOf" srcId="{F4BBBC17-91EA-4925-9AE0-EE9FB9ED7785}" destId="{9C5DD898-AB3D-4ACE-90AD-54D3CC9E88DB}" srcOrd="3" destOrd="0" presId="urn:microsoft.com/office/officeart/2005/8/layout/orgChart1"/>
    <dgm:cxn modelId="{59D38A15-72D2-4F61-A991-8BB8E0A05993}" type="presParOf" srcId="{9C5DD898-AB3D-4ACE-90AD-54D3CC9E88DB}" destId="{EF8C1637-9FF8-46EC-9018-B278F7FF07ED}" srcOrd="0" destOrd="0" presId="urn:microsoft.com/office/officeart/2005/8/layout/orgChart1"/>
    <dgm:cxn modelId="{73541A36-12D3-49B0-A2E7-410201078430}" type="presParOf" srcId="{EF8C1637-9FF8-46EC-9018-B278F7FF07ED}" destId="{E7DAA7BB-0C0E-4777-9764-37B68F74C4BF}" srcOrd="0" destOrd="0" presId="urn:microsoft.com/office/officeart/2005/8/layout/orgChart1"/>
    <dgm:cxn modelId="{42E69B50-7FDB-4C63-9153-EC594233FDCA}" type="presParOf" srcId="{EF8C1637-9FF8-46EC-9018-B278F7FF07ED}" destId="{72046160-A150-4EF0-92EF-A3607CE0B96B}" srcOrd="1" destOrd="0" presId="urn:microsoft.com/office/officeart/2005/8/layout/orgChart1"/>
    <dgm:cxn modelId="{3EB6FBFF-8E9F-46A3-B559-263E2AB771FC}" type="presParOf" srcId="{9C5DD898-AB3D-4ACE-90AD-54D3CC9E88DB}" destId="{233E9951-C1CB-43BC-84CD-E1B6E15E64C7}" srcOrd="1" destOrd="0" presId="urn:microsoft.com/office/officeart/2005/8/layout/orgChart1"/>
    <dgm:cxn modelId="{47E90655-2A7F-4281-ACA2-1ED314FCBF83}" type="presParOf" srcId="{233E9951-C1CB-43BC-84CD-E1B6E15E64C7}" destId="{5C96D05A-D259-4B26-B8EB-6939595E4612}" srcOrd="0" destOrd="0" presId="urn:microsoft.com/office/officeart/2005/8/layout/orgChart1"/>
    <dgm:cxn modelId="{A56D7361-2FB7-444C-B572-0B31BC4AA677}" type="presParOf" srcId="{233E9951-C1CB-43BC-84CD-E1B6E15E64C7}" destId="{8984D683-3DE7-4A0B-8839-EE10396147E2}" srcOrd="1" destOrd="0" presId="urn:microsoft.com/office/officeart/2005/8/layout/orgChart1"/>
    <dgm:cxn modelId="{39C10A37-1FCD-4331-850A-2EC958F00161}" type="presParOf" srcId="{8984D683-3DE7-4A0B-8839-EE10396147E2}" destId="{C40E9E36-5391-4FF9-ADDA-68A423215680}" srcOrd="0" destOrd="0" presId="urn:microsoft.com/office/officeart/2005/8/layout/orgChart1"/>
    <dgm:cxn modelId="{94FCDA23-B9A5-4E7E-B2D9-F7932EFE34A5}" type="presParOf" srcId="{C40E9E36-5391-4FF9-ADDA-68A423215680}" destId="{D2EF51D2-65B9-460A-9CC3-B35D43A017E7}" srcOrd="0" destOrd="0" presId="urn:microsoft.com/office/officeart/2005/8/layout/orgChart1"/>
    <dgm:cxn modelId="{C8733F0B-462A-4F44-97D7-99FB74E86954}" type="presParOf" srcId="{C40E9E36-5391-4FF9-ADDA-68A423215680}" destId="{0D9295EF-0206-4174-8C40-3C1E0FCBED1C}" srcOrd="1" destOrd="0" presId="urn:microsoft.com/office/officeart/2005/8/layout/orgChart1"/>
    <dgm:cxn modelId="{0AD8B96C-AE65-4ACD-8AA6-047FBAC9BD3F}" type="presParOf" srcId="{8984D683-3DE7-4A0B-8839-EE10396147E2}" destId="{3A923DE4-A5D0-49AE-AFB2-9927B8F38B17}" srcOrd="1" destOrd="0" presId="urn:microsoft.com/office/officeart/2005/8/layout/orgChart1"/>
    <dgm:cxn modelId="{17C84E4F-5F03-4826-B95B-504402CAC2F6}" type="presParOf" srcId="{8984D683-3DE7-4A0B-8839-EE10396147E2}" destId="{ED598409-3588-40D8-8BC8-EED1F31EE5A7}" srcOrd="2" destOrd="0" presId="urn:microsoft.com/office/officeart/2005/8/layout/orgChart1"/>
    <dgm:cxn modelId="{25739CB3-8263-4B2C-8EFE-FADAAECCDDFA}" type="presParOf" srcId="{ED598409-3588-40D8-8BC8-EED1F31EE5A7}" destId="{A5DF6D98-83C7-4A93-98CB-919102DB4C9C}" srcOrd="0" destOrd="0" presId="urn:microsoft.com/office/officeart/2005/8/layout/orgChart1"/>
    <dgm:cxn modelId="{0F253008-F998-48D3-9731-00B3194170FE}" type="presParOf" srcId="{ED598409-3588-40D8-8BC8-EED1F31EE5A7}" destId="{DC3C35BA-9B3F-4BF3-85BD-337E65685F29}" srcOrd="1" destOrd="0" presId="urn:microsoft.com/office/officeart/2005/8/layout/orgChart1"/>
    <dgm:cxn modelId="{8005AAB6-0480-4B61-90E4-CD1BAA0316D3}" type="presParOf" srcId="{DC3C35BA-9B3F-4BF3-85BD-337E65685F29}" destId="{65529083-4A1B-42C8-A0D7-35D5AF9771BD}" srcOrd="0" destOrd="0" presId="urn:microsoft.com/office/officeart/2005/8/layout/orgChart1"/>
    <dgm:cxn modelId="{7738E4DD-4788-4FDC-A16B-1A141BAB0E4A}" type="presParOf" srcId="{65529083-4A1B-42C8-A0D7-35D5AF9771BD}" destId="{5B6FB868-A423-4118-86A5-5C03D9049897}" srcOrd="0" destOrd="0" presId="urn:microsoft.com/office/officeart/2005/8/layout/orgChart1"/>
    <dgm:cxn modelId="{427E03E6-93B6-435C-85A5-29F10DD1FCBA}" type="presParOf" srcId="{65529083-4A1B-42C8-A0D7-35D5AF9771BD}" destId="{480C2F81-0394-4936-8BC8-8ECF597ADC6F}" srcOrd="1" destOrd="0" presId="urn:microsoft.com/office/officeart/2005/8/layout/orgChart1"/>
    <dgm:cxn modelId="{F9DC336D-A5E4-4D2B-B7B4-1B13B67A5DCB}" type="presParOf" srcId="{DC3C35BA-9B3F-4BF3-85BD-337E65685F29}" destId="{5A721894-2EB4-4309-A222-CCC2C54F10C0}" srcOrd="1" destOrd="0" presId="urn:microsoft.com/office/officeart/2005/8/layout/orgChart1"/>
    <dgm:cxn modelId="{CD044121-B39A-433D-B603-D47E6420549A}" type="presParOf" srcId="{DC3C35BA-9B3F-4BF3-85BD-337E65685F29}" destId="{2FC6D1CE-3DA9-4828-BDA7-A2898736671A}" srcOrd="2" destOrd="0" presId="urn:microsoft.com/office/officeart/2005/8/layout/orgChart1"/>
    <dgm:cxn modelId="{324DA45F-4F79-4362-868F-987A40C4799C}" type="presParOf" srcId="{ED598409-3588-40D8-8BC8-EED1F31EE5A7}" destId="{66D5C651-3099-4356-92E3-7FE8E0739F23}" srcOrd="2" destOrd="0" presId="urn:microsoft.com/office/officeart/2005/8/layout/orgChart1"/>
    <dgm:cxn modelId="{BADF94BD-81D7-4C94-A9FE-D0535541802A}" type="presParOf" srcId="{ED598409-3588-40D8-8BC8-EED1F31EE5A7}" destId="{ACFC7190-934E-499A-979E-429EFDA59E7A}" srcOrd="3" destOrd="0" presId="urn:microsoft.com/office/officeart/2005/8/layout/orgChart1"/>
    <dgm:cxn modelId="{FF6C2DFD-CEB6-4885-A5DD-70DA5E8F8008}" type="presParOf" srcId="{ACFC7190-934E-499A-979E-429EFDA59E7A}" destId="{F6472F72-5B21-445A-AE31-D0C93FB26D54}" srcOrd="0" destOrd="0" presId="urn:microsoft.com/office/officeart/2005/8/layout/orgChart1"/>
    <dgm:cxn modelId="{6624B128-2B48-44DE-AF52-67A98E5AA84D}" type="presParOf" srcId="{F6472F72-5B21-445A-AE31-D0C93FB26D54}" destId="{A7A1FE30-2858-4FEC-AAC2-190F356DA180}" srcOrd="0" destOrd="0" presId="urn:microsoft.com/office/officeart/2005/8/layout/orgChart1"/>
    <dgm:cxn modelId="{A17178A1-2087-436F-BE98-A4CAF4D239C8}" type="presParOf" srcId="{F6472F72-5B21-445A-AE31-D0C93FB26D54}" destId="{CCF1A103-0D11-43C6-BD3F-E533853C605B}" srcOrd="1" destOrd="0" presId="urn:microsoft.com/office/officeart/2005/8/layout/orgChart1"/>
    <dgm:cxn modelId="{F8036FF5-E0A0-4A64-82D1-220A7A6E0F29}" type="presParOf" srcId="{ACFC7190-934E-499A-979E-429EFDA59E7A}" destId="{53BE8D86-007D-4CF1-82DC-6E86BE67FDEF}" srcOrd="1" destOrd="0" presId="urn:microsoft.com/office/officeart/2005/8/layout/orgChart1"/>
    <dgm:cxn modelId="{69503165-8011-4021-BE4F-F738ABE5CAFA}" type="presParOf" srcId="{ACFC7190-934E-499A-979E-429EFDA59E7A}" destId="{74700701-C660-4097-B948-334B65B17E0F}" srcOrd="2" destOrd="0" presId="urn:microsoft.com/office/officeart/2005/8/layout/orgChart1"/>
    <dgm:cxn modelId="{D013AED8-D17A-4CCC-8782-75BA3EFCF14A}" type="presParOf" srcId="{ED598409-3588-40D8-8BC8-EED1F31EE5A7}" destId="{3DB3E024-01A7-4926-9332-41ABCAC40037}" srcOrd="4" destOrd="0" presId="urn:microsoft.com/office/officeart/2005/8/layout/orgChart1"/>
    <dgm:cxn modelId="{D2B14A0F-7ABD-4159-82AC-7FA5613D1FF7}" type="presParOf" srcId="{ED598409-3588-40D8-8BC8-EED1F31EE5A7}" destId="{5A604294-8C5D-48C3-99EC-1D776F6068B4}" srcOrd="5" destOrd="0" presId="urn:microsoft.com/office/officeart/2005/8/layout/orgChart1"/>
    <dgm:cxn modelId="{83DD9DAC-C718-46E6-9C2B-0BF5EDDD1C48}" type="presParOf" srcId="{5A604294-8C5D-48C3-99EC-1D776F6068B4}" destId="{39950F50-2998-482E-9D9C-72B3E36663BD}" srcOrd="0" destOrd="0" presId="urn:microsoft.com/office/officeart/2005/8/layout/orgChart1"/>
    <dgm:cxn modelId="{204F7ADA-6325-47D6-9C74-DA49447C1606}" type="presParOf" srcId="{39950F50-2998-482E-9D9C-72B3E36663BD}" destId="{24B51CC1-E648-4A23-8119-BD29DF725700}" srcOrd="0" destOrd="0" presId="urn:microsoft.com/office/officeart/2005/8/layout/orgChart1"/>
    <dgm:cxn modelId="{3FAB062A-0CFB-4836-91C9-D1A5130FB508}" type="presParOf" srcId="{39950F50-2998-482E-9D9C-72B3E36663BD}" destId="{F3C31320-81AD-46B0-BC4A-BA8448870254}" srcOrd="1" destOrd="0" presId="urn:microsoft.com/office/officeart/2005/8/layout/orgChart1"/>
    <dgm:cxn modelId="{61C53D87-1BB1-4F78-AB53-04923CACD03F}" type="presParOf" srcId="{5A604294-8C5D-48C3-99EC-1D776F6068B4}" destId="{030D4489-0915-4CE7-9642-4B6A5C729346}" srcOrd="1" destOrd="0" presId="urn:microsoft.com/office/officeart/2005/8/layout/orgChart1"/>
    <dgm:cxn modelId="{624A408A-C6EE-4912-A8BB-DC080FEC7404}" type="presParOf" srcId="{5A604294-8C5D-48C3-99EC-1D776F6068B4}" destId="{CDE9B410-8D20-445E-ADB9-D3FB1625B50F}" srcOrd="2" destOrd="0" presId="urn:microsoft.com/office/officeart/2005/8/layout/orgChart1"/>
    <dgm:cxn modelId="{5F9D4F4B-4462-4183-9CBB-E6C5829AA09E}" type="presParOf" srcId="{9C5DD898-AB3D-4ACE-90AD-54D3CC9E88DB}" destId="{9E9CC37E-EC12-47C5-B048-13023F36918E}" srcOrd="2" destOrd="0" presId="urn:microsoft.com/office/officeart/2005/8/layout/orgChart1"/>
    <dgm:cxn modelId="{27B46BA0-EF55-482B-AF77-1CC0ABE82955}" type="presParOf" srcId="{BC08A991-0E22-4810-ADEE-B7F52D1F0379}" destId="{8863CF6D-F9C1-4E21-9A68-2E504297D99C}" srcOrd="2" destOrd="0" presId="urn:microsoft.com/office/officeart/2005/8/layout/orgChart1"/>
    <dgm:cxn modelId="{DBF3ABE1-C806-4A8D-B052-925C59D8D71A}" type="presParOf" srcId="{D359537A-8E9A-49A8-94AB-79390B8A1BCF}" destId="{B909F141-2D0E-420D-BD81-88906A6D5059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3E024-01A7-4926-9332-41ABCAC40037}">
      <dsp:nvSpPr>
        <dsp:cNvPr id="0" name=""/>
        <dsp:cNvSpPr/>
      </dsp:nvSpPr>
      <dsp:spPr>
        <a:xfrm>
          <a:off x="5066658" y="4240141"/>
          <a:ext cx="372422" cy="1342634"/>
        </a:xfrm>
        <a:custGeom>
          <a:avLst/>
          <a:gdLst/>
          <a:ahLst/>
          <a:cxnLst/>
          <a:rect l="0" t="0" r="0" b="0"/>
          <a:pathLst>
            <a:path>
              <a:moveTo>
                <a:pt x="129654" y="0"/>
              </a:moveTo>
              <a:lnTo>
                <a:pt x="129654" y="1444725"/>
              </a:lnTo>
              <a:lnTo>
                <a:pt x="0" y="1444725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5C651-3099-4356-92E3-7FE8E0739F23}">
      <dsp:nvSpPr>
        <dsp:cNvPr id="0" name=""/>
        <dsp:cNvSpPr/>
      </dsp:nvSpPr>
      <dsp:spPr>
        <a:xfrm>
          <a:off x="5439081" y="4240141"/>
          <a:ext cx="158353" cy="781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011"/>
              </a:lnTo>
              <a:lnTo>
                <a:pt x="129654" y="568011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F6D98-83C7-4A93-98CB-919102DB4C9C}">
      <dsp:nvSpPr>
        <dsp:cNvPr id="0" name=""/>
        <dsp:cNvSpPr/>
      </dsp:nvSpPr>
      <dsp:spPr>
        <a:xfrm>
          <a:off x="4278880" y="4240141"/>
          <a:ext cx="1160201" cy="464788"/>
        </a:xfrm>
        <a:custGeom>
          <a:avLst/>
          <a:gdLst/>
          <a:ahLst/>
          <a:cxnLst/>
          <a:rect l="0" t="0" r="0" b="0"/>
          <a:pathLst>
            <a:path>
              <a:moveTo>
                <a:pt x="129654" y="0"/>
              </a:moveTo>
              <a:lnTo>
                <a:pt x="129654" y="568011"/>
              </a:lnTo>
              <a:lnTo>
                <a:pt x="0" y="568011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6D05A-D259-4B26-B8EB-6939595E4612}">
      <dsp:nvSpPr>
        <dsp:cNvPr id="0" name=""/>
        <dsp:cNvSpPr/>
      </dsp:nvSpPr>
      <dsp:spPr>
        <a:xfrm>
          <a:off x="5393361" y="3357308"/>
          <a:ext cx="91440" cy="249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309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2F6C1-88AA-4245-8E96-038153A0439D}">
      <dsp:nvSpPr>
        <dsp:cNvPr id="0" name=""/>
        <dsp:cNvSpPr/>
      </dsp:nvSpPr>
      <dsp:spPr>
        <a:xfrm>
          <a:off x="3507176" y="2484910"/>
          <a:ext cx="844235" cy="555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011"/>
              </a:lnTo>
              <a:lnTo>
                <a:pt x="876713" y="568011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D1FEE-BCFF-46D6-B09C-144AC7D7E632}">
      <dsp:nvSpPr>
        <dsp:cNvPr id="0" name=""/>
        <dsp:cNvSpPr/>
      </dsp:nvSpPr>
      <dsp:spPr>
        <a:xfrm>
          <a:off x="3004005" y="2484910"/>
          <a:ext cx="503170" cy="783892"/>
        </a:xfrm>
        <a:custGeom>
          <a:avLst/>
          <a:gdLst/>
          <a:ahLst/>
          <a:cxnLst/>
          <a:rect l="0" t="0" r="0" b="0"/>
          <a:pathLst>
            <a:path>
              <a:moveTo>
                <a:pt x="129654" y="0"/>
              </a:moveTo>
              <a:lnTo>
                <a:pt x="129654" y="568011"/>
              </a:lnTo>
              <a:lnTo>
                <a:pt x="0" y="568011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F28D0-A19C-4EEA-A6AA-F6E87AAF40C4}">
      <dsp:nvSpPr>
        <dsp:cNvPr id="0" name=""/>
        <dsp:cNvSpPr/>
      </dsp:nvSpPr>
      <dsp:spPr>
        <a:xfrm>
          <a:off x="3448090" y="1533001"/>
          <a:ext cx="91440" cy="319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154"/>
              </a:lnTo>
              <a:lnTo>
                <a:pt x="59085" y="186154"/>
              </a:lnTo>
              <a:lnTo>
                <a:pt x="59085" y="31905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F8C51-3CDC-4C0E-9A27-446787CA3745}">
      <dsp:nvSpPr>
        <dsp:cNvPr id="0" name=""/>
        <dsp:cNvSpPr/>
      </dsp:nvSpPr>
      <dsp:spPr>
        <a:xfrm>
          <a:off x="3448090" y="680025"/>
          <a:ext cx="91440" cy="220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309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E5312-10D1-4BB0-BBD4-E5ED94BE4339}">
      <dsp:nvSpPr>
        <dsp:cNvPr id="0" name=""/>
        <dsp:cNvSpPr/>
      </dsp:nvSpPr>
      <dsp:spPr>
        <a:xfrm>
          <a:off x="2124425" y="47170"/>
          <a:ext cx="2820333" cy="632855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Sage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(Raw + Vinegar Incubated)</a:t>
          </a:r>
        </a:p>
      </dsp:txBody>
      <dsp:txXfrm>
        <a:off x="2124425" y="47170"/>
        <a:ext cx="2820333" cy="632855"/>
      </dsp:txXfrm>
    </dsp:sp>
    <dsp:sp modelId="{DC367AC7-8997-4DEF-BFDF-AFE23D91CA66}">
      <dsp:nvSpPr>
        <dsp:cNvPr id="0" name=""/>
        <dsp:cNvSpPr/>
      </dsp:nvSpPr>
      <dsp:spPr>
        <a:xfrm>
          <a:off x="1709562" y="900145"/>
          <a:ext cx="3568494" cy="632855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Soxhlet Extraction (300mL EtOH)</a:t>
          </a:r>
        </a:p>
      </dsp:txBody>
      <dsp:txXfrm>
        <a:off x="1709562" y="900145"/>
        <a:ext cx="3568494" cy="632855"/>
      </dsp:txXfrm>
    </dsp:sp>
    <dsp:sp modelId="{FAA28A33-6543-4B9C-9787-76FC3B605777}">
      <dsp:nvSpPr>
        <dsp:cNvPr id="0" name=""/>
        <dsp:cNvSpPr/>
      </dsp:nvSpPr>
      <dsp:spPr>
        <a:xfrm>
          <a:off x="1179578" y="1852055"/>
          <a:ext cx="4655196" cy="632855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Evaporation Liquid-Liquid Partition Separatory Funnel (2x)</a:t>
          </a:r>
          <a:endParaRPr lang="en-US" sz="1600" kern="1200" dirty="0">
            <a:latin typeface="Adobe Devanagari" panose="02040503050201020203" pitchFamily="18" charset="0"/>
            <a:ea typeface="+mn-ea"/>
            <a:cs typeface="Adobe Devanagari" panose="02040503050201020203" pitchFamily="18" charset="0"/>
          </a:endParaRPr>
        </a:p>
      </dsp:txBody>
      <dsp:txXfrm>
        <a:off x="1179578" y="1852055"/>
        <a:ext cx="4655196" cy="632855"/>
      </dsp:txXfrm>
    </dsp:sp>
    <dsp:sp modelId="{F305F138-85FC-4FAD-A00F-D2F8DA326094}">
      <dsp:nvSpPr>
        <dsp:cNvPr id="0" name=""/>
        <dsp:cNvSpPr/>
      </dsp:nvSpPr>
      <dsp:spPr>
        <a:xfrm>
          <a:off x="1580397" y="2952375"/>
          <a:ext cx="1423608" cy="632855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Hexanes</a:t>
          </a:r>
        </a:p>
      </dsp:txBody>
      <dsp:txXfrm>
        <a:off x="1580397" y="2952375"/>
        <a:ext cx="1423608" cy="632855"/>
      </dsp:txXfrm>
    </dsp:sp>
    <dsp:sp modelId="{E7DAA7BB-0C0E-4777-9764-37B68F74C4BF}">
      <dsp:nvSpPr>
        <dsp:cNvPr id="0" name=""/>
        <dsp:cNvSpPr/>
      </dsp:nvSpPr>
      <dsp:spPr>
        <a:xfrm>
          <a:off x="4351411" y="2724452"/>
          <a:ext cx="2211260" cy="632855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Aqueous </a:t>
          </a:r>
          <a:r>
            <a:rPr lang="en-US" sz="1600" kern="1200" dirty="0" err="1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ACN:MeOH</a:t>
          </a:r>
          <a:endParaRPr lang="en-US" sz="1600" kern="1200" dirty="0">
            <a:latin typeface="Adobe Devanagari" panose="02040503050201020203" pitchFamily="18" charset="0"/>
            <a:ea typeface="+mn-ea"/>
            <a:cs typeface="Adobe Devanagari" panose="02040503050201020203" pitchFamily="18" charset="0"/>
          </a:endParaRPr>
        </a:p>
      </dsp:txBody>
      <dsp:txXfrm>
        <a:off x="4351411" y="2724452"/>
        <a:ext cx="2211260" cy="632855"/>
      </dsp:txXfrm>
    </dsp:sp>
    <dsp:sp modelId="{D2EF51D2-65B9-460A-9CC3-B35D43A017E7}">
      <dsp:nvSpPr>
        <dsp:cNvPr id="0" name=""/>
        <dsp:cNvSpPr/>
      </dsp:nvSpPr>
      <dsp:spPr>
        <a:xfrm>
          <a:off x="4035673" y="3607286"/>
          <a:ext cx="2806815" cy="632855"/>
        </a:xfrm>
        <a:prstGeom prst="rect">
          <a:avLst/>
        </a:prstGeom>
        <a:solidFill>
          <a:schemeClr val="accent2">
            <a:alpha val="3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Organic Extract Collected in Vials</a:t>
          </a:r>
        </a:p>
      </dsp:txBody>
      <dsp:txXfrm>
        <a:off x="4035673" y="3607286"/>
        <a:ext cx="2806815" cy="632855"/>
      </dsp:txXfrm>
    </dsp:sp>
    <dsp:sp modelId="{5B6FB868-A423-4118-86A5-5C03D9049897}">
      <dsp:nvSpPr>
        <dsp:cNvPr id="0" name=""/>
        <dsp:cNvSpPr/>
      </dsp:nvSpPr>
      <dsp:spPr>
        <a:xfrm>
          <a:off x="2206139" y="4388502"/>
          <a:ext cx="2072740" cy="632855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Raw Sage Extract</a:t>
          </a:r>
        </a:p>
      </dsp:txBody>
      <dsp:txXfrm>
        <a:off x="2206139" y="4388502"/>
        <a:ext cx="2072740" cy="632855"/>
      </dsp:txXfrm>
    </dsp:sp>
    <dsp:sp modelId="{A7A1FE30-2858-4FEC-AAC2-190F356DA180}">
      <dsp:nvSpPr>
        <dsp:cNvPr id="0" name=""/>
        <dsp:cNvSpPr/>
      </dsp:nvSpPr>
      <dsp:spPr>
        <a:xfrm>
          <a:off x="5597434" y="4704929"/>
          <a:ext cx="2787133" cy="632855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Apple Cider Vinegar + Sage Extract</a:t>
          </a:r>
        </a:p>
      </dsp:txBody>
      <dsp:txXfrm>
        <a:off x="5597434" y="4704929"/>
        <a:ext cx="2787133" cy="632855"/>
      </dsp:txXfrm>
    </dsp:sp>
    <dsp:sp modelId="{24B51CC1-E648-4A23-8119-BD29DF725700}">
      <dsp:nvSpPr>
        <dsp:cNvPr id="0" name=""/>
        <dsp:cNvSpPr/>
      </dsp:nvSpPr>
      <dsp:spPr>
        <a:xfrm>
          <a:off x="2942605" y="5266348"/>
          <a:ext cx="2124052" cy="632855"/>
        </a:xfrm>
        <a:prstGeom prst="rect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Grape Vinegar Extraction</a:t>
          </a:r>
        </a:p>
      </dsp:txBody>
      <dsp:txXfrm>
        <a:off x="2942605" y="5266348"/>
        <a:ext cx="2124052" cy="632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112F-E926-41E6-BD65-45C52327A9E5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029B7-7A7F-4F92-8E6D-531B49B32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Secondary metabolites???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29B7-7A7F-4F92-8E6D-531B49B32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7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name a few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29B7-7A7F-4F92-8E6D-531B49B32A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3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K12 </a:t>
            </a:r>
            <a:r>
              <a:rPr lang="en-US" dirty="0" err="1"/>
              <a:t>Ecoli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UTIs, intestinal bleeding, diarrhea </a:t>
            </a:r>
          </a:p>
          <a:p>
            <a:r>
              <a:rPr lang="en-US" dirty="0">
                <a:sym typeface="Wingdings" panose="05000000000000000000" pitchFamily="2" charset="2"/>
              </a:rPr>
              <a:t>Serratia marcescens  fever, dysuria, pain during voiding</a:t>
            </a:r>
          </a:p>
          <a:p>
            <a:r>
              <a:rPr lang="en-US" dirty="0">
                <a:sym typeface="Wingdings" panose="05000000000000000000" pitchFamily="2" charset="2"/>
              </a:rPr>
              <a:t>Alcaligenes faecalis  swelling of eyelids, redness, permanent loss of vision</a:t>
            </a:r>
          </a:p>
          <a:p>
            <a:r>
              <a:rPr lang="en-US" dirty="0">
                <a:sym typeface="Wingdings" panose="05000000000000000000" pitchFamily="2" charset="2"/>
              </a:rPr>
              <a:t>Staphylococcus epidermis  wound infection, boils, sinus infections, endocarditis</a:t>
            </a:r>
          </a:p>
          <a:p>
            <a:r>
              <a:rPr lang="en-US" dirty="0">
                <a:sym typeface="Wingdings" panose="05000000000000000000" pitchFamily="2" charset="2"/>
              </a:rPr>
              <a:t>Micrococcus luteus  can act as opportunistic pathogen meningitis, septic arthritis, endocarditis..</a:t>
            </a:r>
          </a:p>
          <a:p>
            <a:r>
              <a:rPr lang="en-US" dirty="0">
                <a:sym typeface="Wingdings" panose="05000000000000000000" pitchFamily="2" charset="2"/>
              </a:rPr>
              <a:t>Bacillus subtilis  nausea, vomiting, abdominal cramps, diarrhea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029B7-7A7F-4F92-8E6D-531B49B32A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2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1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0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8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4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4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8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7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9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7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3996" r:id="rId6"/>
    <p:sldLayoutId id="2147483992" r:id="rId7"/>
    <p:sldLayoutId id="2147483993" r:id="rId8"/>
    <p:sldLayoutId id="2147483994" r:id="rId9"/>
    <p:sldLayoutId id="2147483995" r:id="rId10"/>
    <p:sldLayoutId id="214748399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solvibrations.org/benefits-of-apple-cider-vinega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cid:7ae99574-2039-444b-9770-482348e0167f@namprd14.prod.outlook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microbiologyopenstax/chapter/how-microbes-grow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background of bokeh turquoise">
            <a:extLst>
              <a:ext uri="{FF2B5EF4-FFF2-40B4-BE49-F238E27FC236}">
                <a16:creationId xmlns:a16="http://schemas.microsoft.com/office/drawing/2014/main" id="{B91121F5-B291-48B6-9AB9-0F231742AE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5131" r="-1" b="156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7BCE7-EA98-4CC7-8CCC-817F9E28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316" y="957757"/>
            <a:ext cx="11704319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Investigations of </a:t>
            </a:r>
            <a:r>
              <a:rPr lang="en-US" sz="68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Salvia officinalis</a:t>
            </a:r>
            <a:r>
              <a:rPr lang="en-US" sz="6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Secondary Metabolites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1EEC7-8844-4D6E-ABF0-755041A2B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Maria Ines Dow </a:t>
            </a:r>
          </a:p>
          <a:p>
            <a:pPr algn="ctr"/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Advisor: Dr. </a:t>
            </a:r>
            <a:r>
              <a:rPr lang="en-US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Chiraz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Amrine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March 12</a:t>
            </a:r>
            <a:r>
              <a:rPr lang="en-US" sz="3200" baseline="30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th</a:t>
            </a: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2022</a:t>
            </a:r>
          </a:p>
          <a:p>
            <a:pPr algn="ctr"/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48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background of bokeh turquoise">
            <a:extLst>
              <a:ext uri="{FF2B5EF4-FFF2-40B4-BE49-F238E27FC236}">
                <a16:creationId xmlns:a16="http://schemas.microsoft.com/office/drawing/2014/main" id="{B91121F5-B291-48B6-9AB9-0F231742AE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5131" r="-1" b="156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7BCE7-EA98-4CC7-8CCC-817F9E28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Salvia officinalis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Medicinal Properties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1EEC7-8844-4D6E-ABF0-755041A2B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29384"/>
            <a:ext cx="8335297" cy="4453118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10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Anticancer</a:t>
            </a:r>
          </a:p>
          <a:p>
            <a:pPr>
              <a:lnSpc>
                <a:spcPct val="170000"/>
              </a:lnSpc>
            </a:pPr>
            <a:r>
              <a:rPr lang="en-US" sz="10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Anti-inflammatory</a:t>
            </a:r>
          </a:p>
          <a:p>
            <a:pPr>
              <a:lnSpc>
                <a:spcPct val="170000"/>
              </a:lnSpc>
            </a:pPr>
            <a:r>
              <a:rPr lang="en-US" sz="10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Antimicrobial</a:t>
            </a:r>
          </a:p>
          <a:p>
            <a:pPr>
              <a:lnSpc>
                <a:spcPct val="170000"/>
              </a:lnSpc>
            </a:pPr>
            <a:r>
              <a:rPr lang="en-US" sz="10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Antioxidant</a:t>
            </a:r>
          </a:p>
          <a:p>
            <a:pPr>
              <a:lnSpc>
                <a:spcPct val="170000"/>
              </a:lnSpc>
            </a:pPr>
            <a:r>
              <a:rPr lang="en-US" sz="10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Antimutagenic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Seizures and tremors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0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Ulcers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Diabetes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Hyperglycemia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Dizziness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Mild dyspepsia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*Used in cooking</a:t>
            </a:r>
          </a:p>
          <a:p>
            <a:pPr>
              <a:lnSpc>
                <a:spcPct val="170000"/>
              </a:lnSpc>
            </a:pPr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70000"/>
              </a:lnSpc>
            </a:pP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3ABF3BA-67F3-4C5B-A4B7-D998BF2B15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05758" y="2529840"/>
            <a:ext cx="4281442" cy="30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3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background of bokeh turquoise">
            <a:extLst>
              <a:ext uri="{FF2B5EF4-FFF2-40B4-BE49-F238E27FC236}">
                <a16:creationId xmlns:a16="http://schemas.microsoft.com/office/drawing/2014/main" id="{B91121F5-B291-48B6-9AB9-0F231742AE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131" r="-1" b="156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7BCE7-EA98-4CC7-8CCC-817F9E28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Salvia officinalis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Location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1EEC7-8844-4D6E-ABF0-755041A2B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5803"/>
            <a:ext cx="5181600" cy="4251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7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Native to Middle East and Mediterranean areas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Naturalized world-wide</a:t>
            </a:r>
          </a:p>
          <a:p>
            <a:pPr lvl="1">
              <a:lnSpc>
                <a:spcPct val="150000"/>
              </a:lnSpc>
            </a:pPr>
            <a:r>
              <a:rPr lang="en-US" sz="27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Europe and North America</a:t>
            </a:r>
          </a:p>
          <a:p>
            <a:pPr lvl="1">
              <a:lnSpc>
                <a:spcPct val="150000"/>
              </a:lnSpc>
            </a:pPr>
            <a:r>
              <a:rPr lang="en-US" sz="27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Obtained from Ozarks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9F5533-2675-45A7-A6AD-4E4F2EF933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99037"/>
            <a:ext cx="5181600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98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background of bokeh turquoise">
            <a:extLst>
              <a:ext uri="{FF2B5EF4-FFF2-40B4-BE49-F238E27FC236}">
                <a16:creationId xmlns:a16="http://schemas.microsoft.com/office/drawing/2014/main" id="{B91121F5-B291-48B6-9AB9-0F231742AE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131" r="-1" b="156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7BCE7-EA98-4CC7-8CCC-817F9E28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Vinegar 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Properties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1EEC7-8844-4D6E-ABF0-755041A2B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7002780" cy="44480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Aids in weight loss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Reduce blood sugar levels (insulin levels in check)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Lowers 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cholesterol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Helps digestive system (lowering bacterial infections)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Antioxidants (free radical damage decrease)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6" name="Picture 5" descr="A picture containing cup, table, glass, drink&#10;&#10;Description automatically generated">
            <a:extLst>
              <a:ext uri="{FF2B5EF4-FFF2-40B4-BE49-F238E27FC236}">
                <a16:creationId xmlns:a16="http://schemas.microsoft.com/office/drawing/2014/main" id="{A10F3FCB-6CD0-4D81-9F69-2DA691880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40880" y="3423521"/>
            <a:ext cx="4430906" cy="2953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63ED8-CB84-4BD8-A67F-77DC641DCC25}"/>
              </a:ext>
            </a:extLst>
          </p:cNvPr>
          <p:cNvSpPr txBox="1"/>
          <p:nvPr/>
        </p:nvSpPr>
        <p:spPr>
          <a:xfrm>
            <a:off x="6918836" y="6377458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solvibrations.org/benefits-of-apple-cider-vinegar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87478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background of bokeh turquoise">
            <a:extLst>
              <a:ext uri="{FF2B5EF4-FFF2-40B4-BE49-F238E27FC236}">
                <a16:creationId xmlns:a16="http://schemas.microsoft.com/office/drawing/2014/main" id="{094BE030-5086-4FD4-8FB5-B0251A7C2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140" b="1570"/>
          <a:stretch/>
        </p:blipFill>
        <p:spPr>
          <a:xfrm>
            <a:off x="21" y="10"/>
            <a:ext cx="12191979" cy="68579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2967A26B-6365-4D8F-A7E6-1EAD38B128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949125"/>
              </p:ext>
            </p:extLst>
          </p:nvPr>
        </p:nvGraphicFramePr>
        <p:xfrm>
          <a:off x="3582620" y="389499"/>
          <a:ext cx="9969908" cy="602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EBC4054-A00F-4EF8-AA60-0C4A71D19ADA}"/>
              </a:ext>
            </a:extLst>
          </p:cNvPr>
          <p:cNvPicPr/>
          <p:nvPr/>
        </p:nvPicPr>
        <p:blipFill rotWithShape="1"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543" r="10641" b="23317"/>
          <a:stretch>
            <a:fillRect/>
          </a:stretch>
        </p:blipFill>
        <p:spPr bwMode="auto">
          <a:xfrm>
            <a:off x="244039" y="3574599"/>
            <a:ext cx="4586748" cy="28426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3E1A98-4AD6-4F03-BF94-78F1B9FBFE37}"/>
              </a:ext>
            </a:extLst>
          </p:cNvPr>
          <p:cNvSpPr txBox="1">
            <a:spLocks/>
          </p:cNvSpPr>
          <p:nvPr/>
        </p:nvSpPr>
        <p:spPr>
          <a:xfrm>
            <a:off x="566424" y="898769"/>
            <a:ext cx="4891548" cy="2481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Extraction  Protocol</a:t>
            </a:r>
          </a:p>
        </p:txBody>
      </p:sp>
    </p:spTree>
    <p:extLst>
      <p:ext uri="{BB962C8B-B14F-4D97-AF65-F5344CB8AC3E}">
        <p14:creationId xmlns:p14="http://schemas.microsoft.com/office/powerpoint/2010/main" val="155449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background of bokeh turquoise">
            <a:extLst>
              <a:ext uri="{FF2B5EF4-FFF2-40B4-BE49-F238E27FC236}">
                <a16:creationId xmlns:a16="http://schemas.microsoft.com/office/drawing/2014/main" id="{051AFCB4-9C9E-4E95-96BE-CEE8AA4C4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5131" r="-1" b="1560"/>
          <a:stretch/>
        </p:blipFill>
        <p:spPr>
          <a:xfrm>
            <a:off x="20" y="10"/>
            <a:ext cx="12188930" cy="68579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DEA1BA-A2FE-492F-9313-C21C0A43F092}"/>
              </a:ext>
            </a:extLst>
          </p:cNvPr>
          <p:cNvSpPr txBox="1"/>
          <p:nvPr/>
        </p:nvSpPr>
        <p:spPr>
          <a:xfrm>
            <a:off x="431436" y="424433"/>
            <a:ext cx="11754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Salvia officinalis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Future Goals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57FFFC-BFDE-4407-84C9-1C8251DB7D8D}"/>
              </a:ext>
            </a:extLst>
          </p:cNvPr>
          <p:cNvSpPr txBox="1">
            <a:spLocks/>
          </p:cNvSpPr>
          <p:nvPr/>
        </p:nvSpPr>
        <p:spPr>
          <a:xfrm>
            <a:off x="396462" y="1278326"/>
            <a:ext cx="11125200" cy="21798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The samples will be subjected to high performance liquid-phase chromatography coupled with mass spectroscopy (HPLC-MS) to investigate further any new secondary metabolites. Three replicates of each extract are being tested for their antibacterial effect against a panel of gram + and gram – bacteria.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E2F6F-C173-4882-9FDA-DE21E8496229}"/>
              </a:ext>
            </a:extLst>
          </p:cNvPr>
          <p:cNvSpPr txBox="1"/>
          <p:nvPr/>
        </p:nvSpPr>
        <p:spPr>
          <a:xfrm>
            <a:off x="431436" y="2920058"/>
            <a:ext cx="7271365" cy="24006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Gram-negative: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-K12 E coli.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-Serratia marcescens </a:t>
            </a:r>
          </a:p>
          <a:p>
            <a:pPr>
              <a:defRPr/>
            </a:pPr>
            <a:r>
              <a:rPr lang="en-US" sz="2500" dirty="0">
                <a:solidFill>
                  <a:prstClr val="white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-Alcaligenes faecalis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>
              <a:solidFill>
                <a:prstClr val="white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Gram-positive: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-Staphylococcus epidermidis</a:t>
            </a:r>
          </a:p>
          <a:p>
            <a:pPr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-Micrococcus luteus </a:t>
            </a:r>
            <a:endParaRPr lang="en-US" sz="2500" dirty="0">
              <a:solidFill>
                <a:prstClr val="white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defRPr/>
            </a:pPr>
            <a:r>
              <a:rPr lang="en-US" sz="2500" dirty="0">
                <a:solidFill>
                  <a:prstClr val="white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-Bacillus subtilis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F2DCF0-83F0-4586-9F9B-3242C0518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06" y="3932659"/>
            <a:ext cx="4934250" cy="2400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B727EB-6FF9-4F51-9561-6BC7C4FEA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6591" y="4616097"/>
            <a:ext cx="4934250" cy="17267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28F016-44A7-43AF-977A-07259D2743E6}"/>
              </a:ext>
            </a:extLst>
          </p:cNvPr>
          <p:cNvSpPr txBox="1"/>
          <p:nvPr/>
        </p:nvSpPr>
        <p:spPr>
          <a:xfrm>
            <a:off x="826591" y="6506493"/>
            <a:ext cx="4934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opentextbc.ca/microbiologyopenstax/chapter/how-microbes-grow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3549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3EE804-272A-4288-AC3F-4D860F145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80CBCC-38F5-45A9-BA47-AEFF0F82EB6B}"/>
              </a:ext>
            </a:extLst>
          </p:cNvPr>
          <p:cNvSpPr txBox="1"/>
          <p:nvPr/>
        </p:nvSpPr>
        <p:spPr>
          <a:xfrm>
            <a:off x="530942" y="405269"/>
            <a:ext cx="106630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References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AECE0-E15B-4A48-BAE9-88BA60B1067B}"/>
              </a:ext>
            </a:extLst>
          </p:cNvPr>
          <p:cNvSpPr txBox="1"/>
          <p:nvPr/>
        </p:nvSpPr>
        <p:spPr>
          <a:xfrm>
            <a:off x="737419" y="1549202"/>
            <a:ext cx="6194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https://fcer.org/apple-cider-vinegar-benefits/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D077E-EAF1-44C2-9F7E-92EB1C3C75B3}"/>
              </a:ext>
            </a:extLst>
          </p:cNvPr>
          <p:cNvSpPr txBox="1"/>
          <p:nvPr/>
        </p:nvSpPr>
        <p:spPr>
          <a:xfrm>
            <a:off x="737419" y="2139137"/>
            <a:ext cx="6194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https://www.ncbi.nlm.nih.gov/pmc/articles/PMC5634728/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65CE1-3475-470F-82A5-C245849B776E}"/>
              </a:ext>
            </a:extLst>
          </p:cNvPr>
          <p:cNvSpPr txBox="1"/>
          <p:nvPr/>
        </p:nvSpPr>
        <p:spPr>
          <a:xfrm>
            <a:off x="737419" y="2729072"/>
            <a:ext cx="11011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ttps://www.google.com/imgres?imgurl=https://www.creative-proteomics.com/pronalyse/upload/image/high-performance-liquid-chromatography-service-1.png&amp;imgrefurl=https://www.creative-proteomics.com/pronalyse/high-performance-liquid-chromatography-service.html&amp;tbnid=2hKcX7bi184mYM&amp;vet=1&amp;docid=QQt4ziRXiDWUpM&amp;w=631&amp;h=307&amp;hl=en-us&amp;source=sh/x/im</a:t>
            </a:r>
          </a:p>
        </p:txBody>
      </p:sp>
    </p:spTree>
    <p:extLst>
      <p:ext uri="{BB962C8B-B14F-4D97-AF65-F5344CB8AC3E}">
        <p14:creationId xmlns:p14="http://schemas.microsoft.com/office/powerpoint/2010/main" val="309033277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419</Words>
  <Application>Microsoft Office PowerPoint</Application>
  <PresentationFormat>Widescreen</PresentationFormat>
  <Paragraphs>74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Devanagari</vt:lpstr>
      <vt:lpstr>Arial</vt:lpstr>
      <vt:lpstr>Calibri</vt:lpstr>
      <vt:lpstr>The Hand Bold</vt:lpstr>
      <vt:lpstr>The Serif Hand Black</vt:lpstr>
      <vt:lpstr>SketchyVTI</vt:lpstr>
      <vt:lpstr>Investigations of Salvia officinalis Secondary Metabolites</vt:lpstr>
      <vt:lpstr>Salvia officinalis Medicinal Properties</vt:lpstr>
      <vt:lpstr>Salvia officinalis Location</vt:lpstr>
      <vt:lpstr>Vinegar Properties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Investigations of Salvia officinalis Secondary Metabolites</dc:title>
  <dc:creator>Maria Linares</dc:creator>
  <cp:lastModifiedBy>Maria Linares</cp:lastModifiedBy>
  <cp:revision>9</cp:revision>
  <dcterms:created xsi:type="dcterms:W3CDTF">2022-03-10T18:41:41Z</dcterms:created>
  <dcterms:modified xsi:type="dcterms:W3CDTF">2022-03-12T04:44:00Z</dcterms:modified>
</cp:coreProperties>
</file>