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D42A-4766-4FAA-8921-849824E3F4B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7192-004D-4C34-B7C7-45F31814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F24D42A-4766-4FAA-8921-849824E3F4B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4B7192-004D-4C34-B7C7-45F31814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D42A-4766-4FAA-8921-849824E3F4B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7192-004D-4C34-B7C7-45F31814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abrint@ualr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B5BB-4BE3-48E4-AEF6-FCB3B240F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discussion of Gasdermin D’s function in multiple sclerosis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B09B1-7C4D-4A8E-ACF7-370EE94F0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Amie Brint</a:t>
            </a:r>
          </a:p>
          <a:p>
            <a:r>
              <a:rPr lang="en-US" dirty="0"/>
              <a:t>Mentored By Dr. Shanzhi Wang</a:t>
            </a:r>
          </a:p>
        </p:txBody>
      </p:sp>
    </p:spTree>
    <p:extLst>
      <p:ext uri="{BB962C8B-B14F-4D97-AF65-F5344CB8AC3E}">
        <p14:creationId xmlns:p14="http://schemas.microsoft.com/office/powerpoint/2010/main" val="1091906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AB87-52AE-4CD6-9428-A14A0595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0"/>
            <a:ext cx="9323439" cy="1293028"/>
          </a:xfrm>
        </p:spPr>
        <p:txBody>
          <a:bodyPr/>
          <a:lstStyle/>
          <a:p>
            <a:r>
              <a:rPr lang="en-US" dirty="0"/>
              <a:t>Pyroptotic Pathways: big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AD358-8860-424F-8DE1-F136B6C2C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386" y="943897"/>
            <a:ext cx="7627227" cy="59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AB87-52AE-4CD6-9428-A14A0595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264" y="4830"/>
            <a:ext cx="9323439" cy="1293028"/>
          </a:xfrm>
        </p:spPr>
        <p:txBody>
          <a:bodyPr/>
          <a:lstStyle/>
          <a:p>
            <a:r>
              <a:rPr lang="en-US" dirty="0"/>
              <a:t>Method of validation</a:t>
            </a:r>
          </a:p>
        </p:txBody>
      </p:sp>
      <p:pic>
        <p:nvPicPr>
          <p:cNvPr id="7" name="Picture 6" descr="A picture containing light, hydrozoan, night sky&#10;&#10;Description automatically generated">
            <a:extLst>
              <a:ext uri="{FF2B5EF4-FFF2-40B4-BE49-F238E27FC236}">
                <a16:creationId xmlns:a16="http://schemas.microsoft.com/office/drawing/2014/main" id="{9AC06F2B-BB09-4FF4-ABE3-118382329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t="20467" r="20806" b="12986"/>
          <a:stretch/>
        </p:blipFill>
        <p:spPr>
          <a:xfrm>
            <a:off x="3321336" y="1297858"/>
            <a:ext cx="8551115" cy="5413565"/>
          </a:xfrm>
          <a:prstGeom prst="rect">
            <a:avLst/>
          </a:prstGeom>
        </p:spPr>
      </p:pic>
      <p:pic>
        <p:nvPicPr>
          <p:cNvPr id="9" name="Picture 8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31736CD-0998-4506-B076-57BC5E71C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049" r="24193" b="12526"/>
          <a:stretch/>
        </p:blipFill>
        <p:spPr>
          <a:xfrm>
            <a:off x="0" y="1534919"/>
            <a:ext cx="4763731" cy="43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E284-561C-451F-ABDE-180B04B3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3" y="0"/>
            <a:ext cx="9057969" cy="1293028"/>
          </a:xfrm>
        </p:spPr>
        <p:txBody>
          <a:bodyPr/>
          <a:lstStyle/>
          <a:p>
            <a:r>
              <a:rPr lang="en-US" dirty="0"/>
              <a:t>Dimethyl fumarate mechanism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07A89-10BF-4852-B437-F3723CAC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0" y="1300402"/>
            <a:ext cx="10360519" cy="53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0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5A18-3B17-4D1B-851E-91F8BE45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dirty="0"/>
              <a:t>Connecting </a:t>
            </a:r>
            <a:r>
              <a:rPr lang="en-US" dirty="0" err="1"/>
              <a:t>ms</a:t>
            </a:r>
            <a:r>
              <a:rPr lang="en-US" dirty="0"/>
              <a:t> and </a:t>
            </a:r>
            <a:r>
              <a:rPr lang="en-US" dirty="0" err="1"/>
              <a:t>gsdmd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1A35C-016A-4BDD-9FCC-36996536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1" y="1688691"/>
            <a:ext cx="12003438" cy="42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4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8937-9E0C-471E-9AA0-65253468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FA0F-5AF9-4C82-A9EC-81620872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2103"/>
            <a:ext cx="10820400" cy="2797757"/>
          </a:xfrm>
        </p:spPr>
        <p:txBody>
          <a:bodyPr/>
          <a:lstStyle/>
          <a:p>
            <a:r>
              <a:rPr lang="en-US" dirty="0"/>
              <a:t>Potentially Useful Treatment in Other Inflammatory Diseases</a:t>
            </a:r>
          </a:p>
          <a:p>
            <a:pPr lvl="1"/>
            <a:r>
              <a:rPr lang="en-US" dirty="0"/>
              <a:t>Sepsis</a:t>
            </a:r>
          </a:p>
          <a:p>
            <a:pPr lvl="1"/>
            <a:r>
              <a:rPr lang="en-US" dirty="0"/>
              <a:t>Alzheimer’s</a:t>
            </a:r>
          </a:p>
          <a:p>
            <a:pPr lvl="1"/>
            <a:r>
              <a:rPr lang="en-US" dirty="0"/>
              <a:t>HIV</a:t>
            </a:r>
          </a:p>
          <a:p>
            <a:pPr lvl="1"/>
            <a:r>
              <a:rPr lang="en-US" dirty="0"/>
              <a:t>Gout</a:t>
            </a:r>
          </a:p>
          <a:p>
            <a:r>
              <a:rPr lang="en-US" dirty="0"/>
              <a:t>Same Method Applied to Other Treatment Mechanisms</a:t>
            </a:r>
          </a:p>
          <a:p>
            <a:r>
              <a:rPr lang="en-US" dirty="0"/>
              <a:t>Apply Modeling to Determine Conformation Changes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B920DA-6A34-44B4-AF57-434A902C9047}"/>
              </a:ext>
            </a:extLst>
          </p:cNvPr>
          <p:cNvSpPr txBox="1">
            <a:spLocks/>
          </p:cNvSpPr>
          <p:nvPr/>
        </p:nvSpPr>
        <p:spPr>
          <a:xfrm>
            <a:off x="685800" y="4490175"/>
            <a:ext cx="10820400" cy="222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Shanzhi Wang</a:t>
            </a:r>
          </a:p>
          <a:p>
            <a:r>
              <a:rPr lang="en-US" dirty="0"/>
              <a:t>UALR Chemistry Department</a:t>
            </a:r>
          </a:p>
          <a:p>
            <a:r>
              <a:rPr lang="en-US" dirty="0"/>
              <a:t>UALR Signature Experience Grant</a:t>
            </a:r>
          </a:p>
          <a:p>
            <a:r>
              <a:rPr lang="en-US" dirty="0"/>
              <a:t>Ouachita Baptist University Virtual Women in STEM Conference</a:t>
            </a:r>
          </a:p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aabrint@ualr.edu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42E6-AB30-4C50-B795-2C5602E3C504}"/>
              </a:ext>
            </a:extLst>
          </p:cNvPr>
          <p:cNvSpPr txBox="1"/>
          <p:nvPr/>
        </p:nvSpPr>
        <p:spPr>
          <a:xfrm>
            <a:off x="685800" y="3943408"/>
            <a:ext cx="41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900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apor Trai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A brief discussion of Gasdermin D’s function in multiple sclerosis</vt:lpstr>
      <vt:lpstr>Pyroptotic Pathways: big picture</vt:lpstr>
      <vt:lpstr>Method of validation</vt:lpstr>
      <vt:lpstr>Dimethyl fumarate mechanism validation</vt:lpstr>
      <vt:lpstr>Connecting ms and gsdmd</vt:lpstr>
      <vt:lpstr>Future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discussion of Gasdermin D’s function in multiple sclerosis</dc:title>
  <dc:creator>aabrint@ualr.edu</dc:creator>
  <cp:lastModifiedBy>aabrint@ualr.edu</cp:lastModifiedBy>
  <cp:revision>3</cp:revision>
  <dcterms:created xsi:type="dcterms:W3CDTF">2022-03-08T01:42:51Z</dcterms:created>
  <dcterms:modified xsi:type="dcterms:W3CDTF">2022-03-12T02:05:55Z</dcterms:modified>
</cp:coreProperties>
</file>