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4" r:id="rId5"/>
    <p:sldId id="266" r:id="rId6"/>
    <p:sldId id="27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oureen Siraj" initials="NS" lastIdx="20" clrIdx="0">
    <p:extLst>
      <p:ext uri="{19B8F6BF-5375-455C-9EA6-DF929625EA0E}">
        <p15:presenceInfo xmlns:p15="http://schemas.microsoft.com/office/powerpoint/2012/main" userId="Noureen Siraj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>
        <p:scale>
          <a:sx n="84" d="100"/>
          <a:sy n="84" d="100"/>
        </p:scale>
        <p:origin x="643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ujee\Desktop\Overrall%20spectra%20for%20carbazole%20derivatives%201-23-21-(2)%20(4)%20(version%201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ujee\Desktop\Overrall%20spectra%20for%20carbazole%20derivatives%201-23-21-(2)%20(4)%20(version%201)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ujee\Desktop\Overrall%20spectra%20for%20carbazole%20derivatives%201-23-21-(2)%20(4)%20(version%201)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ujee\Desktop\Overrall%20spectra%20for%20carbazole%20derivatives%201-23-21-(2)%20(4)%20(version%201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671019292987589"/>
          <c:y val="0.16180695677124293"/>
          <c:w val="0.61976626067994778"/>
          <c:h val="0.69912702713510189"/>
        </c:manualLayout>
      </c:layout>
      <c:scatterChart>
        <c:scatterStyle val="smoothMarker"/>
        <c:varyColors val="0"/>
        <c:ser>
          <c:idx val="0"/>
          <c:order val="0"/>
          <c:tx>
            <c:v>Carbazole</c:v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xVal>
            <c:numRef>
              <c:f>[6]Sheet1!$P$4:$P$243</c:f>
              <c:numCache>
                <c:formatCode>General</c:formatCode>
                <c:ptCount val="240"/>
                <c:pt idx="0">
                  <c:v>500.01343000000003</c:v>
                </c:pt>
                <c:pt idx="1">
                  <c:v>498.99139000000002</c:v>
                </c:pt>
                <c:pt idx="2">
                  <c:v>498.00695999999999</c:v>
                </c:pt>
                <c:pt idx="3">
                  <c:v>496.98444000000001</c:v>
                </c:pt>
                <c:pt idx="4">
                  <c:v>495.99963000000002</c:v>
                </c:pt>
                <c:pt idx="5">
                  <c:v>495.01465000000002</c:v>
                </c:pt>
                <c:pt idx="6">
                  <c:v>493.99149</c:v>
                </c:pt>
                <c:pt idx="7">
                  <c:v>493.0061</c:v>
                </c:pt>
                <c:pt idx="8">
                  <c:v>491.98253999999997</c:v>
                </c:pt>
                <c:pt idx="9">
                  <c:v>490.99666999999999</c:v>
                </c:pt>
                <c:pt idx="10">
                  <c:v>490.01067999999998</c:v>
                </c:pt>
                <c:pt idx="11">
                  <c:v>488.98644999999999</c:v>
                </c:pt>
                <c:pt idx="12">
                  <c:v>488</c:v>
                </c:pt>
                <c:pt idx="13">
                  <c:v>487.01337000000001</c:v>
                </c:pt>
                <c:pt idx="14">
                  <c:v>485.98856000000001</c:v>
                </c:pt>
                <c:pt idx="15">
                  <c:v>485.00153</c:v>
                </c:pt>
                <c:pt idx="16">
                  <c:v>484.01422000000002</c:v>
                </c:pt>
                <c:pt idx="17">
                  <c:v>482.98883000000001</c:v>
                </c:pt>
                <c:pt idx="18">
                  <c:v>482.00121999999999</c:v>
                </c:pt>
                <c:pt idx="19">
                  <c:v>481.01334000000003</c:v>
                </c:pt>
                <c:pt idx="20">
                  <c:v>479.98727000000002</c:v>
                </c:pt>
                <c:pt idx="21">
                  <c:v>478.99898999999999</c:v>
                </c:pt>
                <c:pt idx="22">
                  <c:v>478.01056</c:v>
                </c:pt>
                <c:pt idx="23">
                  <c:v>476.98397999999997</c:v>
                </c:pt>
                <c:pt idx="24">
                  <c:v>475.99511999999999</c:v>
                </c:pt>
                <c:pt idx="25">
                  <c:v>475.00607000000002</c:v>
                </c:pt>
                <c:pt idx="26">
                  <c:v>474.01688000000001</c:v>
                </c:pt>
                <c:pt idx="27">
                  <c:v>472.98941000000002</c:v>
                </c:pt>
                <c:pt idx="28">
                  <c:v>471.99979000000002</c:v>
                </c:pt>
                <c:pt idx="29">
                  <c:v>471.00997999999998</c:v>
                </c:pt>
                <c:pt idx="30">
                  <c:v>469.9819</c:v>
                </c:pt>
                <c:pt idx="31">
                  <c:v>468.99173000000002</c:v>
                </c:pt>
                <c:pt idx="32">
                  <c:v>468.00134000000003</c:v>
                </c:pt>
                <c:pt idx="33">
                  <c:v>467.01067999999998</c:v>
                </c:pt>
                <c:pt idx="34">
                  <c:v>465.98187000000001</c:v>
                </c:pt>
                <c:pt idx="35">
                  <c:v>464.99083999999999</c:v>
                </c:pt>
                <c:pt idx="36">
                  <c:v>463.99968999999999</c:v>
                </c:pt>
                <c:pt idx="37">
                  <c:v>463.00839000000002</c:v>
                </c:pt>
                <c:pt idx="38">
                  <c:v>462.01688000000001</c:v>
                </c:pt>
                <c:pt idx="39">
                  <c:v>460.98700000000002</c:v>
                </c:pt>
                <c:pt idx="40">
                  <c:v>459.99509</c:v>
                </c:pt>
                <c:pt idx="41">
                  <c:v>459.00292999999999</c:v>
                </c:pt>
                <c:pt idx="42">
                  <c:v>458.01065</c:v>
                </c:pt>
                <c:pt idx="43">
                  <c:v>457.01821999999999</c:v>
                </c:pt>
                <c:pt idx="44">
                  <c:v>455.9873</c:v>
                </c:pt>
                <c:pt idx="45">
                  <c:v>454.99450999999999</c:v>
                </c:pt>
                <c:pt idx="46">
                  <c:v>454.00150000000002</c:v>
                </c:pt>
                <c:pt idx="47">
                  <c:v>453.00826999999998</c:v>
                </c:pt>
                <c:pt idx="48">
                  <c:v>452.01483000000002</c:v>
                </c:pt>
                <c:pt idx="49">
                  <c:v>450.983</c:v>
                </c:pt>
                <c:pt idx="50">
                  <c:v>449.98917</c:v>
                </c:pt>
                <c:pt idx="51">
                  <c:v>448.99520999999999</c:v>
                </c:pt>
                <c:pt idx="52">
                  <c:v>448.00107000000003</c:v>
                </c:pt>
                <c:pt idx="53">
                  <c:v>447.00673999999998</c:v>
                </c:pt>
                <c:pt idx="54">
                  <c:v>446.01224000000002</c:v>
                </c:pt>
                <c:pt idx="55">
                  <c:v>445.01751999999999</c:v>
                </c:pt>
                <c:pt idx="56">
                  <c:v>443.98437999999999</c:v>
                </c:pt>
                <c:pt idx="57">
                  <c:v>442.98932000000002</c:v>
                </c:pt>
                <c:pt idx="58">
                  <c:v>441.99408</c:v>
                </c:pt>
                <c:pt idx="59">
                  <c:v>440.99860000000001</c:v>
                </c:pt>
                <c:pt idx="60">
                  <c:v>440.00301999999999</c:v>
                </c:pt>
                <c:pt idx="61">
                  <c:v>439.00725999999997</c:v>
                </c:pt>
                <c:pt idx="62">
                  <c:v>438.01128999999997</c:v>
                </c:pt>
                <c:pt idx="63">
                  <c:v>437.01513999999997</c:v>
                </c:pt>
                <c:pt idx="64">
                  <c:v>436.0188</c:v>
                </c:pt>
                <c:pt idx="65">
                  <c:v>434.98397999999997</c:v>
                </c:pt>
                <c:pt idx="66">
                  <c:v>433.9873</c:v>
                </c:pt>
                <c:pt idx="67">
                  <c:v>432.99041999999997</c:v>
                </c:pt>
                <c:pt idx="68">
                  <c:v>431.99344000000002</c:v>
                </c:pt>
                <c:pt idx="69">
                  <c:v>430.99619000000001</c:v>
                </c:pt>
                <c:pt idx="70">
                  <c:v>429.99880999999999</c:v>
                </c:pt>
                <c:pt idx="71">
                  <c:v>429.00121999999999</c:v>
                </c:pt>
                <c:pt idx="72">
                  <c:v>428.00351000000001</c:v>
                </c:pt>
                <c:pt idx="73">
                  <c:v>427.00562000000002</c:v>
                </c:pt>
                <c:pt idx="74">
                  <c:v>426.00747999999999</c:v>
                </c:pt>
                <c:pt idx="75">
                  <c:v>425.00925000000001</c:v>
                </c:pt>
                <c:pt idx="76">
                  <c:v>424.01083</c:v>
                </c:pt>
                <c:pt idx="77">
                  <c:v>423.01224000000002</c:v>
                </c:pt>
                <c:pt idx="78">
                  <c:v>422.01343000000003</c:v>
                </c:pt>
                <c:pt idx="79">
                  <c:v>421.0145</c:v>
                </c:pt>
                <c:pt idx="80">
                  <c:v>420.01537999999999</c:v>
                </c:pt>
                <c:pt idx="81">
                  <c:v>419.01602000000003</c:v>
                </c:pt>
                <c:pt idx="82">
                  <c:v>418.01659999999998</c:v>
                </c:pt>
                <c:pt idx="83">
                  <c:v>417.01697000000001</c:v>
                </c:pt>
                <c:pt idx="84">
                  <c:v>416.01718</c:v>
                </c:pt>
                <c:pt idx="85">
                  <c:v>415.01720999999998</c:v>
                </c:pt>
                <c:pt idx="86">
                  <c:v>414.01706000000001</c:v>
                </c:pt>
                <c:pt idx="87">
                  <c:v>413.01677999999998</c:v>
                </c:pt>
                <c:pt idx="88">
                  <c:v>412.01627000000002</c:v>
                </c:pt>
                <c:pt idx="89">
                  <c:v>411.01562999999999</c:v>
                </c:pt>
                <c:pt idx="90">
                  <c:v>410.01483000000002</c:v>
                </c:pt>
                <c:pt idx="91">
                  <c:v>409.01384999999999</c:v>
                </c:pt>
                <c:pt idx="92">
                  <c:v>408.01265999999998</c:v>
                </c:pt>
                <c:pt idx="93">
                  <c:v>407.01137999999997</c:v>
                </c:pt>
                <c:pt idx="94">
                  <c:v>406.00992000000002</c:v>
                </c:pt>
                <c:pt idx="95">
                  <c:v>405.00826999999998</c:v>
                </c:pt>
                <c:pt idx="96">
                  <c:v>404.00644</c:v>
                </c:pt>
                <c:pt idx="97">
                  <c:v>403.00448999999998</c:v>
                </c:pt>
                <c:pt idx="98">
                  <c:v>402.00238000000002</c:v>
                </c:pt>
                <c:pt idx="99">
                  <c:v>401.00002999999998</c:v>
                </c:pt>
                <c:pt idx="100">
                  <c:v>399.99759</c:v>
                </c:pt>
                <c:pt idx="101">
                  <c:v>398.99493000000001</c:v>
                </c:pt>
                <c:pt idx="102">
                  <c:v>397.99218999999999</c:v>
                </c:pt>
                <c:pt idx="103">
                  <c:v>396.98919999999998</c:v>
                </c:pt>
                <c:pt idx="104">
                  <c:v>395.98611</c:v>
                </c:pt>
                <c:pt idx="105">
                  <c:v>394.98284999999998</c:v>
                </c:pt>
                <c:pt idx="106">
                  <c:v>394.01796999999999</c:v>
                </c:pt>
                <c:pt idx="107">
                  <c:v>393.01440000000002</c:v>
                </c:pt>
                <c:pt idx="108">
                  <c:v>392.01067999999998</c:v>
                </c:pt>
                <c:pt idx="109">
                  <c:v>391.00673999999998</c:v>
                </c:pt>
                <c:pt idx="110">
                  <c:v>390.00268999999997</c:v>
                </c:pt>
                <c:pt idx="111">
                  <c:v>388.99847</c:v>
                </c:pt>
                <c:pt idx="112">
                  <c:v>387.99408</c:v>
                </c:pt>
                <c:pt idx="113">
                  <c:v>386.98953</c:v>
                </c:pt>
                <c:pt idx="114">
                  <c:v>385.98486000000003</c:v>
                </c:pt>
                <c:pt idx="115">
                  <c:v>385.01862</c:v>
                </c:pt>
                <c:pt idx="116">
                  <c:v>384.01361000000003</c:v>
                </c:pt>
                <c:pt idx="117">
                  <c:v>383.00844999999998</c:v>
                </c:pt>
                <c:pt idx="118">
                  <c:v>382.00313999999997</c:v>
                </c:pt>
                <c:pt idx="119">
                  <c:v>380.99761999999998</c:v>
                </c:pt>
                <c:pt idx="120">
                  <c:v>379.99203</c:v>
                </c:pt>
                <c:pt idx="121">
                  <c:v>378.98624000000001</c:v>
                </c:pt>
                <c:pt idx="122">
                  <c:v>378.01898</c:v>
                </c:pt>
                <c:pt idx="123">
                  <c:v>377.01288</c:v>
                </c:pt>
                <c:pt idx="124">
                  <c:v>376.00662</c:v>
                </c:pt>
                <c:pt idx="125">
                  <c:v>375.00024000000002</c:v>
                </c:pt>
                <c:pt idx="126">
                  <c:v>373.99367999999998</c:v>
                </c:pt>
                <c:pt idx="127">
                  <c:v>372.98696999999999</c:v>
                </c:pt>
                <c:pt idx="128">
                  <c:v>372.01886000000002</c:v>
                </c:pt>
                <c:pt idx="129">
                  <c:v>371.01190000000003</c:v>
                </c:pt>
                <c:pt idx="130">
                  <c:v>370.00473</c:v>
                </c:pt>
                <c:pt idx="131">
                  <c:v>368.99743999999998</c:v>
                </c:pt>
                <c:pt idx="132">
                  <c:v>367.98996</c:v>
                </c:pt>
                <c:pt idx="133">
                  <c:v>366.98239000000001</c:v>
                </c:pt>
                <c:pt idx="134">
                  <c:v>366.01339999999999</c:v>
                </c:pt>
                <c:pt idx="135">
                  <c:v>365.00549000000001</c:v>
                </c:pt>
                <c:pt idx="136">
                  <c:v>363.99743999999998</c:v>
                </c:pt>
                <c:pt idx="137">
                  <c:v>362.98926</c:v>
                </c:pt>
                <c:pt idx="138">
                  <c:v>361.98090000000002</c:v>
                </c:pt>
                <c:pt idx="139">
                  <c:v>361.01123000000001</c:v>
                </c:pt>
                <c:pt idx="140">
                  <c:v>360.00259</c:v>
                </c:pt>
                <c:pt idx="141">
                  <c:v>358.99383999999998</c:v>
                </c:pt>
                <c:pt idx="142">
                  <c:v>357.98491999999999</c:v>
                </c:pt>
                <c:pt idx="143">
                  <c:v>357.01468</c:v>
                </c:pt>
                <c:pt idx="144">
                  <c:v>356.00546000000003</c:v>
                </c:pt>
                <c:pt idx="145">
                  <c:v>354.99608999999998</c:v>
                </c:pt>
                <c:pt idx="146">
                  <c:v>353.98660000000001</c:v>
                </c:pt>
                <c:pt idx="147">
                  <c:v>353.01584000000003</c:v>
                </c:pt>
                <c:pt idx="148">
                  <c:v>352.00598000000002</c:v>
                </c:pt>
                <c:pt idx="149">
                  <c:v>350.99612000000002</c:v>
                </c:pt>
                <c:pt idx="150">
                  <c:v>349.98602</c:v>
                </c:pt>
                <c:pt idx="151">
                  <c:v>349.01468</c:v>
                </c:pt>
                <c:pt idx="152">
                  <c:v>348.00436000000002</c:v>
                </c:pt>
                <c:pt idx="153">
                  <c:v>346.99387000000002</c:v>
                </c:pt>
                <c:pt idx="154">
                  <c:v>345.98327999999998</c:v>
                </c:pt>
                <c:pt idx="155">
                  <c:v>345.01137999999997</c:v>
                </c:pt>
                <c:pt idx="156">
                  <c:v>344.00045999999998</c:v>
                </c:pt>
                <c:pt idx="157">
                  <c:v>342.98941000000002</c:v>
                </c:pt>
                <c:pt idx="158">
                  <c:v>342.01715000000002</c:v>
                </c:pt>
                <c:pt idx="159">
                  <c:v>341.00583</c:v>
                </c:pt>
                <c:pt idx="160">
                  <c:v>339.99435</c:v>
                </c:pt>
                <c:pt idx="161">
                  <c:v>338.98279000000002</c:v>
                </c:pt>
                <c:pt idx="162">
                  <c:v>338.00995</c:v>
                </c:pt>
                <c:pt idx="163">
                  <c:v>336.99808000000002</c:v>
                </c:pt>
                <c:pt idx="164">
                  <c:v>335.98608000000002</c:v>
                </c:pt>
                <c:pt idx="165">
                  <c:v>335.01290999999998</c:v>
                </c:pt>
                <c:pt idx="166">
                  <c:v>334.00063999999998</c:v>
                </c:pt>
                <c:pt idx="167">
                  <c:v>332.98822000000001</c:v>
                </c:pt>
                <c:pt idx="168">
                  <c:v>332.01461999999998</c:v>
                </c:pt>
                <c:pt idx="169">
                  <c:v>331.00195000000002</c:v>
                </c:pt>
                <c:pt idx="170">
                  <c:v>329.98914000000002</c:v>
                </c:pt>
                <c:pt idx="171">
                  <c:v>329.01519999999999</c:v>
                </c:pt>
                <c:pt idx="172">
                  <c:v>328.00211000000002</c:v>
                </c:pt>
                <c:pt idx="173">
                  <c:v>326.98889000000003</c:v>
                </c:pt>
                <c:pt idx="174">
                  <c:v>326.01452999999998</c:v>
                </c:pt>
                <c:pt idx="175">
                  <c:v>325.00107000000003</c:v>
                </c:pt>
                <c:pt idx="176">
                  <c:v>323.98748999999998</c:v>
                </c:pt>
                <c:pt idx="177">
                  <c:v>323.01276000000001</c:v>
                </c:pt>
                <c:pt idx="178">
                  <c:v>321.99889999999999</c:v>
                </c:pt>
                <c:pt idx="179">
                  <c:v>320.98491999999999</c:v>
                </c:pt>
                <c:pt idx="180">
                  <c:v>320.00983000000002</c:v>
                </c:pt>
                <c:pt idx="181">
                  <c:v>318.99556999999999</c:v>
                </c:pt>
                <c:pt idx="182">
                  <c:v>317.9812</c:v>
                </c:pt>
                <c:pt idx="183">
                  <c:v>317.00574</c:v>
                </c:pt>
                <c:pt idx="184">
                  <c:v>315.99112000000002</c:v>
                </c:pt>
                <c:pt idx="185">
                  <c:v>315.01537999999999</c:v>
                </c:pt>
                <c:pt idx="186">
                  <c:v>314.00051999999999</c:v>
                </c:pt>
                <c:pt idx="187">
                  <c:v>312.98547000000002</c:v>
                </c:pt>
                <c:pt idx="188">
                  <c:v>312.00940000000003</c:v>
                </c:pt>
                <c:pt idx="189">
                  <c:v>310.99417</c:v>
                </c:pt>
                <c:pt idx="190">
                  <c:v>310.01785000000001</c:v>
                </c:pt>
                <c:pt idx="191">
                  <c:v>309.00234999999998</c:v>
                </c:pt>
                <c:pt idx="192">
                  <c:v>307.98671999999999</c:v>
                </c:pt>
                <c:pt idx="193">
                  <c:v>307.01004</c:v>
                </c:pt>
                <c:pt idx="194">
                  <c:v>305.99417</c:v>
                </c:pt>
                <c:pt idx="195">
                  <c:v>305.01724000000002</c:v>
                </c:pt>
                <c:pt idx="196">
                  <c:v>304.00112999999999</c:v>
                </c:pt>
                <c:pt idx="197">
                  <c:v>302.98486000000003</c:v>
                </c:pt>
                <c:pt idx="198">
                  <c:v>302.00763000000001</c:v>
                </c:pt>
                <c:pt idx="199">
                  <c:v>300.99115</c:v>
                </c:pt>
                <c:pt idx="200">
                  <c:v>300.01364000000001</c:v>
                </c:pt>
                <c:pt idx="201">
                  <c:v>298.99691999999999</c:v>
                </c:pt>
                <c:pt idx="202">
                  <c:v>298.01920000000001</c:v>
                </c:pt>
                <c:pt idx="203">
                  <c:v>297.00223</c:v>
                </c:pt>
                <c:pt idx="204">
                  <c:v>295.98514</c:v>
                </c:pt>
                <c:pt idx="205">
                  <c:v>295.00704999999999</c:v>
                </c:pt>
                <c:pt idx="206">
                  <c:v>293.98975000000002</c:v>
                </c:pt>
                <c:pt idx="207">
                  <c:v>293.01143999999999</c:v>
                </c:pt>
                <c:pt idx="208">
                  <c:v>291.9939</c:v>
                </c:pt>
                <c:pt idx="209">
                  <c:v>291.01535000000001</c:v>
                </c:pt>
                <c:pt idx="210">
                  <c:v>289.99759</c:v>
                </c:pt>
                <c:pt idx="211">
                  <c:v>289.01882999999998</c:v>
                </c:pt>
                <c:pt idx="212">
                  <c:v>288.00081999999998</c:v>
                </c:pt>
                <c:pt idx="213">
                  <c:v>286.98270000000002</c:v>
                </c:pt>
                <c:pt idx="214">
                  <c:v>286.00360000000001</c:v>
                </c:pt>
                <c:pt idx="215">
                  <c:v>284.98520000000002</c:v>
                </c:pt>
                <c:pt idx="216">
                  <c:v>284.00592</c:v>
                </c:pt>
                <c:pt idx="217">
                  <c:v>282.98734000000002</c:v>
                </c:pt>
                <c:pt idx="218">
                  <c:v>282.00783999999999</c:v>
                </c:pt>
                <c:pt idx="219">
                  <c:v>280.98898000000003</c:v>
                </c:pt>
                <c:pt idx="220">
                  <c:v>280.00925000000001</c:v>
                </c:pt>
                <c:pt idx="221">
                  <c:v>278.99023</c:v>
                </c:pt>
                <c:pt idx="222">
                  <c:v>278.01028000000002</c:v>
                </c:pt>
                <c:pt idx="223">
                  <c:v>276.99099999999999</c:v>
                </c:pt>
                <c:pt idx="224">
                  <c:v>276.01083</c:v>
                </c:pt>
                <c:pt idx="225">
                  <c:v>274.99139000000002</c:v>
                </c:pt>
                <c:pt idx="226">
                  <c:v>274.01098999999999</c:v>
                </c:pt>
                <c:pt idx="227">
                  <c:v>272.99130000000002</c:v>
                </c:pt>
                <c:pt idx="228">
                  <c:v>272.01067999999998</c:v>
                </c:pt>
                <c:pt idx="229">
                  <c:v>270.99077999999997</c:v>
                </c:pt>
                <c:pt idx="230">
                  <c:v>270.01001000000002</c:v>
                </c:pt>
                <c:pt idx="231">
                  <c:v>268.98987</c:v>
                </c:pt>
                <c:pt idx="232">
                  <c:v>268.00882000000001</c:v>
                </c:pt>
                <c:pt idx="233">
                  <c:v>266.98845999999998</c:v>
                </c:pt>
                <c:pt idx="234">
                  <c:v>266.00729000000001</c:v>
                </c:pt>
                <c:pt idx="235">
                  <c:v>264.98671999999999</c:v>
                </c:pt>
                <c:pt idx="236">
                  <c:v>264.00531000000001</c:v>
                </c:pt>
                <c:pt idx="237">
                  <c:v>262.98453000000001</c:v>
                </c:pt>
                <c:pt idx="238">
                  <c:v>262.00292999999999</c:v>
                </c:pt>
                <c:pt idx="239">
                  <c:v>260.98192999999998</c:v>
                </c:pt>
              </c:numCache>
            </c:numRef>
          </c:xVal>
          <c:yVal>
            <c:numRef>
              <c:f>[6]Sheet1!$Q$4:$Q$243</c:f>
              <c:numCache>
                <c:formatCode>General</c:formatCode>
                <c:ptCount val="240"/>
                <c:pt idx="0">
                  <c:v>0</c:v>
                </c:pt>
                <c:pt idx="1">
                  <c:v>2.63E-3</c:v>
                </c:pt>
                <c:pt idx="2">
                  <c:v>6.3699999999999998E-3</c:v>
                </c:pt>
                <c:pt idx="3">
                  <c:v>7.1700000000000002E-3</c:v>
                </c:pt>
                <c:pt idx="4">
                  <c:v>1.0749999999999999E-2</c:v>
                </c:pt>
                <c:pt idx="5">
                  <c:v>1.289E-2</c:v>
                </c:pt>
                <c:pt idx="6">
                  <c:v>1.558E-2</c:v>
                </c:pt>
                <c:pt idx="7">
                  <c:v>1.7409999999999998E-2</c:v>
                </c:pt>
                <c:pt idx="8">
                  <c:v>1.4120000000000001E-2</c:v>
                </c:pt>
                <c:pt idx="9">
                  <c:v>1.6E-2</c:v>
                </c:pt>
                <c:pt idx="10">
                  <c:v>1.7860000000000001E-2</c:v>
                </c:pt>
                <c:pt idx="11">
                  <c:v>1.883E-2</c:v>
                </c:pt>
                <c:pt idx="12">
                  <c:v>2.0750000000000001E-2</c:v>
                </c:pt>
                <c:pt idx="13">
                  <c:v>2.4590000000000001E-2</c:v>
                </c:pt>
                <c:pt idx="14">
                  <c:v>2.913E-2</c:v>
                </c:pt>
                <c:pt idx="15">
                  <c:v>2.6200000000000001E-2</c:v>
                </c:pt>
                <c:pt idx="16">
                  <c:v>2.2190000000000001E-2</c:v>
                </c:pt>
                <c:pt idx="17">
                  <c:v>2.368E-2</c:v>
                </c:pt>
                <c:pt idx="18">
                  <c:v>2.359E-2</c:v>
                </c:pt>
                <c:pt idx="19">
                  <c:v>2.2020000000000001E-2</c:v>
                </c:pt>
                <c:pt idx="20">
                  <c:v>2.1430000000000001E-2</c:v>
                </c:pt>
                <c:pt idx="21">
                  <c:v>2.2270000000000002E-2</c:v>
                </c:pt>
                <c:pt idx="22">
                  <c:v>2.291E-2</c:v>
                </c:pt>
                <c:pt idx="23">
                  <c:v>2.3570000000000001E-2</c:v>
                </c:pt>
                <c:pt idx="24">
                  <c:v>2.3310000000000001E-2</c:v>
                </c:pt>
                <c:pt idx="25">
                  <c:v>2.3560000000000001E-2</c:v>
                </c:pt>
                <c:pt idx="26">
                  <c:v>2.4559999999999998E-2</c:v>
                </c:pt>
                <c:pt idx="27">
                  <c:v>2.4309999999999998E-2</c:v>
                </c:pt>
                <c:pt idx="28">
                  <c:v>2.4670000000000001E-2</c:v>
                </c:pt>
                <c:pt idx="29">
                  <c:v>2.12E-2</c:v>
                </c:pt>
                <c:pt idx="30">
                  <c:v>2.317E-2</c:v>
                </c:pt>
                <c:pt idx="31">
                  <c:v>2.3550000000000001E-2</c:v>
                </c:pt>
                <c:pt idx="32">
                  <c:v>2.3859999999999999E-2</c:v>
                </c:pt>
                <c:pt idx="33">
                  <c:v>2.7210000000000002E-2</c:v>
                </c:pt>
                <c:pt idx="34">
                  <c:v>2.6800000000000001E-2</c:v>
                </c:pt>
                <c:pt idx="35">
                  <c:v>2.7820000000000001E-2</c:v>
                </c:pt>
                <c:pt idx="36">
                  <c:v>2.8369999999999999E-2</c:v>
                </c:pt>
                <c:pt idx="37">
                  <c:v>2.708E-2</c:v>
                </c:pt>
                <c:pt idx="38">
                  <c:v>2.6259999999999999E-2</c:v>
                </c:pt>
                <c:pt idx="39">
                  <c:v>2.7189999999999999E-2</c:v>
                </c:pt>
                <c:pt idx="40">
                  <c:v>2.5579999999999999E-2</c:v>
                </c:pt>
                <c:pt idx="41">
                  <c:v>2.3259999999999999E-2</c:v>
                </c:pt>
                <c:pt idx="42">
                  <c:v>2.613E-2</c:v>
                </c:pt>
                <c:pt idx="43">
                  <c:v>2.4899999999999999E-2</c:v>
                </c:pt>
                <c:pt idx="44">
                  <c:v>2.734E-2</c:v>
                </c:pt>
                <c:pt idx="45">
                  <c:v>2.5899999999999999E-2</c:v>
                </c:pt>
                <c:pt idx="46">
                  <c:v>2.904E-2</c:v>
                </c:pt>
                <c:pt idx="47">
                  <c:v>2.665E-2</c:v>
                </c:pt>
                <c:pt idx="48">
                  <c:v>2.9059999999999999E-2</c:v>
                </c:pt>
                <c:pt idx="49">
                  <c:v>3.2160000000000001E-2</c:v>
                </c:pt>
                <c:pt idx="50">
                  <c:v>3.2599999999999997E-2</c:v>
                </c:pt>
                <c:pt idx="51">
                  <c:v>3.1879999999999999E-2</c:v>
                </c:pt>
                <c:pt idx="52">
                  <c:v>3.007E-2</c:v>
                </c:pt>
                <c:pt idx="53">
                  <c:v>3.04E-2</c:v>
                </c:pt>
                <c:pt idx="54">
                  <c:v>2.9600000000000001E-2</c:v>
                </c:pt>
                <c:pt idx="55">
                  <c:v>3.107E-2</c:v>
                </c:pt>
                <c:pt idx="56">
                  <c:v>3.3640000000000003E-2</c:v>
                </c:pt>
                <c:pt idx="57">
                  <c:v>3.193E-2</c:v>
                </c:pt>
                <c:pt idx="58">
                  <c:v>3.2120000000000003E-2</c:v>
                </c:pt>
                <c:pt idx="59">
                  <c:v>3.3550000000000003E-2</c:v>
                </c:pt>
                <c:pt idx="60">
                  <c:v>3.313E-2</c:v>
                </c:pt>
                <c:pt idx="61">
                  <c:v>3.2500000000000001E-2</c:v>
                </c:pt>
                <c:pt idx="62">
                  <c:v>3.0499999999999999E-2</c:v>
                </c:pt>
                <c:pt idx="63">
                  <c:v>3.0329999999999999E-2</c:v>
                </c:pt>
                <c:pt idx="64">
                  <c:v>2.938E-2</c:v>
                </c:pt>
                <c:pt idx="65">
                  <c:v>3.1710000000000002E-2</c:v>
                </c:pt>
                <c:pt idx="66">
                  <c:v>3.1060000000000001E-2</c:v>
                </c:pt>
                <c:pt idx="67">
                  <c:v>2.8240000000000001E-2</c:v>
                </c:pt>
                <c:pt idx="68">
                  <c:v>2.9960000000000001E-2</c:v>
                </c:pt>
                <c:pt idx="69">
                  <c:v>2.9819999999999999E-2</c:v>
                </c:pt>
                <c:pt idx="70">
                  <c:v>3.1699999999999999E-2</c:v>
                </c:pt>
                <c:pt idx="71">
                  <c:v>3.0259999999999999E-2</c:v>
                </c:pt>
                <c:pt idx="72">
                  <c:v>2.9940000000000001E-2</c:v>
                </c:pt>
                <c:pt idx="73">
                  <c:v>3.252E-2</c:v>
                </c:pt>
                <c:pt idx="74">
                  <c:v>3.2730000000000002E-2</c:v>
                </c:pt>
                <c:pt idx="75">
                  <c:v>3.1280000000000002E-2</c:v>
                </c:pt>
                <c:pt idx="76">
                  <c:v>3.1060000000000001E-2</c:v>
                </c:pt>
                <c:pt idx="77">
                  <c:v>3.2149999999999998E-2</c:v>
                </c:pt>
                <c:pt idx="78">
                  <c:v>3.099E-2</c:v>
                </c:pt>
                <c:pt idx="79">
                  <c:v>2.9559999999999999E-2</c:v>
                </c:pt>
                <c:pt idx="80">
                  <c:v>3.0159999999999999E-2</c:v>
                </c:pt>
                <c:pt idx="81">
                  <c:v>3.0700000000000002E-2</c:v>
                </c:pt>
                <c:pt idx="82">
                  <c:v>3.27E-2</c:v>
                </c:pt>
                <c:pt idx="83">
                  <c:v>3.184E-2</c:v>
                </c:pt>
                <c:pt idx="84">
                  <c:v>3.5450000000000002E-2</c:v>
                </c:pt>
                <c:pt idx="85">
                  <c:v>3.662E-2</c:v>
                </c:pt>
                <c:pt idx="86">
                  <c:v>4.0469999999999999E-2</c:v>
                </c:pt>
                <c:pt idx="87">
                  <c:v>4.2720000000000001E-2</c:v>
                </c:pt>
                <c:pt idx="88">
                  <c:v>4.6199999999999998E-2</c:v>
                </c:pt>
                <c:pt idx="89">
                  <c:v>4.9099999999999998E-2</c:v>
                </c:pt>
                <c:pt idx="90">
                  <c:v>5.4469999999999998E-2</c:v>
                </c:pt>
                <c:pt idx="91">
                  <c:v>6.2969999999999998E-2</c:v>
                </c:pt>
                <c:pt idx="92">
                  <c:v>6.8440000000000001E-2</c:v>
                </c:pt>
                <c:pt idx="93">
                  <c:v>7.9170000000000004E-2</c:v>
                </c:pt>
                <c:pt idx="94">
                  <c:v>9.1109999999999997E-2</c:v>
                </c:pt>
                <c:pt idx="95">
                  <c:v>0.10138</c:v>
                </c:pt>
                <c:pt idx="96">
                  <c:v>0.1157</c:v>
                </c:pt>
                <c:pt idx="97">
                  <c:v>0.13261999999999999</c:v>
                </c:pt>
                <c:pt idx="98">
                  <c:v>0.14677999999999999</c:v>
                </c:pt>
                <c:pt idx="99">
                  <c:v>0.15944</c:v>
                </c:pt>
                <c:pt idx="100">
                  <c:v>0.16535</c:v>
                </c:pt>
                <c:pt idx="101">
                  <c:v>0.17144999999999999</c:v>
                </c:pt>
                <c:pt idx="102">
                  <c:v>0.16971</c:v>
                </c:pt>
                <c:pt idx="103">
                  <c:v>0.16461999999999999</c:v>
                </c:pt>
                <c:pt idx="104">
                  <c:v>0.15578</c:v>
                </c:pt>
                <c:pt idx="105">
                  <c:v>0.14828</c:v>
                </c:pt>
                <c:pt idx="106">
                  <c:v>0.14593</c:v>
                </c:pt>
                <c:pt idx="107">
                  <c:v>0.13708000000000001</c:v>
                </c:pt>
                <c:pt idx="108">
                  <c:v>0.13127</c:v>
                </c:pt>
                <c:pt idx="109">
                  <c:v>0.13109000000000001</c:v>
                </c:pt>
                <c:pt idx="110">
                  <c:v>0.13364999999999999</c:v>
                </c:pt>
                <c:pt idx="111">
                  <c:v>0.13858999999999999</c:v>
                </c:pt>
                <c:pt idx="112">
                  <c:v>0.14116999999999999</c:v>
                </c:pt>
                <c:pt idx="113">
                  <c:v>0.14498</c:v>
                </c:pt>
                <c:pt idx="114">
                  <c:v>0.14949000000000001</c:v>
                </c:pt>
                <c:pt idx="115">
                  <c:v>0.14974999999999999</c:v>
                </c:pt>
                <c:pt idx="116">
                  <c:v>0.15539</c:v>
                </c:pt>
                <c:pt idx="117">
                  <c:v>0.15876999999999999</c:v>
                </c:pt>
                <c:pt idx="118">
                  <c:v>0.16705</c:v>
                </c:pt>
                <c:pt idx="119">
                  <c:v>0.16985</c:v>
                </c:pt>
                <c:pt idx="120">
                  <c:v>0.18079000000000001</c:v>
                </c:pt>
                <c:pt idx="121">
                  <c:v>0.19040000000000001</c:v>
                </c:pt>
                <c:pt idx="122">
                  <c:v>0.19028</c:v>
                </c:pt>
                <c:pt idx="123">
                  <c:v>0.19511999999999999</c:v>
                </c:pt>
                <c:pt idx="124">
                  <c:v>0.19586999999999999</c:v>
                </c:pt>
                <c:pt idx="125">
                  <c:v>0.19708999999999999</c:v>
                </c:pt>
                <c:pt idx="126">
                  <c:v>0.19466</c:v>
                </c:pt>
                <c:pt idx="127">
                  <c:v>0.19244</c:v>
                </c:pt>
                <c:pt idx="128">
                  <c:v>0.18783</c:v>
                </c:pt>
                <c:pt idx="129">
                  <c:v>0.18437999999999999</c:v>
                </c:pt>
                <c:pt idx="130">
                  <c:v>0.18396999999999999</c:v>
                </c:pt>
                <c:pt idx="131">
                  <c:v>0.18124999999999999</c:v>
                </c:pt>
                <c:pt idx="132">
                  <c:v>0.17807000000000001</c:v>
                </c:pt>
                <c:pt idx="133">
                  <c:v>0.17949999999999999</c:v>
                </c:pt>
                <c:pt idx="134">
                  <c:v>0.17577000000000001</c:v>
                </c:pt>
                <c:pt idx="135">
                  <c:v>0.17577999999999999</c:v>
                </c:pt>
                <c:pt idx="136">
                  <c:v>0.18093000000000001</c:v>
                </c:pt>
                <c:pt idx="137">
                  <c:v>0.17377000000000001</c:v>
                </c:pt>
                <c:pt idx="138">
                  <c:v>0.1812</c:v>
                </c:pt>
                <c:pt idx="139">
                  <c:v>0.19361</c:v>
                </c:pt>
                <c:pt idx="140">
                  <c:v>0.22567999999999999</c:v>
                </c:pt>
                <c:pt idx="141">
                  <c:v>0.24589</c:v>
                </c:pt>
                <c:pt idx="142">
                  <c:v>0.27650000000000002</c:v>
                </c:pt>
                <c:pt idx="143">
                  <c:v>0.25330000000000003</c:v>
                </c:pt>
                <c:pt idx="144">
                  <c:v>0.24703</c:v>
                </c:pt>
                <c:pt idx="145">
                  <c:v>0.22262999999999999</c:v>
                </c:pt>
                <c:pt idx="146">
                  <c:v>0.20354</c:v>
                </c:pt>
                <c:pt idx="147">
                  <c:v>0.17891000000000001</c:v>
                </c:pt>
                <c:pt idx="148">
                  <c:v>0.16508999999999999</c:v>
                </c:pt>
                <c:pt idx="149">
                  <c:v>0.16078999999999999</c:v>
                </c:pt>
                <c:pt idx="150">
                  <c:v>0.14993999999999999</c:v>
                </c:pt>
                <c:pt idx="151">
                  <c:v>0.15273999999999999</c:v>
                </c:pt>
                <c:pt idx="152">
                  <c:v>0.15010000000000001</c:v>
                </c:pt>
                <c:pt idx="153">
                  <c:v>0.14734</c:v>
                </c:pt>
                <c:pt idx="154">
                  <c:v>0.14444000000000001</c:v>
                </c:pt>
                <c:pt idx="155">
                  <c:v>0.14782000000000001</c:v>
                </c:pt>
                <c:pt idx="156">
                  <c:v>0.14804</c:v>
                </c:pt>
                <c:pt idx="157">
                  <c:v>0.14765</c:v>
                </c:pt>
                <c:pt idx="158">
                  <c:v>0.15495999999999999</c:v>
                </c:pt>
                <c:pt idx="159">
                  <c:v>0.15890000000000001</c:v>
                </c:pt>
                <c:pt idx="160">
                  <c:v>0.16863</c:v>
                </c:pt>
                <c:pt idx="161">
                  <c:v>0.18573999999999999</c:v>
                </c:pt>
                <c:pt idx="162">
                  <c:v>0.20141000000000001</c:v>
                </c:pt>
                <c:pt idx="163">
                  <c:v>0.22650000000000001</c:v>
                </c:pt>
                <c:pt idx="164">
                  <c:v>0.24789</c:v>
                </c:pt>
                <c:pt idx="165">
                  <c:v>0.25990000000000002</c:v>
                </c:pt>
                <c:pt idx="166">
                  <c:v>0.26479000000000003</c:v>
                </c:pt>
                <c:pt idx="167">
                  <c:v>0.25734000000000001</c:v>
                </c:pt>
                <c:pt idx="168">
                  <c:v>0.24843000000000001</c:v>
                </c:pt>
                <c:pt idx="169">
                  <c:v>0.23741000000000001</c:v>
                </c:pt>
                <c:pt idx="170">
                  <c:v>0.22725999999999999</c:v>
                </c:pt>
                <c:pt idx="171">
                  <c:v>0.22364999999999999</c:v>
                </c:pt>
                <c:pt idx="172">
                  <c:v>0.22361</c:v>
                </c:pt>
                <c:pt idx="173">
                  <c:v>0.22939000000000001</c:v>
                </c:pt>
                <c:pt idx="174">
                  <c:v>0.23779</c:v>
                </c:pt>
                <c:pt idx="175">
                  <c:v>0.2392</c:v>
                </c:pt>
                <c:pt idx="176">
                  <c:v>0.24823999999999999</c:v>
                </c:pt>
                <c:pt idx="177">
                  <c:v>0.26086999999999999</c:v>
                </c:pt>
                <c:pt idx="178">
                  <c:v>0.26534999999999997</c:v>
                </c:pt>
                <c:pt idx="179">
                  <c:v>0.26812000000000002</c:v>
                </c:pt>
                <c:pt idx="180">
                  <c:v>0.25818000000000002</c:v>
                </c:pt>
                <c:pt idx="181">
                  <c:v>0.26032</c:v>
                </c:pt>
                <c:pt idx="182">
                  <c:v>0.25247000000000003</c:v>
                </c:pt>
                <c:pt idx="183">
                  <c:v>0.24596000000000001</c:v>
                </c:pt>
                <c:pt idx="184">
                  <c:v>0.23785999999999999</c:v>
                </c:pt>
                <c:pt idx="185">
                  <c:v>0.23068</c:v>
                </c:pt>
                <c:pt idx="186">
                  <c:v>0.22944000000000001</c:v>
                </c:pt>
                <c:pt idx="187">
                  <c:v>0.22975000000000001</c:v>
                </c:pt>
                <c:pt idx="188">
                  <c:v>0.23133000000000001</c:v>
                </c:pt>
                <c:pt idx="189">
                  <c:v>0.23171</c:v>
                </c:pt>
                <c:pt idx="190">
                  <c:v>0.2349</c:v>
                </c:pt>
                <c:pt idx="191">
                  <c:v>0.23349</c:v>
                </c:pt>
                <c:pt idx="192">
                  <c:v>0.23399</c:v>
                </c:pt>
                <c:pt idx="193">
                  <c:v>0.23230999999999999</c:v>
                </c:pt>
                <c:pt idx="194">
                  <c:v>0.24048</c:v>
                </c:pt>
                <c:pt idx="195">
                  <c:v>0.24307000000000001</c:v>
                </c:pt>
                <c:pt idx="196">
                  <c:v>0.25874999999999998</c:v>
                </c:pt>
                <c:pt idx="197">
                  <c:v>0.26816000000000001</c:v>
                </c:pt>
                <c:pt idx="198">
                  <c:v>0.28456999999999999</c:v>
                </c:pt>
                <c:pt idx="199">
                  <c:v>0.30843999999999999</c:v>
                </c:pt>
                <c:pt idx="200">
                  <c:v>0.33557999999999999</c:v>
                </c:pt>
                <c:pt idx="201">
                  <c:v>0.38317000000000001</c:v>
                </c:pt>
                <c:pt idx="202">
                  <c:v>0.43479000000000001</c:v>
                </c:pt>
                <c:pt idx="203">
                  <c:v>0.52032999999999996</c:v>
                </c:pt>
                <c:pt idx="204">
                  <c:v>0.62575999999999998</c:v>
                </c:pt>
                <c:pt idx="205">
                  <c:v>0.73490999999999995</c:v>
                </c:pt>
                <c:pt idx="206">
                  <c:v>0.86419000000000001</c:v>
                </c:pt>
                <c:pt idx="207">
                  <c:v>0.95474999999999999</c:v>
                </c:pt>
                <c:pt idx="208">
                  <c:v>0.96599999999999997</c:v>
                </c:pt>
                <c:pt idx="209">
                  <c:v>0.93030999999999997</c:v>
                </c:pt>
                <c:pt idx="210">
                  <c:v>0.87587000000000004</c:v>
                </c:pt>
                <c:pt idx="211">
                  <c:v>0.82509999999999994</c:v>
                </c:pt>
                <c:pt idx="212">
                  <c:v>0.80366000000000004</c:v>
                </c:pt>
                <c:pt idx="213">
                  <c:v>0.79379</c:v>
                </c:pt>
                <c:pt idx="214">
                  <c:v>0.78713</c:v>
                </c:pt>
                <c:pt idx="215">
                  <c:v>0.77088999999999996</c:v>
                </c:pt>
                <c:pt idx="216">
                  <c:v>0.75370999999999999</c:v>
                </c:pt>
                <c:pt idx="217">
                  <c:v>0.72809999999999997</c:v>
                </c:pt>
                <c:pt idx="218">
                  <c:v>0.70448999999999995</c:v>
                </c:pt>
                <c:pt idx="219">
                  <c:v>0.67273000000000005</c:v>
                </c:pt>
                <c:pt idx="220">
                  <c:v>0.63570000000000004</c:v>
                </c:pt>
                <c:pt idx="221">
                  <c:v>0.59372000000000003</c:v>
                </c:pt>
                <c:pt idx="222">
                  <c:v>0.55901999999999996</c:v>
                </c:pt>
                <c:pt idx="223">
                  <c:v>0.53178000000000003</c:v>
                </c:pt>
                <c:pt idx="224">
                  <c:v>0.51854999999999996</c:v>
                </c:pt>
                <c:pt idx="225">
                  <c:v>0.50566999999999995</c:v>
                </c:pt>
                <c:pt idx="226">
                  <c:v>0.49368000000000001</c:v>
                </c:pt>
                <c:pt idx="227">
                  <c:v>0.49093999999999999</c:v>
                </c:pt>
                <c:pt idx="228">
                  <c:v>0.48592000000000002</c:v>
                </c:pt>
                <c:pt idx="229">
                  <c:v>0.50936000000000003</c:v>
                </c:pt>
                <c:pt idx="230">
                  <c:v>0.52569999999999995</c:v>
                </c:pt>
                <c:pt idx="231">
                  <c:v>0.53359000000000001</c:v>
                </c:pt>
                <c:pt idx="232">
                  <c:v>0.53878000000000004</c:v>
                </c:pt>
                <c:pt idx="233">
                  <c:v>0.55916999999999994</c:v>
                </c:pt>
                <c:pt idx="234">
                  <c:v>0.60319999999999996</c:v>
                </c:pt>
                <c:pt idx="235">
                  <c:v>0.64981999999999995</c:v>
                </c:pt>
                <c:pt idx="236">
                  <c:v>0.72130000000000005</c:v>
                </c:pt>
                <c:pt idx="237">
                  <c:v>0.80559000000000003</c:v>
                </c:pt>
                <c:pt idx="238">
                  <c:v>0.91720999999999997</c:v>
                </c:pt>
                <c:pt idx="239">
                  <c:v>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07B4-4147-B0C3-D767240C6BB1}"/>
            </c:ext>
          </c:extLst>
        </c:ser>
        <c:ser>
          <c:idx val="2"/>
          <c:order val="1"/>
          <c:tx>
            <c:v>Product 1</c:v>
          </c:tx>
          <c:spPr>
            <a:ln>
              <a:solidFill>
                <a:srgbClr val="002060"/>
              </a:solidFill>
            </a:ln>
          </c:spPr>
          <c:marker>
            <c:symbol val="none"/>
          </c:marker>
          <c:xVal>
            <c:numRef>
              <c:f>[7]Sheet1!$R$7:$R$338</c:f>
              <c:numCache>
                <c:formatCode>General</c:formatCode>
                <c:ptCount val="332"/>
                <c:pt idx="0">
                  <c:v>600.98987</c:v>
                </c:pt>
                <c:pt idx="1">
                  <c:v>599.99188000000004</c:v>
                </c:pt>
                <c:pt idx="2">
                  <c:v>598.99377000000004</c:v>
                </c:pt>
                <c:pt idx="3">
                  <c:v>597.99530000000004</c:v>
                </c:pt>
                <c:pt idx="4">
                  <c:v>596.99663999999996</c:v>
                </c:pt>
                <c:pt idx="5">
                  <c:v>595.99767999999995</c:v>
                </c:pt>
                <c:pt idx="6">
                  <c:v>594.99847</c:v>
                </c:pt>
                <c:pt idx="7">
                  <c:v>593.99896000000001</c:v>
                </c:pt>
                <c:pt idx="8">
                  <c:v>592.99920999999995</c:v>
                </c:pt>
                <c:pt idx="9">
                  <c:v>591.99920999999995</c:v>
                </c:pt>
                <c:pt idx="10">
                  <c:v>590.99896000000001</c:v>
                </c:pt>
                <c:pt idx="11">
                  <c:v>589.99841000000004</c:v>
                </c:pt>
                <c:pt idx="12">
                  <c:v>588.99761999999998</c:v>
                </c:pt>
                <c:pt idx="13">
                  <c:v>587.99663999999996</c:v>
                </c:pt>
                <c:pt idx="14">
                  <c:v>586.99523999999997</c:v>
                </c:pt>
                <c:pt idx="15">
                  <c:v>585.99377000000004</c:v>
                </c:pt>
                <c:pt idx="16">
                  <c:v>584.99194</c:v>
                </c:pt>
                <c:pt idx="17">
                  <c:v>583.98987</c:v>
                </c:pt>
                <c:pt idx="18">
                  <c:v>582.98748999999998</c:v>
                </c:pt>
                <c:pt idx="19">
                  <c:v>581.98491999999999</c:v>
                </c:pt>
                <c:pt idx="20">
                  <c:v>580.98212000000001</c:v>
                </c:pt>
                <c:pt idx="21">
                  <c:v>580.01611000000003</c:v>
                </c:pt>
                <c:pt idx="22">
                  <c:v>579.01275999999996</c:v>
                </c:pt>
                <c:pt idx="23">
                  <c:v>578.00922000000003</c:v>
                </c:pt>
                <c:pt idx="24">
                  <c:v>577.00536999999997</c:v>
                </c:pt>
                <c:pt idx="25">
                  <c:v>576.00127999999995</c:v>
                </c:pt>
                <c:pt idx="26">
                  <c:v>574.99689000000001</c:v>
                </c:pt>
                <c:pt idx="27">
                  <c:v>573.99230999999997</c:v>
                </c:pt>
                <c:pt idx="28">
                  <c:v>572.98748999999998</c:v>
                </c:pt>
                <c:pt idx="29">
                  <c:v>571.98230000000001</c:v>
                </c:pt>
                <c:pt idx="30">
                  <c:v>571.01427999999999</c:v>
                </c:pt>
                <c:pt idx="31">
                  <c:v>570.00860999999998</c:v>
                </c:pt>
                <c:pt idx="32">
                  <c:v>569.00274999999999</c:v>
                </c:pt>
                <c:pt idx="33">
                  <c:v>567.99663999999996</c:v>
                </c:pt>
                <c:pt idx="34">
                  <c:v>566.99030000000005</c:v>
                </c:pt>
                <c:pt idx="35">
                  <c:v>565.9837</c:v>
                </c:pt>
                <c:pt idx="36">
                  <c:v>565.01415999999995</c:v>
                </c:pt>
                <c:pt idx="37">
                  <c:v>564.00707999999997</c:v>
                </c:pt>
                <c:pt idx="38">
                  <c:v>562.99963000000002</c:v>
                </c:pt>
                <c:pt idx="39">
                  <c:v>561.99212999999997</c:v>
                </c:pt>
                <c:pt idx="40">
                  <c:v>560.98431000000005</c:v>
                </c:pt>
                <c:pt idx="41">
                  <c:v>560.01355000000001</c:v>
                </c:pt>
                <c:pt idx="42">
                  <c:v>559.00525000000005</c:v>
                </c:pt>
                <c:pt idx="43">
                  <c:v>557.99663999999996</c:v>
                </c:pt>
                <c:pt idx="44">
                  <c:v>556.98784999999998</c:v>
                </c:pt>
                <c:pt idx="45">
                  <c:v>556.01616999999999</c:v>
                </c:pt>
                <c:pt idx="46">
                  <c:v>555.00696000000005</c:v>
                </c:pt>
                <c:pt idx="47">
                  <c:v>553.99738000000002</c:v>
                </c:pt>
                <c:pt idx="48">
                  <c:v>552.98755000000006</c:v>
                </c:pt>
                <c:pt idx="49">
                  <c:v>552.01500999999996</c:v>
                </c:pt>
                <c:pt idx="50">
                  <c:v>551.00476000000003</c:v>
                </c:pt>
                <c:pt idx="51">
                  <c:v>549.99426000000005</c:v>
                </c:pt>
                <c:pt idx="52">
                  <c:v>548.98357999999996</c:v>
                </c:pt>
                <c:pt idx="53">
                  <c:v>548.00995</c:v>
                </c:pt>
                <c:pt idx="54">
                  <c:v>546.99883999999997</c:v>
                </c:pt>
                <c:pt idx="55">
                  <c:v>545.98737000000006</c:v>
                </c:pt>
                <c:pt idx="56">
                  <c:v>545.01318000000003</c:v>
                </c:pt>
                <c:pt idx="57">
                  <c:v>544.00121999999999</c:v>
                </c:pt>
                <c:pt idx="58">
                  <c:v>542.98906999999997</c:v>
                </c:pt>
                <c:pt idx="59">
                  <c:v>542.01415999999995</c:v>
                </c:pt>
                <c:pt idx="60">
                  <c:v>541.00158999999996</c:v>
                </c:pt>
                <c:pt idx="61">
                  <c:v>539.98870999999997</c:v>
                </c:pt>
                <c:pt idx="62">
                  <c:v>539.01318000000003</c:v>
                </c:pt>
                <c:pt idx="63">
                  <c:v>537.99976000000004</c:v>
                </c:pt>
                <c:pt idx="64">
                  <c:v>536.98626999999999</c:v>
                </c:pt>
                <c:pt idx="65">
                  <c:v>536.01000999999997</c:v>
                </c:pt>
                <c:pt idx="66">
                  <c:v>534.99597000000006</c:v>
                </c:pt>
                <c:pt idx="67">
                  <c:v>533.98175000000003</c:v>
                </c:pt>
                <c:pt idx="68">
                  <c:v>533.00482</c:v>
                </c:pt>
                <c:pt idx="69">
                  <c:v>531.99010999999996</c:v>
                </c:pt>
                <c:pt idx="70">
                  <c:v>531.0127</c:v>
                </c:pt>
                <c:pt idx="71">
                  <c:v>529.99756000000002</c:v>
                </c:pt>
                <c:pt idx="72">
                  <c:v>528.98217999999997</c:v>
                </c:pt>
                <c:pt idx="73">
                  <c:v>528.00414999999998</c:v>
                </c:pt>
                <c:pt idx="74">
                  <c:v>526.98821999999996</c:v>
                </c:pt>
                <c:pt idx="75">
                  <c:v>526.00982999999997</c:v>
                </c:pt>
                <c:pt idx="76">
                  <c:v>524.99352999999996</c:v>
                </c:pt>
                <c:pt idx="77">
                  <c:v>524.01459</c:v>
                </c:pt>
                <c:pt idx="78">
                  <c:v>522.99785999999995</c:v>
                </c:pt>
                <c:pt idx="79">
                  <c:v>522.01849000000004</c:v>
                </c:pt>
                <c:pt idx="80">
                  <c:v>521.00127999999995</c:v>
                </c:pt>
                <c:pt idx="81">
                  <c:v>519.98383000000001</c:v>
                </c:pt>
                <c:pt idx="82">
                  <c:v>519.00385000000006</c:v>
                </c:pt>
                <c:pt idx="83">
                  <c:v>517.98595999999998</c:v>
                </c:pt>
                <c:pt idx="84">
                  <c:v>517.00554999999997</c:v>
                </c:pt>
                <c:pt idx="85">
                  <c:v>515.98724000000004</c:v>
                </c:pt>
                <c:pt idx="86">
                  <c:v>515.00635</c:v>
                </c:pt>
                <c:pt idx="87">
                  <c:v>513.98761000000002</c:v>
                </c:pt>
                <c:pt idx="88">
                  <c:v>513.00635</c:v>
                </c:pt>
                <c:pt idx="89">
                  <c:v>511.98705999999999</c:v>
                </c:pt>
                <c:pt idx="90">
                  <c:v>511.00540000000001</c:v>
                </c:pt>
                <c:pt idx="91">
                  <c:v>509.98572000000001</c:v>
                </c:pt>
                <c:pt idx="92">
                  <c:v>509.00362999999999</c:v>
                </c:pt>
                <c:pt idx="93">
                  <c:v>507.98345999999998</c:v>
                </c:pt>
                <c:pt idx="94">
                  <c:v>507.00092000000001</c:v>
                </c:pt>
                <c:pt idx="95">
                  <c:v>506.01821999999999</c:v>
                </c:pt>
                <c:pt idx="96">
                  <c:v>504.99741</c:v>
                </c:pt>
                <c:pt idx="97">
                  <c:v>504.01425</c:v>
                </c:pt>
                <c:pt idx="98">
                  <c:v>502.99306999999999</c:v>
                </c:pt>
                <c:pt idx="99">
                  <c:v>502.00945999999999</c:v>
                </c:pt>
                <c:pt idx="100">
                  <c:v>500.98791</c:v>
                </c:pt>
                <c:pt idx="101">
                  <c:v>500.00387999999998</c:v>
                </c:pt>
                <c:pt idx="102">
                  <c:v>498.98181</c:v>
                </c:pt>
                <c:pt idx="103">
                  <c:v>497.99738000000002</c:v>
                </c:pt>
                <c:pt idx="104">
                  <c:v>497.01276000000001</c:v>
                </c:pt>
                <c:pt idx="105">
                  <c:v>495.99007999999998</c:v>
                </c:pt>
                <c:pt idx="106">
                  <c:v>495.00504000000001</c:v>
                </c:pt>
                <c:pt idx="107">
                  <c:v>493.9819</c:v>
                </c:pt>
                <c:pt idx="108">
                  <c:v>492.99648999999999</c:v>
                </c:pt>
                <c:pt idx="109">
                  <c:v>492.01085999999998</c:v>
                </c:pt>
                <c:pt idx="110">
                  <c:v>490.98705999999999</c:v>
                </c:pt>
                <c:pt idx="111">
                  <c:v>490.00098000000003</c:v>
                </c:pt>
                <c:pt idx="112">
                  <c:v>489.01477</c:v>
                </c:pt>
                <c:pt idx="113">
                  <c:v>487.99038999999999</c:v>
                </c:pt>
                <c:pt idx="114">
                  <c:v>487.00371999999999</c:v>
                </c:pt>
                <c:pt idx="115">
                  <c:v>486.01688000000001</c:v>
                </c:pt>
                <c:pt idx="116">
                  <c:v>484.99187999999998</c:v>
                </c:pt>
                <c:pt idx="117">
                  <c:v>484.00461000000001</c:v>
                </c:pt>
                <c:pt idx="118">
                  <c:v>483.01715000000002</c:v>
                </c:pt>
                <c:pt idx="119">
                  <c:v>481.99149</c:v>
                </c:pt>
                <c:pt idx="120">
                  <c:v>481.00362999999999</c:v>
                </c:pt>
                <c:pt idx="121">
                  <c:v>480.01558999999997</c:v>
                </c:pt>
                <c:pt idx="122">
                  <c:v>478.98935</c:v>
                </c:pt>
                <c:pt idx="123">
                  <c:v>478.00092000000001</c:v>
                </c:pt>
                <c:pt idx="124">
                  <c:v>477.01229999999998</c:v>
                </c:pt>
                <c:pt idx="125">
                  <c:v>475.98541</c:v>
                </c:pt>
                <c:pt idx="126">
                  <c:v>474.99637000000001</c:v>
                </c:pt>
                <c:pt idx="127">
                  <c:v>474.00711000000001</c:v>
                </c:pt>
                <c:pt idx="128">
                  <c:v>473.01772999999997</c:v>
                </c:pt>
                <c:pt idx="129">
                  <c:v>471.99007999999998</c:v>
                </c:pt>
                <c:pt idx="130">
                  <c:v>471.00024000000002</c:v>
                </c:pt>
                <c:pt idx="131">
                  <c:v>470.01022</c:v>
                </c:pt>
                <c:pt idx="132">
                  <c:v>468.98192999999998</c:v>
                </c:pt>
                <c:pt idx="133">
                  <c:v>467.99149</c:v>
                </c:pt>
                <c:pt idx="134">
                  <c:v>467.00094999999999</c:v>
                </c:pt>
                <c:pt idx="135">
                  <c:v>466.01019000000002</c:v>
                </c:pt>
                <c:pt idx="136">
                  <c:v>464.98108000000002</c:v>
                </c:pt>
                <c:pt idx="137">
                  <c:v>463.98989999999998</c:v>
                </c:pt>
                <c:pt idx="138">
                  <c:v>462.99860000000001</c:v>
                </c:pt>
                <c:pt idx="139">
                  <c:v>462.00702000000001</c:v>
                </c:pt>
                <c:pt idx="140">
                  <c:v>461.01531999999997</c:v>
                </c:pt>
                <c:pt idx="141">
                  <c:v>459.98523</c:v>
                </c:pt>
                <c:pt idx="142">
                  <c:v>458.99313000000001</c:v>
                </c:pt>
                <c:pt idx="143">
                  <c:v>458.00085000000001</c:v>
                </c:pt>
                <c:pt idx="144">
                  <c:v>457.00835999999998</c:v>
                </c:pt>
                <c:pt idx="145">
                  <c:v>456.01562999999999</c:v>
                </c:pt>
                <c:pt idx="146">
                  <c:v>454.98459000000003</c:v>
                </c:pt>
                <c:pt idx="147">
                  <c:v>453.99158</c:v>
                </c:pt>
                <c:pt idx="148">
                  <c:v>452.99829</c:v>
                </c:pt>
                <c:pt idx="149">
                  <c:v>452.00488000000001</c:v>
                </c:pt>
                <c:pt idx="150">
                  <c:v>451.01132000000001</c:v>
                </c:pt>
                <c:pt idx="151">
                  <c:v>450.01749000000001</c:v>
                </c:pt>
                <c:pt idx="152">
                  <c:v>448.98534999999998</c:v>
                </c:pt>
                <c:pt idx="153">
                  <c:v>447.99117999999999</c:v>
                </c:pt>
                <c:pt idx="154">
                  <c:v>446.99680000000001</c:v>
                </c:pt>
                <c:pt idx="155">
                  <c:v>446.00229000000002</c:v>
                </c:pt>
                <c:pt idx="156">
                  <c:v>445.00754000000001</c:v>
                </c:pt>
                <c:pt idx="157">
                  <c:v>444.0127</c:v>
                </c:pt>
                <c:pt idx="158">
                  <c:v>443.01763999999997</c:v>
                </c:pt>
                <c:pt idx="159">
                  <c:v>441.98410000000001</c:v>
                </c:pt>
                <c:pt idx="160">
                  <c:v>440.98867999999999</c:v>
                </c:pt>
                <c:pt idx="161">
                  <c:v>439.99306999999999</c:v>
                </c:pt>
                <c:pt idx="162">
                  <c:v>438.99727999999999</c:v>
                </c:pt>
                <c:pt idx="163">
                  <c:v>438.00130999999999</c:v>
                </c:pt>
                <c:pt idx="164">
                  <c:v>437.00515999999999</c:v>
                </c:pt>
                <c:pt idx="165">
                  <c:v>436.00885</c:v>
                </c:pt>
                <c:pt idx="166">
                  <c:v>435.01229999999998</c:v>
                </c:pt>
                <c:pt idx="167">
                  <c:v>434.01562999999999</c:v>
                </c:pt>
                <c:pt idx="168">
                  <c:v>433.01873999999998</c:v>
                </c:pt>
                <c:pt idx="169">
                  <c:v>431.98340000000002</c:v>
                </c:pt>
                <c:pt idx="170">
                  <c:v>430.98617999999999</c:v>
                </c:pt>
                <c:pt idx="171">
                  <c:v>429.98876999999999</c:v>
                </c:pt>
                <c:pt idx="172">
                  <c:v>428.99121000000002</c:v>
                </c:pt>
                <c:pt idx="173">
                  <c:v>427.99347</c:v>
                </c:pt>
                <c:pt idx="174">
                  <c:v>426.99551000000002</c:v>
                </c:pt>
                <c:pt idx="175">
                  <c:v>425.99743999999998</c:v>
                </c:pt>
                <c:pt idx="176">
                  <c:v>424.99921000000001</c:v>
                </c:pt>
                <c:pt idx="177">
                  <c:v>424.00078999999999</c:v>
                </c:pt>
                <c:pt idx="178">
                  <c:v>423.00211000000002</c:v>
                </c:pt>
                <c:pt idx="179">
                  <c:v>422.00335999999999</c:v>
                </c:pt>
                <c:pt idx="180">
                  <c:v>421.00439</c:v>
                </c:pt>
                <c:pt idx="181">
                  <c:v>420.00524999999999</c:v>
                </c:pt>
                <c:pt idx="182">
                  <c:v>419.00594999999998</c:v>
                </c:pt>
                <c:pt idx="183">
                  <c:v>418.00650000000002</c:v>
                </c:pt>
                <c:pt idx="184">
                  <c:v>417.00686999999999</c:v>
                </c:pt>
                <c:pt idx="185">
                  <c:v>416.00704999999999</c:v>
                </c:pt>
                <c:pt idx="186">
                  <c:v>415.00707999999997</c:v>
                </c:pt>
                <c:pt idx="187">
                  <c:v>414.00695999999999</c:v>
                </c:pt>
                <c:pt idx="188">
                  <c:v>413.00659000000002</c:v>
                </c:pt>
                <c:pt idx="189">
                  <c:v>412.00612999999998</c:v>
                </c:pt>
                <c:pt idx="190">
                  <c:v>411.00542999999999</c:v>
                </c:pt>
                <c:pt idx="191">
                  <c:v>410.00463999999999</c:v>
                </c:pt>
                <c:pt idx="192">
                  <c:v>409.00366000000002</c:v>
                </c:pt>
                <c:pt idx="193">
                  <c:v>408.00252999999998</c:v>
                </c:pt>
                <c:pt idx="194">
                  <c:v>407.00116000000003</c:v>
                </c:pt>
                <c:pt idx="195">
                  <c:v>405.99968999999999</c:v>
                </c:pt>
                <c:pt idx="196">
                  <c:v>404.99804999999998</c:v>
                </c:pt>
                <c:pt idx="197">
                  <c:v>403.99621999999999</c:v>
                </c:pt>
                <c:pt idx="198">
                  <c:v>402.99423000000002</c:v>
                </c:pt>
                <c:pt idx="199">
                  <c:v>401.99212999999997</c:v>
                </c:pt>
                <c:pt idx="200">
                  <c:v>400.98984000000002</c:v>
                </c:pt>
                <c:pt idx="201">
                  <c:v>399.98734000000002</c:v>
                </c:pt>
                <c:pt idx="202">
                  <c:v>398.98473999999999</c:v>
                </c:pt>
                <c:pt idx="203">
                  <c:v>397.9819</c:v>
                </c:pt>
                <c:pt idx="204">
                  <c:v>397.01751999999999</c:v>
                </c:pt>
                <c:pt idx="205">
                  <c:v>396.01443</c:v>
                </c:pt>
                <c:pt idx="206">
                  <c:v>395.01116999999999</c:v>
                </c:pt>
                <c:pt idx="207">
                  <c:v>394.00772000000001</c:v>
                </c:pt>
                <c:pt idx="208">
                  <c:v>393.00412</c:v>
                </c:pt>
                <c:pt idx="209">
                  <c:v>392.00033999999999</c:v>
                </c:pt>
                <c:pt idx="210">
                  <c:v>390.99646000000001</c:v>
                </c:pt>
                <c:pt idx="211">
                  <c:v>389.99236999999999</c:v>
                </c:pt>
                <c:pt idx="212">
                  <c:v>388.98815999999999</c:v>
                </c:pt>
                <c:pt idx="213">
                  <c:v>387.98372999999998</c:v>
                </c:pt>
                <c:pt idx="214">
                  <c:v>387.01785000000001</c:v>
                </c:pt>
                <c:pt idx="215">
                  <c:v>386.01317999999998</c:v>
                </c:pt>
                <c:pt idx="216">
                  <c:v>385.00830000000002</c:v>
                </c:pt>
                <c:pt idx="217">
                  <c:v>384.00326999999999</c:v>
                </c:pt>
                <c:pt idx="218">
                  <c:v>382.99808000000002</c:v>
                </c:pt>
                <c:pt idx="219">
                  <c:v>381.99274000000003</c:v>
                </c:pt>
                <c:pt idx="220">
                  <c:v>380.9873</c:v>
                </c:pt>
                <c:pt idx="221">
                  <c:v>379.98165999999998</c:v>
                </c:pt>
                <c:pt idx="222">
                  <c:v>379.01456000000002</c:v>
                </c:pt>
                <c:pt idx="223">
                  <c:v>378.00860999999998</c:v>
                </c:pt>
                <c:pt idx="224">
                  <c:v>377.0025</c:v>
                </c:pt>
                <c:pt idx="225">
                  <c:v>375.99624999999997</c:v>
                </c:pt>
                <c:pt idx="226">
                  <c:v>374.98987</c:v>
                </c:pt>
                <c:pt idx="227">
                  <c:v>373.98331000000002</c:v>
                </c:pt>
                <c:pt idx="228">
                  <c:v>373.01528999999999</c:v>
                </c:pt>
                <c:pt idx="229">
                  <c:v>372.00844999999998</c:v>
                </c:pt>
                <c:pt idx="230">
                  <c:v>371.00143000000003</c:v>
                </c:pt>
                <c:pt idx="231">
                  <c:v>369.99432000000002</c:v>
                </c:pt>
                <c:pt idx="232">
                  <c:v>368.98700000000002</c:v>
                </c:pt>
                <c:pt idx="233">
                  <c:v>368.01828</c:v>
                </c:pt>
                <c:pt idx="234">
                  <c:v>367.01071000000002</c:v>
                </c:pt>
                <c:pt idx="235">
                  <c:v>366.00295999999997</c:v>
                </c:pt>
                <c:pt idx="236">
                  <c:v>364.99502999999999</c:v>
                </c:pt>
                <c:pt idx="237">
                  <c:v>363.98703</c:v>
                </c:pt>
                <c:pt idx="238">
                  <c:v>363.01758000000001</c:v>
                </c:pt>
                <c:pt idx="239">
                  <c:v>362.00922000000003</c:v>
                </c:pt>
                <c:pt idx="240">
                  <c:v>361.00076000000001</c:v>
                </c:pt>
                <c:pt idx="241">
                  <c:v>359.99212999999997</c:v>
                </c:pt>
                <c:pt idx="242">
                  <c:v>358.98336999999998</c:v>
                </c:pt>
                <c:pt idx="243">
                  <c:v>358.01324</c:v>
                </c:pt>
                <c:pt idx="244">
                  <c:v>357.00418000000002</c:v>
                </c:pt>
                <c:pt idx="245">
                  <c:v>355.99495999999999</c:v>
                </c:pt>
                <c:pt idx="246">
                  <c:v>354.98559999999998</c:v>
                </c:pt>
                <c:pt idx="247">
                  <c:v>354.01492000000002</c:v>
                </c:pt>
                <c:pt idx="248">
                  <c:v>353.00528000000003</c:v>
                </c:pt>
                <c:pt idx="249">
                  <c:v>351.99551000000002</c:v>
                </c:pt>
                <c:pt idx="250">
                  <c:v>350.98557</c:v>
                </c:pt>
                <c:pt idx="251">
                  <c:v>350.01434</c:v>
                </c:pt>
                <c:pt idx="252">
                  <c:v>349.00418000000002</c:v>
                </c:pt>
                <c:pt idx="253">
                  <c:v>347.99380000000002</c:v>
                </c:pt>
                <c:pt idx="254">
                  <c:v>346.98331000000002</c:v>
                </c:pt>
                <c:pt idx="255">
                  <c:v>346.01159999999999</c:v>
                </c:pt>
                <c:pt idx="256">
                  <c:v>345.00081999999998</c:v>
                </c:pt>
                <c:pt idx="257">
                  <c:v>343.98989999999998</c:v>
                </c:pt>
                <c:pt idx="258">
                  <c:v>343.01772999999997</c:v>
                </c:pt>
                <c:pt idx="259">
                  <c:v>342.00655999999998</c:v>
                </c:pt>
                <c:pt idx="260">
                  <c:v>340.99520999999999</c:v>
                </c:pt>
                <c:pt idx="261">
                  <c:v>339.98376000000002</c:v>
                </c:pt>
                <c:pt idx="262">
                  <c:v>339.01110999999997</c:v>
                </c:pt>
                <c:pt idx="263">
                  <c:v>337.99936000000002</c:v>
                </c:pt>
                <c:pt idx="264">
                  <c:v>336.98752000000002</c:v>
                </c:pt>
                <c:pt idx="265">
                  <c:v>336.01440000000002</c:v>
                </c:pt>
                <c:pt idx="266">
                  <c:v>335.00229000000002</c:v>
                </c:pt>
                <c:pt idx="267">
                  <c:v>333.99002000000002</c:v>
                </c:pt>
                <c:pt idx="268">
                  <c:v>333.01654000000002</c:v>
                </c:pt>
                <c:pt idx="269">
                  <c:v>332.00400000000002</c:v>
                </c:pt>
                <c:pt idx="270">
                  <c:v>330.99133</c:v>
                </c:pt>
                <c:pt idx="271">
                  <c:v>330.01746000000003</c:v>
                </c:pt>
                <c:pt idx="272">
                  <c:v>329.00452000000001</c:v>
                </c:pt>
                <c:pt idx="273">
                  <c:v>327.99142000000001</c:v>
                </c:pt>
                <c:pt idx="274">
                  <c:v>327.01720999999998</c:v>
                </c:pt>
                <c:pt idx="275">
                  <c:v>326.00391000000002</c:v>
                </c:pt>
                <c:pt idx="276">
                  <c:v>324.99041999999997</c:v>
                </c:pt>
                <c:pt idx="277">
                  <c:v>324.01580999999999</c:v>
                </c:pt>
                <c:pt idx="278">
                  <c:v>323.00207999999998</c:v>
                </c:pt>
                <c:pt idx="279">
                  <c:v>321.98822000000001</c:v>
                </c:pt>
                <c:pt idx="280">
                  <c:v>321.01324</c:v>
                </c:pt>
                <c:pt idx="281">
                  <c:v>319.99914999999999</c:v>
                </c:pt>
                <c:pt idx="282">
                  <c:v>318.98489000000001</c:v>
                </c:pt>
                <c:pt idx="283">
                  <c:v>318.00952000000001</c:v>
                </c:pt>
                <c:pt idx="284">
                  <c:v>316.99502999999999</c:v>
                </c:pt>
                <c:pt idx="285">
                  <c:v>316.01943999999997</c:v>
                </c:pt>
                <c:pt idx="286">
                  <c:v>315.00466999999998</c:v>
                </c:pt>
                <c:pt idx="287">
                  <c:v>313.98980999999998</c:v>
                </c:pt>
                <c:pt idx="288">
                  <c:v>313.01378999999997</c:v>
                </c:pt>
                <c:pt idx="289">
                  <c:v>311.99869000000001</c:v>
                </c:pt>
                <c:pt idx="290">
                  <c:v>310.98343</c:v>
                </c:pt>
                <c:pt idx="291">
                  <c:v>310.00711000000001</c:v>
                </c:pt>
                <c:pt idx="292">
                  <c:v>308.99160999999998</c:v>
                </c:pt>
                <c:pt idx="293">
                  <c:v>308.01504999999997</c:v>
                </c:pt>
                <c:pt idx="294">
                  <c:v>306.99927000000002</c:v>
                </c:pt>
                <c:pt idx="295">
                  <c:v>305.98343</c:v>
                </c:pt>
                <c:pt idx="296">
                  <c:v>305.00650000000002</c:v>
                </c:pt>
                <c:pt idx="297">
                  <c:v>303.99036000000001</c:v>
                </c:pt>
                <c:pt idx="298">
                  <c:v>303.01317999999998</c:v>
                </c:pt>
                <c:pt idx="299">
                  <c:v>301.99686000000003</c:v>
                </c:pt>
                <c:pt idx="300">
                  <c:v>301.01947000000001</c:v>
                </c:pt>
                <c:pt idx="301">
                  <c:v>300.00286999999997</c:v>
                </c:pt>
                <c:pt idx="302">
                  <c:v>298.98611</c:v>
                </c:pt>
                <c:pt idx="303">
                  <c:v>298.00839000000002</c:v>
                </c:pt>
                <c:pt idx="304">
                  <c:v>296.99142000000001</c:v>
                </c:pt>
                <c:pt idx="305">
                  <c:v>296.01346000000001</c:v>
                </c:pt>
                <c:pt idx="306">
                  <c:v>294.99628000000001</c:v>
                </c:pt>
                <c:pt idx="307">
                  <c:v>294.01807000000002</c:v>
                </c:pt>
                <c:pt idx="308">
                  <c:v>293.00060999999999</c:v>
                </c:pt>
                <c:pt idx="309">
                  <c:v>291.98306000000002</c:v>
                </c:pt>
                <c:pt idx="310">
                  <c:v>291.00454999999999</c:v>
                </c:pt>
                <c:pt idx="311">
                  <c:v>289.98676</c:v>
                </c:pt>
                <c:pt idx="312">
                  <c:v>289.00799999999998</c:v>
                </c:pt>
                <c:pt idx="313">
                  <c:v>287.98996</c:v>
                </c:pt>
                <c:pt idx="314">
                  <c:v>287.01101999999997</c:v>
                </c:pt>
                <c:pt idx="315">
                  <c:v>285.99274000000003</c:v>
                </c:pt>
                <c:pt idx="316">
                  <c:v>285.01352000000003</c:v>
                </c:pt>
                <c:pt idx="317">
                  <c:v>283.99509</c:v>
                </c:pt>
                <c:pt idx="318">
                  <c:v>283.01566000000003</c:v>
                </c:pt>
                <c:pt idx="319">
                  <c:v>281.99695000000003</c:v>
                </c:pt>
                <c:pt idx="320">
                  <c:v>281.01729999999998</c:v>
                </c:pt>
                <c:pt idx="321">
                  <c:v>279.99840999999998</c:v>
                </c:pt>
                <c:pt idx="322">
                  <c:v>279.01855</c:v>
                </c:pt>
                <c:pt idx="323">
                  <c:v>277.99936000000002</c:v>
                </c:pt>
                <c:pt idx="324">
                  <c:v>277.01931999999999</c:v>
                </c:pt>
                <c:pt idx="325">
                  <c:v>275.99997000000002</c:v>
                </c:pt>
                <c:pt idx="326">
                  <c:v>274.98047000000003</c:v>
                </c:pt>
                <c:pt idx="327">
                  <c:v>274.00006000000002</c:v>
                </c:pt>
                <c:pt idx="328">
                  <c:v>273.01961999999997</c:v>
                </c:pt>
                <c:pt idx="329">
                  <c:v>271.99982</c:v>
                </c:pt>
                <c:pt idx="330">
                  <c:v>271.01909999999998</c:v>
                </c:pt>
                <c:pt idx="331">
                  <c:v>269.99905000000001</c:v>
                </c:pt>
              </c:numCache>
            </c:numRef>
          </c:xVal>
          <c:yVal>
            <c:numRef>
              <c:f>[7]Sheet1!$S$7:$S$338</c:f>
              <c:numCache>
                <c:formatCode>General</c:formatCode>
                <c:ptCount val="332"/>
                <c:pt idx="0">
                  <c:v>2.9399999999999999E-3</c:v>
                </c:pt>
                <c:pt idx="1">
                  <c:v>8.4399999999999996E-3</c:v>
                </c:pt>
                <c:pt idx="2">
                  <c:v>4.0899999999999999E-3</c:v>
                </c:pt>
                <c:pt idx="3">
                  <c:v>5.7099999999999998E-3</c:v>
                </c:pt>
                <c:pt idx="4">
                  <c:v>0</c:v>
                </c:pt>
                <c:pt idx="5">
                  <c:v>4.1799999999999997E-3</c:v>
                </c:pt>
                <c:pt idx="6">
                  <c:v>6.5199999999999998E-3</c:v>
                </c:pt>
                <c:pt idx="7">
                  <c:v>6.2199999999999998E-3</c:v>
                </c:pt>
                <c:pt idx="8">
                  <c:v>6.28E-3</c:v>
                </c:pt>
                <c:pt idx="9">
                  <c:v>6.8700000000000002E-3</c:v>
                </c:pt>
                <c:pt idx="10">
                  <c:v>8.94E-3</c:v>
                </c:pt>
                <c:pt idx="11">
                  <c:v>4.7699999999999999E-3</c:v>
                </c:pt>
                <c:pt idx="12">
                  <c:v>2.4099999999999998E-3</c:v>
                </c:pt>
                <c:pt idx="13">
                  <c:v>3.3700000000000002E-3</c:v>
                </c:pt>
                <c:pt idx="14">
                  <c:v>8.5800000000000008E-3</c:v>
                </c:pt>
                <c:pt idx="15">
                  <c:v>1.208E-2</c:v>
                </c:pt>
                <c:pt idx="16">
                  <c:v>1.366E-2</c:v>
                </c:pt>
                <c:pt idx="17">
                  <c:v>1.4E-2</c:v>
                </c:pt>
                <c:pt idx="18">
                  <c:v>1.244E-2</c:v>
                </c:pt>
                <c:pt idx="19">
                  <c:v>1.129E-2</c:v>
                </c:pt>
                <c:pt idx="20">
                  <c:v>1.4370000000000001E-2</c:v>
                </c:pt>
                <c:pt idx="21">
                  <c:v>1.4290000000000001E-2</c:v>
                </c:pt>
                <c:pt idx="22">
                  <c:v>1.5970000000000002E-2</c:v>
                </c:pt>
                <c:pt idx="23">
                  <c:v>1.626E-2</c:v>
                </c:pt>
                <c:pt idx="24">
                  <c:v>1.5970000000000002E-2</c:v>
                </c:pt>
                <c:pt idx="25">
                  <c:v>1.653E-2</c:v>
                </c:pt>
                <c:pt idx="26">
                  <c:v>1.873E-2</c:v>
                </c:pt>
                <c:pt idx="27">
                  <c:v>1.6559999999999998E-2</c:v>
                </c:pt>
                <c:pt idx="28">
                  <c:v>1.482E-2</c:v>
                </c:pt>
                <c:pt idx="29">
                  <c:v>1.375E-2</c:v>
                </c:pt>
                <c:pt idx="30">
                  <c:v>1.384E-2</c:v>
                </c:pt>
                <c:pt idx="31">
                  <c:v>1.286E-2</c:v>
                </c:pt>
                <c:pt idx="32">
                  <c:v>1.307E-2</c:v>
                </c:pt>
                <c:pt idx="33">
                  <c:v>1.506E-2</c:v>
                </c:pt>
                <c:pt idx="34">
                  <c:v>1.6750000000000001E-2</c:v>
                </c:pt>
                <c:pt idx="35">
                  <c:v>1.6619999999999999E-2</c:v>
                </c:pt>
                <c:pt idx="36">
                  <c:v>1.967E-2</c:v>
                </c:pt>
                <c:pt idx="37">
                  <c:v>1.8239999999999999E-2</c:v>
                </c:pt>
                <c:pt idx="38">
                  <c:v>1.7739999999999999E-2</c:v>
                </c:pt>
                <c:pt idx="39">
                  <c:v>2.1489999999999999E-2</c:v>
                </c:pt>
                <c:pt idx="40">
                  <c:v>1.5959999999999998E-2</c:v>
                </c:pt>
                <c:pt idx="41">
                  <c:v>1.882E-2</c:v>
                </c:pt>
                <c:pt idx="42">
                  <c:v>1.592E-2</c:v>
                </c:pt>
                <c:pt idx="43">
                  <c:v>1.753E-2</c:v>
                </c:pt>
                <c:pt idx="44">
                  <c:v>1.9519999999999999E-2</c:v>
                </c:pt>
                <c:pt idx="45">
                  <c:v>2.1940000000000001E-2</c:v>
                </c:pt>
                <c:pt idx="46">
                  <c:v>2.0750000000000001E-2</c:v>
                </c:pt>
                <c:pt idx="47">
                  <c:v>1.7080000000000001E-2</c:v>
                </c:pt>
                <c:pt idx="48">
                  <c:v>2.2620000000000001E-2</c:v>
                </c:pt>
                <c:pt idx="49">
                  <c:v>1.968E-2</c:v>
                </c:pt>
                <c:pt idx="50">
                  <c:v>2.215E-2</c:v>
                </c:pt>
                <c:pt idx="51">
                  <c:v>2.2290000000000001E-2</c:v>
                </c:pt>
                <c:pt idx="52">
                  <c:v>2.095E-2</c:v>
                </c:pt>
                <c:pt idx="53">
                  <c:v>2.4279999999999999E-2</c:v>
                </c:pt>
                <c:pt idx="54">
                  <c:v>2.4740000000000002E-2</c:v>
                </c:pt>
                <c:pt idx="55">
                  <c:v>2.8379999999999999E-2</c:v>
                </c:pt>
                <c:pt idx="56">
                  <c:v>2.4160000000000001E-2</c:v>
                </c:pt>
                <c:pt idx="57">
                  <c:v>2.453E-2</c:v>
                </c:pt>
                <c:pt idx="58">
                  <c:v>2.486E-2</c:v>
                </c:pt>
                <c:pt idx="59">
                  <c:v>2.4029999999999999E-2</c:v>
                </c:pt>
                <c:pt idx="60">
                  <c:v>2.5590000000000002E-2</c:v>
                </c:pt>
                <c:pt idx="61">
                  <c:v>2.3699999999999999E-2</c:v>
                </c:pt>
                <c:pt idx="62">
                  <c:v>2.4729999999999999E-2</c:v>
                </c:pt>
                <c:pt idx="63">
                  <c:v>2.4729999999999999E-2</c:v>
                </c:pt>
                <c:pt idx="64">
                  <c:v>2.767E-2</c:v>
                </c:pt>
                <c:pt idx="65">
                  <c:v>2.5100000000000001E-2</c:v>
                </c:pt>
                <c:pt idx="66">
                  <c:v>2.6030000000000001E-2</c:v>
                </c:pt>
                <c:pt idx="67">
                  <c:v>2.555E-2</c:v>
                </c:pt>
                <c:pt idx="68">
                  <c:v>2.7539999999999999E-2</c:v>
                </c:pt>
                <c:pt idx="69">
                  <c:v>2.613E-2</c:v>
                </c:pt>
                <c:pt idx="70">
                  <c:v>2.63E-2</c:v>
                </c:pt>
                <c:pt idx="71">
                  <c:v>2.7050000000000001E-2</c:v>
                </c:pt>
                <c:pt idx="72">
                  <c:v>2.6630000000000001E-2</c:v>
                </c:pt>
                <c:pt idx="73">
                  <c:v>2.6360000000000001E-2</c:v>
                </c:pt>
                <c:pt idx="74">
                  <c:v>2.8490000000000001E-2</c:v>
                </c:pt>
                <c:pt idx="75">
                  <c:v>2.7150000000000001E-2</c:v>
                </c:pt>
                <c:pt idx="76">
                  <c:v>2.6620000000000001E-2</c:v>
                </c:pt>
                <c:pt idx="77">
                  <c:v>2.6610000000000002E-2</c:v>
                </c:pt>
                <c:pt idx="78">
                  <c:v>2.656E-2</c:v>
                </c:pt>
                <c:pt idx="79">
                  <c:v>2.4410000000000001E-2</c:v>
                </c:pt>
                <c:pt idx="80">
                  <c:v>2.6419999999999999E-2</c:v>
                </c:pt>
                <c:pt idx="81">
                  <c:v>2.5610000000000001E-2</c:v>
                </c:pt>
                <c:pt idx="82">
                  <c:v>2.2200000000000001E-2</c:v>
                </c:pt>
                <c:pt idx="83">
                  <c:v>2.4389999999999998E-2</c:v>
                </c:pt>
                <c:pt idx="84">
                  <c:v>2.572E-2</c:v>
                </c:pt>
                <c:pt idx="85">
                  <c:v>2.5680000000000001E-2</c:v>
                </c:pt>
                <c:pt idx="86">
                  <c:v>2.4320000000000001E-2</c:v>
                </c:pt>
                <c:pt idx="87">
                  <c:v>2.818E-2</c:v>
                </c:pt>
                <c:pt idx="88">
                  <c:v>2.5430000000000001E-2</c:v>
                </c:pt>
                <c:pt idx="89">
                  <c:v>2.572E-2</c:v>
                </c:pt>
                <c:pt idx="90">
                  <c:v>2.5350000000000001E-2</c:v>
                </c:pt>
                <c:pt idx="91">
                  <c:v>2.699E-2</c:v>
                </c:pt>
                <c:pt idx="92">
                  <c:v>2.589E-2</c:v>
                </c:pt>
                <c:pt idx="93">
                  <c:v>2.6579999999999999E-2</c:v>
                </c:pt>
                <c:pt idx="94">
                  <c:v>2.581E-2</c:v>
                </c:pt>
                <c:pt idx="95">
                  <c:v>2.724E-2</c:v>
                </c:pt>
                <c:pt idx="96">
                  <c:v>2.7560000000000001E-2</c:v>
                </c:pt>
                <c:pt idx="97">
                  <c:v>2.921E-2</c:v>
                </c:pt>
                <c:pt idx="98">
                  <c:v>2.648E-2</c:v>
                </c:pt>
                <c:pt idx="99">
                  <c:v>2.5499999999999998E-2</c:v>
                </c:pt>
                <c:pt idx="100">
                  <c:v>2.8930000000000001E-2</c:v>
                </c:pt>
                <c:pt idx="101">
                  <c:v>2.7119999999999998E-2</c:v>
                </c:pt>
                <c:pt idx="102">
                  <c:v>2.7400000000000001E-2</c:v>
                </c:pt>
                <c:pt idx="103">
                  <c:v>2.9340000000000001E-2</c:v>
                </c:pt>
                <c:pt idx="104">
                  <c:v>2.9139999999999999E-2</c:v>
                </c:pt>
                <c:pt idx="105">
                  <c:v>2.818E-2</c:v>
                </c:pt>
                <c:pt idx="106">
                  <c:v>2.9059999999999999E-2</c:v>
                </c:pt>
                <c:pt idx="107">
                  <c:v>2.7550000000000002E-2</c:v>
                </c:pt>
                <c:pt idx="108">
                  <c:v>3.082E-2</c:v>
                </c:pt>
                <c:pt idx="109">
                  <c:v>2.9250000000000002E-2</c:v>
                </c:pt>
                <c:pt idx="110">
                  <c:v>2.9590000000000002E-2</c:v>
                </c:pt>
                <c:pt idx="111">
                  <c:v>3.0349999999999999E-2</c:v>
                </c:pt>
                <c:pt idx="112">
                  <c:v>2.9899999999999999E-2</c:v>
                </c:pt>
                <c:pt idx="113">
                  <c:v>3.0200000000000001E-2</c:v>
                </c:pt>
                <c:pt idx="114">
                  <c:v>2.98E-2</c:v>
                </c:pt>
                <c:pt idx="115">
                  <c:v>3.0970000000000001E-2</c:v>
                </c:pt>
                <c:pt idx="116">
                  <c:v>3.0870000000000002E-2</c:v>
                </c:pt>
                <c:pt idx="117">
                  <c:v>3.1320000000000001E-2</c:v>
                </c:pt>
                <c:pt idx="118">
                  <c:v>3.2620000000000003E-2</c:v>
                </c:pt>
                <c:pt idx="119">
                  <c:v>2.911E-2</c:v>
                </c:pt>
                <c:pt idx="120">
                  <c:v>3.1480000000000001E-2</c:v>
                </c:pt>
                <c:pt idx="121">
                  <c:v>3.1460000000000002E-2</c:v>
                </c:pt>
                <c:pt idx="122">
                  <c:v>3.2899999999999999E-2</c:v>
                </c:pt>
                <c:pt idx="123">
                  <c:v>3.1640000000000001E-2</c:v>
                </c:pt>
                <c:pt idx="124">
                  <c:v>3.4119999999999998E-2</c:v>
                </c:pt>
                <c:pt idx="125">
                  <c:v>3.5430000000000003E-2</c:v>
                </c:pt>
                <c:pt idx="126">
                  <c:v>3.5499999999999997E-2</c:v>
                </c:pt>
                <c:pt idx="127">
                  <c:v>3.5110000000000002E-2</c:v>
                </c:pt>
                <c:pt idx="128">
                  <c:v>3.7089999999999998E-2</c:v>
                </c:pt>
                <c:pt idx="129">
                  <c:v>3.6290000000000003E-2</c:v>
                </c:pt>
                <c:pt idx="130">
                  <c:v>3.533E-2</c:v>
                </c:pt>
                <c:pt idx="131">
                  <c:v>3.6670000000000001E-2</c:v>
                </c:pt>
                <c:pt idx="132">
                  <c:v>3.5459999999999998E-2</c:v>
                </c:pt>
                <c:pt idx="133">
                  <c:v>3.5560000000000001E-2</c:v>
                </c:pt>
                <c:pt idx="134">
                  <c:v>3.7530000000000001E-2</c:v>
                </c:pt>
                <c:pt idx="135">
                  <c:v>3.8949999999999999E-2</c:v>
                </c:pt>
                <c:pt idx="136">
                  <c:v>3.764E-2</c:v>
                </c:pt>
                <c:pt idx="137">
                  <c:v>3.313E-2</c:v>
                </c:pt>
                <c:pt idx="138">
                  <c:v>3.6540000000000003E-2</c:v>
                </c:pt>
                <c:pt idx="139">
                  <c:v>3.354E-2</c:v>
                </c:pt>
                <c:pt idx="140">
                  <c:v>3.4759999999999999E-2</c:v>
                </c:pt>
                <c:pt idx="141">
                  <c:v>3.3939999999999998E-2</c:v>
                </c:pt>
                <c:pt idx="142">
                  <c:v>3.3919999999999999E-2</c:v>
                </c:pt>
                <c:pt idx="143">
                  <c:v>3.3770000000000001E-2</c:v>
                </c:pt>
                <c:pt idx="144">
                  <c:v>3.2530000000000003E-2</c:v>
                </c:pt>
                <c:pt idx="145">
                  <c:v>2.972E-2</c:v>
                </c:pt>
                <c:pt idx="146">
                  <c:v>3.0679999999999999E-2</c:v>
                </c:pt>
                <c:pt idx="147">
                  <c:v>3.2320000000000002E-2</c:v>
                </c:pt>
                <c:pt idx="148">
                  <c:v>3.177E-2</c:v>
                </c:pt>
                <c:pt idx="149">
                  <c:v>2.988E-2</c:v>
                </c:pt>
                <c:pt idx="150">
                  <c:v>3.0859999999999999E-2</c:v>
                </c:pt>
                <c:pt idx="151">
                  <c:v>3.2210000000000003E-2</c:v>
                </c:pt>
                <c:pt idx="152">
                  <c:v>3.2509999999999997E-2</c:v>
                </c:pt>
                <c:pt idx="153">
                  <c:v>3.2899999999999999E-2</c:v>
                </c:pt>
                <c:pt idx="154">
                  <c:v>3.1710000000000002E-2</c:v>
                </c:pt>
                <c:pt idx="155">
                  <c:v>3.3029999999999997E-2</c:v>
                </c:pt>
                <c:pt idx="156">
                  <c:v>3.2219999999999999E-2</c:v>
                </c:pt>
                <c:pt idx="157">
                  <c:v>3.5790000000000002E-2</c:v>
                </c:pt>
                <c:pt idx="158">
                  <c:v>3.2649999999999998E-2</c:v>
                </c:pt>
                <c:pt idx="159">
                  <c:v>3.3930000000000002E-2</c:v>
                </c:pt>
                <c:pt idx="160">
                  <c:v>3.4569999999999997E-2</c:v>
                </c:pt>
                <c:pt idx="161">
                  <c:v>3.4130000000000001E-2</c:v>
                </c:pt>
                <c:pt idx="162">
                  <c:v>3.524E-2</c:v>
                </c:pt>
                <c:pt idx="163">
                  <c:v>3.6749999999999998E-2</c:v>
                </c:pt>
                <c:pt idx="164">
                  <c:v>3.4369999999999998E-2</c:v>
                </c:pt>
                <c:pt idx="165">
                  <c:v>3.764E-2</c:v>
                </c:pt>
                <c:pt idx="166">
                  <c:v>3.805E-2</c:v>
                </c:pt>
                <c:pt idx="167">
                  <c:v>3.9489999999999997E-2</c:v>
                </c:pt>
                <c:pt idx="168">
                  <c:v>3.6580000000000001E-2</c:v>
                </c:pt>
                <c:pt idx="169">
                  <c:v>3.8150000000000003E-2</c:v>
                </c:pt>
                <c:pt idx="170">
                  <c:v>3.8249999999999999E-2</c:v>
                </c:pt>
                <c:pt idx="171">
                  <c:v>4.036E-2</c:v>
                </c:pt>
                <c:pt idx="172">
                  <c:v>3.6290000000000003E-2</c:v>
                </c:pt>
                <c:pt idx="173">
                  <c:v>3.7670000000000002E-2</c:v>
                </c:pt>
                <c:pt idx="174">
                  <c:v>3.8800000000000001E-2</c:v>
                </c:pt>
                <c:pt idx="175">
                  <c:v>3.6749999999999998E-2</c:v>
                </c:pt>
                <c:pt idx="176">
                  <c:v>3.9739999999999998E-2</c:v>
                </c:pt>
                <c:pt idx="177">
                  <c:v>4.0579999999999998E-2</c:v>
                </c:pt>
                <c:pt idx="178">
                  <c:v>3.977E-2</c:v>
                </c:pt>
                <c:pt idx="179">
                  <c:v>4.0800000000000003E-2</c:v>
                </c:pt>
                <c:pt idx="180">
                  <c:v>4.0579999999999998E-2</c:v>
                </c:pt>
                <c:pt idx="181">
                  <c:v>4.0039999999999999E-2</c:v>
                </c:pt>
                <c:pt idx="182">
                  <c:v>4.1029999999999997E-2</c:v>
                </c:pt>
                <c:pt idx="183">
                  <c:v>4.0620000000000003E-2</c:v>
                </c:pt>
                <c:pt idx="184">
                  <c:v>4.0160000000000001E-2</c:v>
                </c:pt>
                <c:pt idx="185">
                  <c:v>4.24E-2</c:v>
                </c:pt>
                <c:pt idx="186">
                  <c:v>4.2880000000000001E-2</c:v>
                </c:pt>
                <c:pt idx="187">
                  <c:v>4.283E-2</c:v>
                </c:pt>
                <c:pt idx="188">
                  <c:v>4.4400000000000002E-2</c:v>
                </c:pt>
                <c:pt idx="189">
                  <c:v>4.6080000000000003E-2</c:v>
                </c:pt>
                <c:pt idx="190">
                  <c:v>4.7160000000000001E-2</c:v>
                </c:pt>
                <c:pt idx="191">
                  <c:v>4.9750000000000003E-2</c:v>
                </c:pt>
                <c:pt idx="192">
                  <c:v>5.246E-2</c:v>
                </c:pt>
                <c:pt idx="193">
                  <c:v>5.407E-2</c:v>
                </c:pt>
                <c:pt idx="194">
                  <c:v>5.9330000000000001E-2</c:v>
                </c:pt>
                <c:pt idx="195">
                  <c:v>6.1249999999999999E-2</c:v>
                </c:pt>
                <c:pt idx="196">
                  <c:v>6.5259999999999999E-2</c:v>
                </c:pt>
                <c:pt idx="197">
                  <c:v>6.8790000000000004E-2</c:v>
                </c:pt>
                <c:pt idx="198">
                  <c:v>6.6680000000000003E-2</c:v>
                </c:pt>
                <c:pt idx="199">
                  <c:v>7.2900000000000006E-2</c:v>
                </c:pt>
                <c:pt idx="200">
                  <c:v>7.4380000000000002E-2</c:v>
                </c:pt>
                <c:pt idx="201">
                  <c:v>7.5679999999999997E-2</c:v>
                </c:pt>
                <c:pt idx="202">
                  <c:v>8.0170000000000005E-2</c:v>
                </c:pt>
                <c:pt idx="203">
                  <c:v>8.0299999999999996E-2</c:v>
                </c:pt>
                <c:pt idx="204">
                  <c:v>8.1409999999999996E-2</c:v>
                </c:pt>
                <c:pt idx="205">
                  <c:v>7.9969999999999999E-2</c:v>
                </c:pt>
                <c:pt idx="206">
                  <c:v>8.2159999999999997E-2</c:v>
                </c:pt>
                <c:pt idx="207">
                  <c:v>8.0280000000000004E-2</c:v>
                </c:pt>
                <c:pt idx="208">
                  <c:v>8.1250000000000003E-2</c:v>
                </c:pt>
                <c:pt idx="209">
                  <c:v>8.0810000000000007E-2</c:v>
                </c:pt>
                <c:pt idx="210">
                  <c:v>7.8560000000000005E-2</c:v>
                </c:pt>
                <c:pt idx="211">
                  <c:v>8.0439999999999998E-2</c:v>
                </c:pt>
                <c:pt idx="212">
                  <c:v>8.4720000000000004E-2</c:v>
                </c:pt>
                <c:pt idx="213">
                  <c:v>8.0710000000000004E-2</c:v>
                </c:pt>
                <c:pt idx="214">
                  <c:v>8.2530000000000006E-2</c:v>
                </c:pt>
                <c:pt idx="215">
                  <c:v>8.4040000000000004E-2</c:v>
                </c:pt>
                <c:pt idx="216">
                  <c:v>8.9870000000000005E-2</c:v>
                </c:pt>
                <c:pt idx="217">
                  <c:v>9.1990000000000002E-2</c:v>
                </c:pt>
                <c:pt idx="218">
                  <c:v>9.6619999999999998E-2</c:v>
                </c:pt>
                <c:pt idx="219">
                  <c:v>9.9729999999999999E-2</c:v>
                </c:pt>
                <c:pt idx="220">
                  <c:v>0.10202</c:v>
                </c:pt>
                <c:pt idx="221">
                  <c:v>0.10750999999999999</c:v>
                </c:pt>
                <c:pt idx="222">
                  <c:v>0.10795</c:v>
                </c:pt>
                <c:pt idx="223">
                  <c:v>0.11233</c:v>
                </c:pt>
                <c:pt idx="224">
                  <c:v>0.11401</c:v>
                </c:pt>
                <c:pt idx="225">
                  <c:v>0.11446000000000001</c:v>
                </c:pt>
                <c:pt idx="226">
                  <c:v>0.11581</c:v>
                </c:pt>
                <c:pt idx="227">
                  <c:v>0.11124000000000001</c:v>
                </c:pt>
                <c:pt idx="228">
                  <c:v>0.11215</c:v>
                </c:pt>
                <c:pt idx="229">
                  <c:v>0.11391</c:v>
                </c:pt>
                <c:pt idx="230">
                  <c:v>0.11328000000000001</c:v>
                </c:pt>
                <c:pt idx="231">
                  <c:v>0.11365</c:v>
                </c:pt>
                <c:pt idx="232">
                  <c:v>0.10882</c:v>
                </c:pt>
                <c:pt idx="233">
                  <c:v>0.1138</c:v>
                </c:pt>
                <c:pt idx="234">
                  <c:v>0.11187</c:v>
                </c:pt>
                <c:pt idx="235">
                  <c:v>0.11339</c:v>
                </c:pt>
                <c:pt idx="236">
                  <c:v>0.11826</c:v>
                </c:pt>
                <c:pt idx="237">
                  <c:v>0.1211</c:v>
                </c:pt>
                <c:pt idx="238">
                  <c:v>0.12620000000000001</c:v>
                </c:pt>
                <c:pt idx="239">
                  <c:v>0.12573000000000001</c:v>
                </c:pt>
                <c:pt idx="240">
                  <c:v>0.13345000000000001</c:v>
                </c:pt>
                <c:pt idx="241">
                  <c:v>0.14019000000000001</c:v>
                </c:pt>
                <c:pt idx="242">
                  <c:v>0.14426</c:v>
                </c:pt>
                <c:pt idx="243">
                  <c:v>0.15040999999999999</c:v>
                </c:pt>
                <c:pt idx="244">
                  <c:v>0.16148999999999999</c:v>
                </c:pt>
                <c:pt idx="245">
                  <c:v>0.16880999999999999</c:v>
                </c:pt>
                <c:pt idx="246">
                  <c:v>0.18059</c:v>
                </c:pt>
                <c:pt idx="247">
                  <c:v>0.18712999999999999</c:v>
                </c:pt>
                <c:pt idx="248">
                  <c:v>0.20136000000000001</c:v>
                </c:pt>
                <c:pt idx="249">
                  <c:v>0.21568000000000001</c:v>
                </c:pt>
                <c:pt idx="250">
                  <c:v>0.23447999999999999</c:v>
                </c:pt>
                <c:pt idx="251">
                  <c:v>0.25001000000000001</c:v>
                </c:pt>
                <c:pt idx="252">
                  <c:v>0.28155000000000002</c:v>
                </c:pt>
                <c:pt idx="253">
                  <c:v>0.31170999999999999</c:v>
                </c:pt>
                <c:pt idx="254">
                  <c:v>0.34099000000000002</c:v>
                </c:pt>
                <c:pt idx="255">
                  <c:v>0.38381999999999999</c:v>
                </c:pt>
                <c:pt idx="256">
                  <c:v>0.42775000000000002</c:v>
                </c:pt>
                <c:pt idx="257">
                  <c:v>0.4914</c:v>
                </c:pt>
                <c:pt idx="258">
                  <c:v>0.57386999999999999</c:v>
                </c:pt>
                <c:pt idx="259">
                  <c:v>0.66844999999999999</c:v>
                </c:pt>
                <c:pt idx="260">
                  <c:v>0.77941000000000005</c:v>
                </c:pt>
                <c:pt idx="261">
                  <c:v>0.88112999999999997</c:v>
                </c:pt>
                <c:pt idx="262">
                  <c:v>0.95423999999999998</c:v>
                </c:pt>
                <c:pt idx="263">
                  <c:v>1</c:v>
                </c:pt>
                <c:pt idx="264">
                  <c:v>0.98219000000000001</c:v>
                </c:pt>
                <c:pt idx="265">
                  <c:v>0.94945000000000002</c:v>
                </c:pt>
                <c:pt idx="266">
                  <c:v>0.91334000000000004</c:v>
                </c:pt>
                <c:pt idx="267">
                  <c:v>0.89283999999999997</c:v>
                </c:pt>
                <c:pt idx="268">
                  <c:v>0.89087000000000005</c:v>
                </c:pt>
                <c:pt idx="269">
                  <c:v>0.90334999999999999</c:v>
                </c:pt>
                <c:pt idx="270">
                  <c:v>0.92323</c:v>
                </c:pt>
                <c:pt idx="271">
                  <c:v>0.93842999999999999</c:v>
                </c:pt>
                <c:pt idx="272">
                  <c:v>0.95487999999999995</c:v>
                </c:pt>
                <c:pt idx="273">
                  <c:v>0.96109</c:v>
                </c:pt>
                <c:pt idx="274">
                  <c:v>0.95765999999999996</c:v>
                </c:pt>
                <c:pt idx="275">
                  <c:v>0.94843999999999995</c:v>
                </c:pt>
                <c:pt idx="276">
                  <c:v>0.93398999999999999</c:v>
                </c:pt>
                <c:pt idx="277">
                  <c:v>0.91652999999999996</c:v>
                </c:pt>
                <c:pt idx="278">
                  <c:v>0.88649999999999995</c:v>
                </c:pt>
                <c:pt idx="279">
                  <c:v>0.86563999999999997</c:v>
                </c:pt>
                <c:pt idx="280">
                  <c:v>0.84848999999999997</c:v>
                </c:pt>
                <c:pt idx="281">
                  <c:v>0.82957000000000003</c:v>
                </c:pt>
                <c:pt idx="282">
                  <c:v>0.80471999999999999</c:v>
                </c:pt>
                <c:pt idx="283">
                  <c:v>0.78820999999999997</c:v>
                </c:pt>
                <c:pt idx="284">
                  <c:v>0.75751000000000002</c:v>
                </c:pt>
                <c:pt idx="285">
                  <c:v>0.74061999999999995</c:v>
                </c:pt>
                <c:pt idx="286">
                  <c:v>0.71913000000000005</c:v>
                </c:pt>
                <c:pt idx="287">
                  <c:v>0.69166000000000005</c:v>
                </c:pt>
                <c:pt idx="288">
                  <c:v>0.67296</c:v>
                </c:pt>
                <c:pt idx="289">
                  <c:v>0.64380000000000004</c:v>
                </c:pt>
                <c:pt idx="290">
                  <c:v>0.62185000000000001</c:v>
                </c:pt>
                <c:pt idx="291">
                  <c:v>0.59987000000000001</c:v>
                </c:pt>
                <c:pt idx="292">
                  <c:v>0.57755000000000001</c:v>
                </c:pt>
                <c:pt idx="293">
                  <c:v>0.54949999999999999</c:v>
                </c:pt>
                <c:pt idx="294">
                  <c:v>0.53263000000000005</c:v>
                </c:pt>
                <c:pt idx="295">
                  <c:v>0.50783999999999996</c:v>
                </c:pt>
                <c:pt idx="296">
                  <c:v>0.48907</c:v>
                </c:pt>
                <c:pt idx="297">
                  <c:v>0.46879999999999999</c:v>
                </c:pt>
                <c:pt idx="298">
                  <c:v>0.45827000000000001</c:v>
                </c:pt>
                <c:pt idx="299">
                  <c:v>0.44707000000000002</c:v>
                </c:pt>
                <c:pt idx="300">
                  <c:v>0.45443</c:v>
                </c:pt>
                <c:pt idx="301">
                  <c:v>0.45030999999999999</c:v>
                </c:pt>
                <c:pt idx="302">
                  <c:v>0.47635</c:v>
                </c:pt>
                <c:pt idx="303">
                  <c:v>0.49661</c:v>
                </c:pt>
                <c:pt idx="304">
                  <c:v>0.53181999999999996</c:v>
                </c:pt>
                <c:pt idx="305">
                  <c:v>0.60241999999999996</c:v>
                </c:pt>
                <c:pt idx="306">
                  <c:v>0.65988000000000002</c:v>
                </c:pt>
                <c:pt idx="307">
                  <c:v>0.69981000000000004</c:v>
                </c:pt>
                <c:pt idx="308">
                  <c:v>0.73741000000000001</c:v>
                </c:pt>
                <c:pt idx="309">
                  <c:v>0.74138999999999999</c:v>
                </c:pt>
                <c:pt idx="310">
                  <c:v>0.73456999999999995</c:v>
                </c:pt>
                <c:pt idx="311">
                  <c:v>0.72153</c:v>
                </c:pt>
                <c:pt idx="312">
                  <c:v>0.70584999999999998</c:v>
                </c:pt>
                <c:pt idx="313">
                  <c:v>0.69764000000000004</c:v>
                </c:pt>
                <c:pt idx="314">
                  <c:v>0.69867999999999997</c:v>
                </c:pt>
                <c:pt idx="315">
                  <c:v>0.69735999999999998</c:v>
                </c:pt>
                <c:pt idx="316">
                  <c:v>0.68732000000000004</c:v>
                </c:pt>
                <c:pt idx="317">
                  <c:v>0.68330000000000002</c:v>
                </c:pt>
                <c:pt idx="318">
                  <c:v>0.67332000000000003</c:v>
                </c:pt>
                <c:pt idx="319">
                  <c:v>0.65410000000000001</c:v>
                </c:pt>
                <c:pt idx="320">
                  <c:v>0.63185000000000002</c:v>
                </c:pt>
                <c:pt idx="321">
                  <c:v>0.60923000000000005</c:v>
                </c:pt>
                <c:pt idx="322">
                  <c:v>0.58933999999999997</c:v>
                </c:pt>
                <c:pt idx="323">
                  <c:v>0.56498000000000004</c:v>
                </c:pt>
                <c:pt idx="324">
                  <c:v>0.5484</c:v>
                </c:pt>
                <c:pt idx="325">
                  <c:v>0.52553000000000005</c:v>
                </c:pt>
                <c:pt idx="326">
                  <c:v>0.50222999999999995</c:v>
                </c:pt>
                <c:pt idx="327">
                  <c:v>0.48532999999999998</c:v>
                </c:pt>
                <c:pt idx="328">
                  <c:v>0.46916000000000002</c:v>
                </c:pt>
                <c:pt idx="329">
                  <c:v>0.45832000000000001</c:v>
                </c:pt>
                <c:pt idx="330">
                  <c:v>0.45508999999999999</c:v>
                </c:pt>
                <c:pt idx="331">
                  <c:v>0.44889000000000001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07B4-4147-B0C3-D767240C6BB1}"/>
            </c:ext>
          </c:extLst>
        </c:ser>
        <c:ser>
          <c:idx val="3"/>
          <c:order val="2"/>
          <c:tx>
            <c:v>Product 3</c:v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[9]Sheet2!$N$4:$N$233</c:f>
              <c:numCache>
                <c:formatCode>General</c:formatCode>
                <c:ptCount val="230"/>
                <c:pt idx="0">
                  <c:v>500.00387999999998</c:v>
                </c:pt>
                <c:pt idx="1">
                  <c:v>498.98181</c:v>
                </c:pt>
                <c:pt idx="2">
                  <c:v>497.99738000000002</c:v>
                </c:pt>
                <c:pt idx="3">
                  <c:v>497.01276000000001</c:v>
                </c:pt>
                <c:pt idx="4">
                  <c:v>495.99007999999998</c:v>
                </c:pt>
                <c:pt idx="5">
                  <c:v>495.00504000000001</c:v>
                </c:pt>
                <c:pt idx="6">
                  <c:v>493.9819</c:v>
                </c:pt>
                <c:pt idx="7">
                  <c:v>492.99648999999999</c:v>
                </c:pt>
                <c:pt idx="8">
                  <c:v>492.01085999999998</c:v>
                </c:pt>
                <c:pt idx="9">
                  <c:v>490.98705999999999</c:v>
                </c:pt>
                <c:pt idx="10">
                  <c:v>490.00098000000003</c:v>
                </c:pt>
                <c:pt idx="11">
                  <c:v>489.01477</c:v>
                </c:pt>
                <c:pt idx="12">
                  <c:v>487.99038999999999</c:v>
                </c:pt>
                <c:pt idx="13">
                  <c:v>487.00371999999999</c:v>
                </c:pt>
                <c:pt idx="14">
                  <c:v>486.01688000000001</c:v>
                </c:pt>
                <c:pt idx="15">
                  <c:v>484.99187999999998</c:v>
                </c:pt>
                <c:pt idx="16">
                  <c:v>484.00461000000001</c:v>
                </c:pt>
                <c:pt idx="17">
                  <c:v>483.01715000000002</c:v>
                </c:pt>
                <c:pt idx="18">
                  <c:v>481.99149</c:v>
                </c:pt>
                <c:pt idx="19">
                  <c:v>481.00362999999999</c:v>
                </c:pt>
                <c:pt idx="20">
                  <c:v>480.01558999999997</c:v>
                </c:pt>
                <c:pt idx="21">
                  <c:v>478.98935</c:v>
                </c:pt>
                <c:pt idx="22">
                  <c:v>478.00092000000001</c:v>
                </c:pt>
                <c:pt idx="23">
                  <c:v>477.01229999999998</c:v>
                </c:pt>
                <c:pt idx="24">
                  <c:v>475.98541</c:v>
                </c:pt>
                <c:pt idx="25">
                  <c:v>474.99637000000001</c:v>
                </c:pt>
                <c:pt idx="26">
                  <c:v>474.00711000000001</c:v>
                </c:pt>
                <c:pt idx="27">
                  <c:v>473.01772999999997</c:v>
                </c:pt>
                <c:pt idx="28">
                  <c:v>471.99007999999998</c:v>
                </c:pt>
                <c:pt idx="29">
                  <c:v>471.00024000000002</c:v>
                </c:pt>
                <c:pt idx="30">
                  <c:v>470.01022</c:v>
                </c:pt>
                <c:pt idx="31">
                  <c:v>468.98192999999998</c:v>
                </c:pt>
                <c:pt idx="32">
                  <c:v>467.99149</c:v>
                </c:pt>
                <c:pt idx="33">
                  <c:v>467.00094999999999</c:v>
                </c:pt>
                <c:pt idx="34">
                  <c:v>466.01019000000002</c:v>
                </c:pt>
                <c:pt idx="35">
                  <c:v>464.98108000000002</c:v>
                </c:pt>
                <c:pt idx="36">
                  <c:v>463.98989999999998</c:v>
                </c:pt>
                <c:pt idx="37">
                  <c:v>462.99860000000001</c:v>
                </c:pt>
                <c:pt idx="38">
                  <c:v>462.00702000000001</c:v>
                </c:pt>
                <c:pt idx="39">
                  <c:v>461.01531999999997</c:v>
                </c:pt>
                <c:pt idx="40">
                  <c:v>459.98523</c:v>
                </c:pt>
                <c:pt idx="41">
                  <c:v>458.99313000000001</c:v>
                </c:pt>
                <c:pt idx="42">
                  <c:v>458.00085000000001</c:v>
                </c:pt>
                <c:pt idx="43">
                  <c:v>457.00835999999998</c:v>
                </c:pt>
                <c:pt idx="44">
                  <c:v>456.01562999999999</c:v>
                </c:pt>
                <c:pt idx="45">
                  <c:v>454.98459000000003</c:v>
                </c:pt>
                <c:pt idx="46">
                  <c:v>453.99158</c:v>
                </c:pt>
                <c:pt idx="47">
                  <c:v>452.99829</c:v>
                </c:pt>
                <c:pt idx="48">
                  <c:v>452.00488000000001</c:v>
                </c:pt>
                <c:pt idx="49">
                  <c:v>451.01132000000001</c:v>
                </c:pt>
                <c:pt idx="50">
                  <c:v>450.01749000000001</c:v>
                </c:pt>
                <c:pt idx="51">
                  <c:v>448.98534999999998</c:v>
                </c:pt>
                <c:pt idx="52">
                  <c:v>447.99117999999999</c:v>
                </c:pt>
                <c:pt idx="53">
                  <c:v>446.99680000000001</c:v>
                </c:pt>
                <c:pt idx="54">
                  <c:v>446.00229000000002</c:v>
                </c:pt>
                <c:pt idx="55">
                  <c:v>445.00754000000001</c:v>
                </c:pt>
                <c:pt idx="56">
                  <c:v>444.0127</c:v>
                </c:pt>
                <c:pt idx="57">
                  <c:v>443.01763999999997</c:v>
                </c:pt>
                <c:pt idx="58">
                  <c:v>441.98410000000001</c:v>
                </c:pt>
                <c:pt idx="59">
                  <c:v>440.98867999999999</c:v>
                </c:pt>
                <c:pt idx="60">
                  <c:v>439.99306999999999</c:v>
                </c:pt>
                <c:pt idx="61">
                  <c:v>438.99727999999999</c:v>
                </c:pt>
                <c:pt idx="62">
                  <c:v>438.00130999999999</c:v>
                </c:pt>
                <c:pt idx="63">
                  <c:v>437.00515999999999</c:v>
                </c:pt>
                <c:pt idx="64">
                  <c:v>436.00885</c:v>
                </c:pt>
                <c:pt idx="65">
                  <c:v>435.01229999999998</c:v>
                </c:pt>
                <c:pt idx="66">
                  <c:v>434.01562999999999</c:v>
                </c:pt>
                <c:pt idx="67">
                  <c:v>433.01873999999998</c:v>
                </c:pt>
                <c:pt idx="68">
                  <c:v>431.98340000000002</c:v>
                </c:pt>
                <c:pt idx="69">
                  <c:v>430.98617999999999</c:v>
                </c:pt>
                <c:pt idx="70">
                  <c:v>429.98876999999999</c:v>
                </c:pt>
                <c:pt idx="71">
                  <c:v>428.99121000000002</c:v>
                </c:pt>
                <c:pt idx="72">
                  <c:v>427.99347</c:v>
                </c:pt>
                <c:pt idx="73">
                  <c:v>426.99551000000002</c:v>
                </c:pt>
                <c:pt idx="74">
                  <c:v>425.99743999999998</c:v>
                </c:pt>
                <c:pt idx="75">
                  <c:v>424.99921000000001</c:v>
                </c:pt>
                <c:pt idx="76">
                  <c:v>424.00078999999999</c:v>
                </c:pt>
                <c:pt idx="77">
                  <c:v>423.00211000000002</c:v>
                </c:pt>
                <c:pt idx="78">
                  <c:v>422.00335999999999</c:v>
                </c:pt>
                <c:pt idx="79">
                  <c:v>421.00439</c:v>
                </c:pt>
                <c:pt idx="80">
                  <c:v>420.00524999999999</c:v>
                </c:pt>
                <c:pt idx="81">
                  <c:v>419.00594999999998</c:v>
                </c:pt>
                <c:pt idx="82">
                  <c:v>418.00650000000002</c:v>
                </c:pt>
                <c:pt idx="83">
                  <c:v>417.00686999999999</c:v>
                </c:pt>
                <c:pt idx="84">
                  <c:v>416.00704999999999</c:v>
                </c:pt>
                <c:pt idx="85">
                  <c:v>415.00707999999997</c:v>
                </c:pt>
                <c:pt idx="86">
                  <c:v>414.00695999999999</c:v>
                </c:pt>
                <c:pt idx="87">
                  <c:v>413.00659000000002</c:v>
                </c:pt>
                <c:pt idx="88">
                  <c:v>412.00612999999998</c:v>
                </c:pt>
                <c:pt idx="89">
                  <c:v>411.00542999999999</c:v>
                </c:pt>
                <c:pt idx="90">
                  <c:v>410.00463999999999</c:v>
                </c:pt>
                <c:pt idx="91">
                  <c:v>409.00366000000002</c:v>
                </c:pt>
                <c:pt idx="92">
                  <c:v>408.00252999999998</c:v>
                </c:pt>
                <c:pt idx="93">
                  <c:v>407.00116000000003</c:v>
                </c:pt>
                <c:pt idx="94">
                  <c:v>405.99968999999999</c:v>
                </c:pt>
                <c:pt idx="95">
                  <c:v>404.99804999999998</c:v>
                </c:pt>
                <c:pt idx="96">
                  <c:v>403.99621999999999</c:v>
                </c:pt>
                <c:pt idx="97">
                  <c:v>402.99423000000002</c:v>
                </c:pt>
                <c:pt idx="98">
                  <c:v>401.99212999999997</c:v>
                </c:pt>
                <c:pt idx="99">
                  <c:v>400.98984000000002</c:v>
                </c:pt>
                <c:pt idx="100">
                  <c:v>399.98734000000002</c:v>
                </c:pt>
                <c:pt idx="101">
                  <c:v>398.98473999999999</c:v>
                </c:pt>
                <c:pt idx="102">
                  <c:v>397.9819</c:v>
                </c:pt>
                <c:pt idx="103">
                  <c:v>397.01751999999999</c:v>
                </c:pt>
                <c:pt idx="104">
                  <c:v>396.01443</c:v>
                </c:pt>
                <c:pt idx="105">
                  <c:v>395.01116999999999</c:v>
                </c:pt>
                <c:pt idx="106">
                  <c:v>394.00772000000001</c:v>
                </c:pt>
                <c:pt idx="107">
                  <c:v>393.00412</c:v>
                </c:pt>
                <c:pt idx="108">
                  <c:v>392.00033999999999</c:v>
                </c:pt>
                <c:pt idx="109">
                  <c:v>390.99646000000001</c:v>
                </c:pt>
                <c:pt idx="110">
                  <c:v>389.99236999999999</c:v>
                </c:pt>
                <c:pt idx="111">
                  <c:v>388.98815999999999</c:v>
                </c:pt>
                <c:pt idx="112">
                  <c:v>387.98372999999998</c:v>
                </c:pt>
                <c:pt idx="113">
                  <c:v>387.01785000000001</c:v>
                </c:pt>
                <c:pt idx="114">
                  <c:v>386.01317999999998</c:v>
                </c:pt>
                <c:pt idx="115">
                  <c:v>385.00830000000002</c:v>
                </c:pt>
                <c:pt idx="116">
                  <c:v>384.00326999999999</c:v>
                </c:pt>
                <c:pt idx="117">
                  <c:v>382.99808000000002</c:v>
                </c:pt>
                <c:pt idx="118">
                  <c:v>381.99274000000003</c:v>
                </c:pt>
                <c:pt idx="119">
                  <c:v>380.9873</c:v>
                </c:pt>
                <c:pt idx="120">
                  <c:v>379.98165999999998</c:v>
                </c:pt>
                <c:pt idx="121">
                  <c:v>379.01456000000002</c:v>
                </c:pt>
                <c:pt idx="122">
                  <c:v>378.00860999999998</c:v>
                </c:pt>
                <c:pt idx="123">
                  <c:v>377.0025</c:v>
                </c:pt>
                <c:pt idx="124">
                  <c:v>375.99624999999997</c:v>
                </c:pt>
                <c:pt idx="125">
                  <c:v>374.98987</c:v>
                </c:pt>
                <c:pt idx="126">
                  <c:v>373.98331000000002</c:v>
                </c:pt>
                <c:pt idx="127">
                  <c:v>373.01528999999999</c:v>
                </c:pt>
                <c:pt idx="128">
                  <c:v>372.00844999999998</c:v>
                </c:pt>
                <c:pt idx="129">
                  <c:v>371.00143000000003</c:v>
                </c:pt>
                <c:pt idx="130">
                  <c:v>369.99432000000002</c:v>
                </c:pt>
                <c:pt idx="131">
                  <c:v>368.98700000000002</c:v>
                </c:pt>
                <c:pt idx="132">
                  <c:v>368.01828</c:v>
                </c:pt>
                <c:pt idx="133">
                  <c:v>367.01071000000002</c:v>
                </c:pt>
                <c:pt idx="134">
                  <c:v>366.00295999999997</c:v>
                </c:pt>
                <c:pt idx="135">
                  <c:v>364.99502999999999</c:v>
                </c:pt>
                <c:pt idx="136">
                  <c:v>363.98703</c:v>
                </c:pt>
                <c:pt idx="137">
                  <c:v>363.01758000000001</c:v>
                </c:pt>
                <c:pt idx="138">
                  <c:v>362.00922000000003</c:v>
                </c:pt>
                <c:pt idx="139">
                  <c:v>361.00076000000001</c:v>
                </c:pt>
                <c:pt idx="140">
                  <c:v>359.99212999999997</c:v>
                </c:pt>
                <c:pt idx="141">
                  <c:v>358.98336999999998</c:v>
                </c:pt>
                <c:pt idx="142">
                  <c:v>358.01324</c:v>
                </c:pt>
                <c:pt idx="143">
                  <c:v>357.00418000000002</c:v>
                </c:pt>
                <c:pt idx="144">
                  <c:v>355.99495999999999</c:v>
                </c:pt>
                <c:pt idx="145">
                  <c:v>354.98559999999998</c:v>
                </c:pt>
                <c:pt idx="146">
                  <c:v>354.01492000000002</c:v>
                </c:pt>
                <c:pt idx="147">
                  <c:v>353.00528000000003</c:v>
                </c:pt>
                <c:pt idx="148">
                  <c:v>351.99551000000002</c:v>
                </c:pt>
                <c:pt idx="149">
                  <c:v>350.98557</c:v>
                </c:pt>
                <c:pt idx="150">
                  <c:v>350.01434</c:v>
                </c:pt>
                <c:pt idx="151">
                  <c:v>349.00418000000002</c:v>
                </c:pt>
                <c:pt idx="152">
                  <c:v>347.99380000000002</c:v>
                </c:pt>
                <c:pt idx="153">
                  <c:v>346.98331000000002</c:v>
                </c:pt>
                <c:pt idx="154">
                  <c:v>346.01159999999999</c:v>
                </c:pt>
                <c:pt idx="155">
                  <c:v>345.00081999999998</c:v>
                </c:pt>
                <c:pt idx="156">
                  <c:v>343.98989999999998</c:v>
                </c:pt>
                <c:pt idx="157">
                  <c:v>343.01772999999997</c:v>
                </c:pt>
                <c:pt idx="158">
                  <c:v>342.00655999999998</c:v>
                </c:pt>
                <c:pt idx="159">
                  <c:v>340.99520999999999</c:v>
                </c:pt>
                <c:pt idx="160">
                  <c:v>339.98376000000002</c:v>
                </c:pt>
                <c:pt idx="161">
                  <c:v>339.01110999999997</c:v>
                </c:pt>
                <c:pt idx="162">
                  <c:v>337.99936000000002</c:v>
                </c:pt>
                <c:pt idx="163">
                  <c:v>336.98752000000002</c:v>
                </c:pt>
                <c:pt idx="164">
                  <c:v>336.01440000000002</c:v>
                </c:pt>
                <c:pt idx="165">
                  <c:v>335.00229000000002</c:v>
                </c:pt>
                <c:pt idx="166">
                  <c:v>333.99002000000002</c:v>
                </c:pt>
                <c:pt idx="167">
                  <c:v>333.01654000000002</c:v>
                </c:pt>
                <c:pt idx="168">
                  <c:v>332.00400000000002</c:v>
                </c:pt>
                <c:pt idx="169">
                  <c:v>330.99133</c:v>
                </c:pt>
                <c:pt idx="170">
                  <c:v>330.01746000000003</c:v>
                </c:pt>
                <c:pt idx="171">
                  <c:v>329.00452000000001</c:v>
                </c:pt>
                <c:pt idx="172">
                  <c:v>327.99142000000001</c:v>
                </c:pt>
                <c:pt idx="173">
                  <c:v>327.01720999999998</c:v>
                </c:pt>
                <c:pt idx="174">
                  <c:v>326.00391000000002</c:v>
                </c:pt>
                <c:pt idx="175">
                  <c:v>324.99041999999997</c:v>
                </c:pt>
                <c:pt idx="176">
                  <c:v>324.01580999999999</c:v>
                </c:pt>
                <c:pt idx="177">
                  <c:v>323.00207999999998</c:v>
                </c:pt>
                <c:pt idx="178">
                  <c:v>321.98822000000001</c:v>
                </c:pt>
                <c:pt idx="179">
                  <c:v>321.01324</c:v>
                </c:pt>
                <c:pt idx="180">
                  <c:v>319.99914999999999</c:v>
                </c:pt>
                <c:pt idx="181">
                  <c:v>318.98489000000001</c:v>
                </c:pt>
                <c:pt idx="182">
                  <c:v>318.00952000000001</c:v>
                </c:pt>
                <c:pt idx="183">
                  <c:v>316.99502999999999</c:v>
                </c:pt>
                <c:pt idx="184">
                  <c:v>316.01943999999997</c:v>
                </c:pt>
                <c:pt idx="185">
                  <c:v>315.00466999999998</c:v>
                </c:pt>
                <c:pt idx="186">
                  <c:v>313.98980999999998</c:v>
                </c:pt>
                <c:pt idx="187">
                  <c:v>313.01378999999997</c:v>
                </c:pt>
                <c:pt idx="188">
                  <c:v>311.99869000000001</c:v>
                </c:pt>
                <c:pt idx="189">
                  <c:v>310.98343</c:v>
                </c:pt>
                <c:pt idx="190">
                  <c:v>310.00711000000001</c:v>
                </c:pt>
                <c:pt idx="191">
                  <c:v>308.99160999999998</c:v>
                </c:pt>
                <c:pt idx="192">
                  <c:v>308.01504999999997</c:v>
                </c:pt>
                <c:pt idx="193">
                  <c:v>306.99927000000002</c:v>
                </c:pt>
                <c:pt idx="194">
                  <c:v>305.98343</c:v>
                </c:pt>
                <c:pt idx="195">
                  <c:v>305.00650000000002</c:v>
                </c:pt>
                <c:pt idx="196">
                  <c:v>303.99036000000001</c:v>
                </c:pt>
                <c:pt idx="197">
                  <c:v>303.01317999999998</c:v>
                </c:pt>
                <c:pt idx="198">
                  <c:v>301.99686000000003</c:v>
                </c:pt>
                <c:pt idx="199">
                  <c:v>301.01947000000001</c:v>
                </c:pt>
                <c:pt idx="200">
                  <c:v>300.00286999999997</c:v>
                </c:pt>
                <c:pt idx="201">
                  <c:v>298.98611</c:v>
                </c:pt>
                <c:pt idx="202">
                  <c:v>298.00839000000002</c:v>
                </c:pt>
                <c:pt idx="203">
                  <c:v>296.99142000000001</c:v>
                </c:pt>
                <c:pt idx="204">
                  <c:v>296.01346000000001</c:v>
                </c:pt>
                <c:pt idx="205">
                  <c:v>294.99628000000001</c:v>
                </c:pt>
                <c:pt idx="206">
                  <c:v>294.01807000000002</c:v>
                </c:pt>
                <c:pt idx="207">
                  <c:v>293.00060999999999</c:v>
                </c:pt>
                <c:pt idx="208">
                  <c:v>291.98306000000002</c:v>
                </c:pt>
                <c:pt idx="209">
                  <c:v>291.00454999999999</c:v>
                </c:pt>
                <c:pt idx="210">
                  <c:v>289.98676</c:v>
                </c:pt>
                <c:pt idx="211">
                  <c:v>289.00799999999998</c:v>
                </c:pt>
                <c:pt idx="212">
                  <c:v>287.98996</c:v>
                </c:pt>
                <c:pt idx="213">
                  <c:v>287.01101999999997</c:v>
                </c:pt>
                <c:pt idx="214">
                  <c:v>285.99274000000003</c:v>
                </c:pt>
                <c:pt idx="215">
                  <c:v>285.01352000000003</c:v>
                </c:pt>
                <c:pt idx="216">
                  <c:v>283.99509</c:v>
                </c:pt>
                <c:pt idx="217">
                  <c:v>283.01566000000003</c:v>
                </c:pt>
                <c:pt idx="218">
                  <c:v>281.99695000000003</c:v>
                </c:pt>
                <c:pt idx="219">
                  <c:v>281.01729999999998</c:v>
                </c:pt>
                <c:pt idx="220">
                  <c:v>279.99840999999998</c:v>
                </c:pt>
                <c:pt idx="221">
                  <c:v>279.01855</c:v>
                </c:pt>
                <c:pt idx="222">
                  <c:v>277.99936000000002</c:v>
                </c:pt>
                <c:pt idx="223">
                  <c:v>277.01931999999999</c:v>
                </c:pt>
                <c:pt idx="224">
                  <c:v>275.99997000000002</c:v>
                </c:pt>
                <c:pt idx="225">
                  <c:v>274.98047000000003</c:v>
                </c:pt>
                <c:pt idx="226">
                  <c:v>274.00006000000002</c:v>
                </c:pt>
                <c:pt idx="227">
                  <c:v>273.01961999999997</c:v>
                </c:pt>
                <c:pt idx="228">
                  <c:v>271.99982</c:v>
                </c:pt>
                <c:pt idx="229">
                  <c:v>271.01909999999998</c:v>
                </c:pt>
              </c:numCache>
            </c:numRef>
          </c:xVal>
          <c:yVal>
            <c:numRef>
              <c:f>[9]Sheet2!$O$4:$O$233</c:f>
              <c:numCache>
                <c:formatCode>General</c:formatCode>
                <c:ptCount val="230"/>
                <c:pt idx="0">
                  <c:v>4.7231999999999998E-4</c:v>
                </c:pt>
                <c:pt idx="1">
                  <c:v>2.6131400000000001E-4</c:v>
                </c:pt>
                <c:pt idx="2">
                  <c:v>3.2178600000000001E-4</c:v>
                </c:pt>
                <c:pt idx="3">
                  <c:v>0</c:v>
                </c:pt>
                <c:pt idx="4">
                  <c:v>4.2827400000000003E-4</c:v>
                </c:pt>
                <c:pt idx="5">
                  <c:v>5.5500299999999999E-4</c:v>
                </c:pt>
                <c:pt idx="6">
                  <c:v>1.1100000000000001E-3</c:v>
                </c:pt>
                <c:pt idx="7">
                  <c:v>1.2099999999999999E-3</c:v>
                </c:pt>
                <c:pt idx="8">
                  <c:v>1E-3</c:v>
                </c:pt>
                <c:pt idx="9">
                  <c:v>8.1174100000000005E-4</c:v>
                </c:pt>
                <c:pt idx="10">
                  <c:v>1.33E-3</c:v>
                </c:pt>
                <c:pt idx="11">
                  <c:v>1.81E-3</c:v>
                </c:pt>
                <c:pt idx="12">
                  <c:v>1.8E-3</c:v>
                </c:pt>
                <c:pt idx="13">
                  <c:v>1.6000000000000001E-3</c:v>
                </c:pt>
                <c:pt idx="14">
                  <c:v>1.99E-3</c:v>
                </c:pt>
                <c:pt idx="15">
                  <c:v>2.2300000000000002E-3</c:v>
                </c:pt>
                <c:pt idx="16">
                  <c:v>2.1900000000000001E-3</c:v>
                </c:pt>
                <c:pt idx="17">
                  <c:v>2.3800000000000002E-3</c:v>
                </c:pt>
                <c:pt idx="18">
                  <c:v>2.31E-3</c:v>
                </c:pt>
                <c:pt idx="19">
                  <c:v>2.31E-3</c:v>
                </c:pt>
                <c:pt idx="20">
                  <c:v>2.7599999999999999E-3</c:v>
                </c:pt>
                <c:pt idx="21">
                  <c:v>2.8500000000000001E-3</c:v>
                </c:pt>
                <c:pt idx="22">
                  <c:v>2.9099999999999998E-3</c:v>
                </c:pt>
                <c:pt idx="23">
                  <c:v>3.5100000000000001E-3</c:v>
                </c:pt>
                <c:pt idx="24">
                  <c:v>3.3600000000000001E-3</c:v>
                </c:pt>
                <c:pt idx="25">
                  <c:v>3.2299999999999998E-3</c:v>
                </c:pt>
                <c:pt idx="26">
                  <c:v>3.49E-3</c:v>
                </c:pt>
                <c:pt idx="27">
                  <c:v>3.5500000000000002E-3</c:v>
                </c:pt>
                <c:pt idx="28">
                  <c:v>4.0899999999999999E-3</c:v>
                </c:pt>
                <c:pt idx="29">
                  <c:v>4.28E-3</c:v>
                </c:pt>
                <c:pt idx="30">
                  <c:v>4.3400000000000001E-3</c:v>
                </c:pt>
                <c:pt idx="31">
                  <c:v>4.6100000000000004E-3</c:v>
                </c:pt>
                <c:pt idx="32">
                  <c:v>4.6800000000000001E-3</c:v>
                </c:pt>
                <c:pt idx="33">
                  <c:v>4.81E-3</c:v>
                </c:pt>
                <c:pt idx="34">
                  <c:v>4.6699999999999997E-3</c:v>
                </c:pt>
                <c:pt idx="35">
                  <c:v>4.7000000000000002E-3</c:v>
                </c:pt>
                <c:pt idx="36">
                  <c:v>5.0800000000000003E-3</c:v>
                </c:pt>
                <c:pt idx="37">
                  <c:v>5.13E-3</c:v>
                </c:pt>
                <c:pt idx="38">
                  <c:v>5.64E-3</c:v>
                </c:pt>
                <c:pt idx="39">
                  <c:v>5.6800000000000002E-3</c:v>
                </c:pt>
                <c:pt idx="40">
                  <c:v>5.8399999999999997E-3</c:v>
                </c:pt>
                <c:pt idx="41">
                  <c:v>5.8300000000000001E-3</c:v>
                </c:pt>
                <c:pt idx="42">
                  <c:v>6.0000000000000001E-3</c:v>
                </c:pt>
                <c:pt idx="43">
                  <c:v>6.11E-3</c:v>
                </c:pt>
                <c:pt idx="44">
                  <c:v>6.0499999999999998E-3</c:v>
                </c:pt>
                <c:pt idx="45">
                  <c:v>6.4200000000000004E-3</c:v>
                </c:pt>
                <c:pt idx="46">
                  <c:v>6.5199999999999998E-3</c:v>
                </c:pt>
                <c:pt idx="47">
                  <c:v>6.7999999999999996E-3</c:v>
                </c:pt>
                <c:pt idx="48">
                  <c:v>6.4200000000000004E-3</c:v>
                </c:pt>
                <c:pt idx="49">
                  <c:v>6.4700000000000001E-3</c:v>
                </c:pt>
                <c:pt idx="50">
                  <c:v>7.1500000000000001E-3</c:v>
                </c:pt>
                <c:pt idx="51">
                  <c:v>7.0899999999999999E-3</c:v>
                </c:pt>
                <c:pt idx="52">
                  <c:v>7.4400000000000004E-3</c:v>
                </c:pt>
                <c:pt idx="53">
                  <c:v>7.6E-3</c:v>
                </c:pt>
                <c:pt idx="54">
                  <c:v>7.6899999999999998E-3</c:v>
                </c:pt>
                <c:pt idx="55">
                  <c:v>7.9600000000000001E-3</c:v>
                </c:pt>
                <c:pt idx="56">
                  <c:v>7.6699999999999997E-3</c:v>
                </c:pt>
                <c:pt idx="57">
                  <c:v>7.4599999999999996E-3</c:v>
                </c:pt>
                <c:pt idx="58">
                  <c:v>8.0499999999999999E-3</c:v>
                </c:pt>
                <c:pt idx="59">
                  <c:v>8.1099999999999992E-3</c:v>
                </c:pt>
                <c:pt idx="60">
                  <c:v>8.2699999999999996E-3</c:v>
                </c:pt>
                <c:pt idx="61">
                  <c:v>8.4799999999999997E-3</c:v>
                </c:pt>
                <c:pt idx="62">
                  <c:v>8.2500000000000004E-3</c:v>
                </c:pt>
                <c:pt idx="63">
                  <c:v>8.7200000000000003E-3</c:v>
                </c:pt>
                <c:pt idx="64">
                  <c:v>8.5100000000000002E-3</c:v>
                </c:pt>
                <c:pt idx="65">
                  <c:v>8.1799999999999998E-3</c:v>
                </c:pt>
                <c:pt idx="66">
                  <c:v>8.9599999999999992E-3</c:v>
                </c:pt>
                <c:pt idx="67">
                  <c:v>9.3299999999999998E-3</c:v>
                </c:pt>
                <c:pt idx="68">
                  <c:v>9.5399999999999999E-3</c:v>
                </c:pt>
                <c:pt idx="69">
                  <c:v>9.4500000000000001E-3</c:v>
                </c:pt>
                <c:pt idx="70">
                  <c:v>9.4999999999999998E-3</c:v>
                </c:pt>
                <c:pt idx="71">
                  <c:v>9.7000000000000003E-3</c:v>
                </c:pt>
                <c:pt idx="72">
                  <c:v>9.6699999999999998E-3</c:v>
                </c:pt>
                <c:pt idx="73">
                  <c:v>1.017E-2</c:v>
                </c:pt>
                <c:pt idx="74">
                  <c:v>1.0200000000000001E-2</c:v>
                </c:pt>
                <c:pt idx="75">
                  <c:v>1.005E-2</c:v>
                </c:pt>
                <c:pt idx="76">
                  <c:v>1.061E-2</c:v>
                </c:pt>
                <c:pt idx="77">
                  <c:v>1.0710000000000001E-2</c:v>
                </c:pt>
                <c:pt idx="78">
                  <c:v>1.068E-2</c:v>
                </c:pt>
                <c:pt idx="79">
                  <c:v>1.0489999999999999E-2</c:v>
                </c:pt>
                <c:pt idx="80">
                  <c:v>1.0800000000000001E-2</c:v>
                </c:pt>
                <c:pt idx="81">
                  <c:v>1.0699999999999999E-2</c:v>
                </c:pt>
                <c:pt idx="82">
                  <c:v>1.11E-2</c:v>
                </c:pt>
                <c:pt idx="83">
                  <c:v>1.0959999999999999E-2</c:v>
                </c:pt>
                <c:pt idx="84">
                  <c:v>1.137E-2</c:v>
                </c:pt>
                <c:pt idx="85">
                  <c:v>1.188E-2</c:v>
                </c:pt>
                <c:pt idx="86">
                  <c:v>1.14E-2</c:v>
                </c:pt>
                <c:pt idx="87">
                  <c:v>1.2019999999999999E-2</c:v>
                </c:pt>
                <c:pt idx="88">
                  <c:v>1.1900000000000001E-2</c:v>
                </c:pt>
                <c:pt idx="89">
                  <c:v>1.1780000000000001E-2</c:v>
                </c:pt>
                <c:pt idx="90">
                  <c:v>1.2460000000000001E-2</c:v>
                </c:pt>
                <c:pt idx="91">
                  <c:v>1.257E-2</c:v>
                </c:pt>
                <c:pt idx="92">
                  <c:v>1.24E-2</c:v>
                </c:pt>
                <c:pt idx="93">
                  <c:v>1.298E-2</c:v>
                </c:pt>
                <c:pt idx="94">
                  <c:v>1.3259999999999999E-2</c:v>
                </c:pt>
                <c:pt idx="95">
                  <c:v>1.3440000000000001E-2</c:v>
                </c:pt>
                <c:pt idx="96">
                  <c:v>1.3480000000000001E-2</c:v>
                </c:pt>
                <c:pt idx="97">
                  <c:v>1.325E-2</c:v>
                </c:pt>
                <c:pt idx="98">
                  <c:v>1.3849999999999999E-2</c:v>
                </c:pt>
                <c:pt idx="99">
                  <c:v>1.3729999999999999E-2</c:v>
                </c:pt>
                <c:pt idx="100">
                  <c:v>1.4630000000000001E-2</c:v>
                </c:pt>
                <c:pt idx="101">
                  <c:v>1.4019999999999999E-2</c:v>
                </c:pt>
                <c:pt idx="102">
                  <c:v>1.4659999999999999E-2</c:v>
                </c:pt>
                <c:pt idx="103">
                  <c:v>1.47E-2</c:v>
                </c:pt>
                <c:pt idx="104">
                  <c:v>1.5180000000000001E-2</c:v>
                </c:pt>
                <c:pt idx="105">
                  <c:v>1.4800000000000001E-2</c:v>
                </c:pt>
                <c:pt idx="106">
                  <c:v>1.5869999999999999E-2</c:v>
                </c:pt>
                <c:pt idx="107">
                  <c:v>1.576E-2</c:v>
                </c:pt>
                <c:pt idx="108">
                  <c:v>1.558E-2</c:v>
                </c:pt>
                <c:pt idx="109">
                  <c:v>1.6080000000000001E-2</c:v>
                </c:pt>
                <c:pt idx="110">
                  <c:v>1.6240000000000001E-2</c:v>
                </c:pt>
                <c:pt idx="111">
                  <c:v>1.6539999999999999E-2</c:v>
                </c:pt>
                <c:pt idx="112">
                  <c:v>1.6830000000000001E-2</c:v>
                </c:pt>
                <c:pt idx="113">
                  <c:v>1.6750000000000001E-2</c:v>
                </c:pt>
                <c:pt idx="114">
                  <c:v>1.736E-2</c:v>
                </c:pt>
                <c:pt idx="115">
                  <c:v>1.7350000000000001E-2</c:v>
                </c:pt>
                <c:pt idx="116">
                  <c:v>1.806E-2</c:v>
                </c:pt>
                <c:pt idx="117">
                  <c:v>1.762E-2</c:v>
                </c:pt>
                <c:pt idx="118">
                  <c:v>1.8329999999999999E-2</c:v>
                </c:pt>
                <c:pt idx="119">
                  <c:v>1.8599999999999998E-2</c:v>
                </c:pt>
                <c:pt idx="120">
                  <c:v>1.873E-2</c:v>
                </c:pt>
                <c:pt idx="121">
                  <c:v>1.916E-2</c:v>
                </c:pt>
                <c:pt idx="122">
                  <c:v>1.9550000000000001E-2</c:v>
                </c:pt>
                <c:pt idx="123">
                  <c:v>2.0320000000000001E-2</c:v>
                </c:pt>
                <c:pt idx="124">
                  <c:v>2.0389999999999998E-2</c:v>
                </c:pt>
                <c:pt idx="125">
                  <c:v>2.0789999999999999E-2</c:v>
                </c:pt>
                <c:pt idx="126">
                  <c:v>2.181E-2</c:v>
                </c:pt>
                <c:pt idx="127">
                  <c:v>2.3120000000000002E-2</c:v>
                </c:pt>
                <c:pt idx="128">
                  <c:v>2.291E-2</c:v>
                </c:pt>
                <c:pt idx="129">
                  <c:v>2.4029999999999999E-2</c:v>
                </c:pt>
                <c:pt idx="130">
                  <c:v>2.4830000000000001E-2</c:v>
                </c:pt>
                <c:pt idx="131">
                  <c:v>2.6079999999999999E-2</c:v>
                </c:pt>
                <c:pt idx="132">
                  <c:v>2.6769999999999999E-2</c:v>
                </c:pt>
                <c:pt idx="133">
                  <c:v>2.827E-2</c:v>
                </c:pt>
                <c:pt idx="134">
                  <c:v>2.9770000000000001E-2</c:v>
                </c:pt>
                <c:pt idx="135">
                  <c:v>3.1919999999999997E-2</c:v>
                </c:pt>
                <c:pt idx="136">
                  <c:v>3.5709999999999999E-2</c:v>
                </c:pt>
                <c:pt idx="137">
                  <c:v>3.8249999999999999E-2</c:v>
                </c:pt>
                <c:pt idx="138">
                  <c:v>4.394E-2</c:v>
                </c:pt>
                <c:pt idx="139">
                  <c:v>5.1749999999999997E-2</c:v>
                </c:pt>
                <c:pt idx="140">
                  <c:v>6.096E-2</c:v>
                </c:pt>
                <c:pt idx="141">
                  <c:v>7.4090000000000003E-2</c:v>
                </c:pt>
                <c:pt idx="142">
                  <c:v>8.8209999999999997E-2</c:v>
                </c:pt>
                <c:pt idx="143">
                  <c:v>0.1057</c:v>
                </c:pt>
                <c:pt idx="144">
                  <c:v>0.12653</c:v>
                </c:pt>
                <c:pt idx="145">
                  <c:v>0.14655000000000001</c:v>
                </c:pt>
                <c:pt idx="146">
                  <c:v>0.16813</c:v>
                </c:pt>
                <c:pt idx="147">
                  <c:v>0.19539999999999999</c:v>
                </c:pt>
                <c:pt idx="148">
                  <c:v>0.22527</c:v>
                </c:pt>
                <c:pt idx="149">
                  <c:v>0.26107999999999998</c:v>
                </c:pt>
                <c:pt idx="150">
                  <c:v>0.30353000000000002</c:v>
                </c:pt>
                <c:pt idx="151">
                  <c:v>0.35782999999999998</c:v>
                </c:pt>
                <c:pt idx="152">
                  <c:v>0.41948000000000002</c:v>
                </c:pt>
                <c:pt idx="153">
                  <c:v>0.46811999999999998</c:v>
                </c:pt>
                <c:pt idx="154">
                  <c:v>0.50619000000000003</c:v>
                </c:pt>
                <c:pt idx="155">
                  <c:v>0.52939999999999998</c:v>
                </c:pt>
                <c:pt idx="156">
                  <c:v>0.54135999999999995</c:v>
                </c:pt>
                <c:pt idx="157">
                  <c:v>0.54871999999999999</c:v>
                </c:pt>
                <c:pt idx="158">
                  <c:v>0.56103000000000003</c:v>
                </c:pt>
                <c:pt idx="159">
                  <c:v>0.58553999999999995</c:v>
                </c:pt>
                <c:pt idx="160">
                  <c:v>0.61692999999999998</c:v>
                </c:pt>
                <c:pt idx="161">
                  <c:v>0.65393000000000001</c:v>
                </c:pt>
                <c:pt idx="162">
                  <c:v>0.69199999999999995</c:v>
                </c:pt>
                <c:pt idx="163">
                  <c:v>0.72541999999999995</c:v>
                </c:pt>
                <c:pt idx="164">
                  <c:v>0.75541000000000003</c:v>
                </c:pt>
                <c:pt idx="165">
                  <c:v>0.78203999999999996</c:v>
                </c:pt>
                <c:pt idx="166">
                  <c:v>0.80613999999999997</c:v>
                </c:pt>
                <c:pt idx="167">
                  <c:v>0.82252000000000003</c:v>
                </c:pt>
                <c:pt idx="168">
                  <c:v>0.83389000000000002</c:v>
                </c:pt>
                <c:pt idx="169">
                  <c:v>0.83892</c:v>
                </c:pt>
                <c:pt idx="170">
                  <c:v>0.84065999999999996</c:v>
                </c:pt>
                <c:pt idx="171">
                  <c:v>0.84594000000000003</c:v>
                </c:pt>
                <c:pt idx="172">
                  <c:v>0.85104999999999997</c:v>
                </c:pt>
                <c:pt idx="173">
                  <c:v>0.85682000000000003</c:v>
                </c:pt>
                <c:pt idx="174">
                  <c:v>0.86211000000000004</c:v>
                </c:pt>
                <c:pt idx="175">
                  <c:v>0.86224999999999996</c:v>
                </c:pt>
                <c:pt idx="176">
                  <c:v>0.86036999999999997</c:v>
                </c:pt>
                <c:pt idx="177">
                  <c:v>0.85592999999999997</c:v>
                </c:pt>
                <c:pt idx="178">
                  <c:v>0.84865000000000002</c:v>
                </c:pt>
                <c:pt idx="179">
                  <c:v>0.84001000000000003</c:v>
                </c:pt>
                <c:pt idx="180">
                  <c:v>0.83104</c:v>
                </c:pt>
                <c:pt idx="181">
                  <c:v>0.81923999999999997</c:v>
                </c:pt>
                <c:pt idx="182">
                  <c:v>0.80471999999999999</c:v>
                </c:pt>
                <c:pt idx="183">
                  <c:v>0.78791999999999995</c:v>
                </c:pt>
                <c:pt idx="184">
                  <c:v>0.77083000000000002</c:v>
                </c:pt>
                <c:pt idx="185">
                  <c:v>0.75729000000000002</c:v>
                </c:pt>
                <c:pt idx="186">
                  <c:v>0.73794000000000004</c:v>
                </c:pt>
                <c:pt idx="187">
                  <c:v>0.71970000000000001</c:v>
                </c:pt>
                <c:pt idx="188">
                  <c:v>0.70069000000000004</c:v>
                </c:pt>
                <c:pt idx="189">
                  <c:v>0.68254999999999999</c:v>
                </c:pt>
                <c:pt idx="190">
                  <c:v>0.66771000000000003</c:v>
                </c:pt>
                <c:pt idx="191">
                  <c:v>0.65742999999999996</c:v>
                </c:pt>
                <c:pt idx="192">
                  <c:v>0.65629000000000004</c:v>
                </c:pt>
                <c:pt idx="193">
                  <c:v>0.66424000000000005</c:v>
                </c:pt>
                <c:pt idx="194">
                  <c:v>0.68727000000000005</c:v>
                </c:pt>
                <c:pt idx="195">
                  <c:v>0.71691000000000005</c:v>
                </c:pt>
                <c:pt idx="196">
                  <c:v>0.75822999999999996</c:v>
                </c:pt>
                <c:pt idx="197">
                  <c:v>0.79522000000000004</c:v>
                </c:pt>
                <c:pt idx="198">
                  <c:v>0.83814999999999995</c:v>
                </c:pt>
                <c:pt idx="199">
                  <c:v>0.88317999999999997</c:v>
                </c:pt>
                <c:pt idx="200">
                  <c:v>0.93072999999999995</c:v>
                </c:pt>
                <c:pt idx="201">
                  <c:v>0.97692999999999997</c:v>
                </c:pt>
                <c:pt idx="202">
                  <c:v>1</c:v>
                </c:pt>
                <c:pt idx="203">
                  <c:v>0.99321000000000004</c:v>
                </c:pt>
                <c:pt idx="204">
                  <c:v>0.95760000000000001</c:v>
                </c:pt>
                <c:pt idx="205">
                  <c:v>0.91646000000000005</c:v>
                </c:pt>
                <c:pt idx="206">
                  <c:v>0.87694000000000005</c:v>
                </c:pt>
                <c:pt idx="207">
                  <c:v>0.84792000000000001</c:v>
                </c:pt>
                <c:pt idx="208">
                  <c:v>0.82650999999999997</c:v>
                </c:pt>
                <c:pt idx="209">
                  <c:v>0.80818999999999996</c:v>
                </c:pt>
                <c:pt idx="210">
                  <c:v>0.78486999999999996</c:v>
                </c:pt>
                <c:pt idx="211">
                  <c:v>0.75817999999999997</c:v>
                </c:pt>
                <c:pt idx="212">
                  <c:v>0.73075000000000001</c:v>
                </c:pt>
                <c:pt idx="213">
                  <c:v>0.70667999999999997</c:v>
                </c:pt>
                <c:pt idx="214">
                  <c:v>0.67934000000000005</c:v>
                </c:pt>
                <c:pt idx="215">
                  <c:v>0.65493000000000001</c:v>
                </c:pt>
                <c:pt idx="216">
                  <c:v>0.62297999999999998</c:v>
                </c:pt>
                <c:pt idx="217">
                  <c:v>0.60294999999999999</c:v>
                </c:pt>
                <c:pt idx="218">
                  <c:v>0.58309</c:v>
                </c:pt>
                <c:pt idx="219">
                  <c:v>0.56959000000000004</c:v>
                </c:pt>
                <c:pt idx="220">
                  <c:v>0.56281999999999999</c:v>
                </c:pt>
                <c:pt idx="221">
                  <c:v>0.55708999999999997</c:v>
                </c:pt>
                <c:pt idx="222">
                  <c:v>0.55432999999999999</c:v>
                </c:pt>
                <c:pt idx="223">
                  <c:v>0.55515999999999999</c:v>
                </c:pt>
                <c:pt idx="224">
                  <c:v>0.56433</c:v>
                </c:pt>
                <c:pt idx="225">
                  <c:v>0.58265</c:v>
                </c:pt>
                <c:pt idx="226">
                  <c:v>0.60841999999999996</c:v>
                </c:pt>
                <c:pt idx="227">
                  <c:v>0.64581999999999995</c:v>
                </c:pt>
                <c:pt idx="228">
                  <c:v>0.68049999999999999</c:v>
                </c:pt>
                <c:pt idx="229">
                  <c:v>0.73780000000000001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07B4-4147-B0C3-D767240C6BB1}"/>
            </c:ext>
          </c:extLst>
        </c:ser>
        <c:ser>
          <c:idx val="1"/>
          <c:order val="3"/>
          <c:tx>
            <c:v>Product 2</c:v>
          </c:tx>
          <c:spPr>
            <a:ln>
              <a:solidFill>
                <a:srgbClr val="00B0F0"/>
              </a:solidFill>
            </a:ln>
          </c:spPr>
          <c:marker>
            <c:symbol val="none"/>
          </c:marker>
          <c:xVal>
            <c:numRef>
              <c:f>[8]Sheet2!$O$3:$O$232</c:f>
              <c:numCache>
                <c:formatCode>General</c:formatCode>
                <c:ptCount val="230"/>
                <c:pt idx="0">
                  <c:v>500.00387999999998</c:v>
                </c:pt>
                <c:pt idx="1">
                  <c:v>498.98181</c:v>
                </c:pt>
                <c:pt idx="2">
                  <c:v>497.99738000000002</c:v>
                </c:pt>
                <c:pt idx="3">
                  <c:v>497.01276000000001</c:v>
                </c:pt>
                <c:pt idx="4">
                  <c:v>495.99007999999998</c:v>
                </c:pt>
                <c:pt idx="5">
                  <c:v>495.00504000000001</c:v>
                </c:pt>
                <c:pt idx="6">
                  <c:v>493.9819</c:v>
                </c:pt>
                <c:pt idx="7">
                  <c:v>492.99648999999999</c:v>
                </c:pt>
                <c:pt idx="8">
                  <c:v>492.01085999999998</c:v>
                </c:pt>
                <c:pt idx="9">
                  <c:v>490.98705999999999</c:v>
                </c:pt>
                <c:pt idx="10">
                  <c:v>490.00098000000003</c:v>
                </c:pt>
                <c:pt idx="11">
                  <c:v>489.01477</c:v>
                </c:pt>
                <c:pt idx="12">
                  <c:v>487.99038999999999</c:v>
                </c:pt>
                <c:pt idx="13">
                  <c:v>487.00371999999999</c:v>
                </c:pt>
                <c:pt idx="14">
                  <c:v>486.01688000000001</c:v>
                </c:pt>
                <c:pt idx="15">
                  <c:v>484.99187999999998</c:v>
                </c:pt>
                <c:pt idx="16">
                  <c:v>484.00461000000001</c:v>
                </c:pt>
                <c:pt idx="17">
                  <c:v>483.01715000000002</c:v>
                </c:pt>
                <c:pt idx="18">
                  <c:v>481.99149</c:v>
                </c:pt>
                <c:pt idx="19">
                  <c:v>481.00362999999999</c:v>
                </c:pt>
                <c:pt idx="20">
                  <c:v>480.01558999999997</c:v>
                </c:pt>
                <c:pt idx="21">
                  <c:v>478.98935</c:v>
                </c:pt>
                <c:pt idx="22">
                  <c:v>478.00092000000001</c:v>
                </c:pt>
                <c:pt idx="23">
                  <c:v>477.01229999999998</c:v>
                </c:pt>
                <c:pt idx="24">
                  <c:v>475.98541</c:v>
                </c:pt>
                <c:pt idx="25">
                  <c:v>474.99637000000001</c:v>
                </c:pt>
                <c:pt idx="26">
                  <c:v>474.00711000000001</c:v>
                </c:pt>
                <c:pt idx="27">
                  <c:v>473.01772999999997</c:v>
                </c:pt>
                <c:pt idx="28">
                  <c:v>471.99007999999998</c:v>
                </c:pt>
                <c:pt idx="29">
                  <c:v>471.00024000000002</c:v>
                </c:pt>
                <c:pt idx="30">
                  <c:v>470.01022</c:v>
                </c:pt>
                <c:pt idx="31">
                  <c:v>468.98192999999998</c:v>
                </c:pt>
                <c:pt idx="32">
                  <c:v>467.99149</c:v>
                </c:pt>
                <c:pt idx="33">
                  <c:v>467.00094999999999</c:v>
                </c:pt>
                <c:pt idx="34">
                  <c:v>466.01019000000002</c:v>
                </c:pt>
                <c:pt idx="35">
                  <c:v>464.98108000000002</c:v>
                </c:pt>
                <c:pt idx="36">
                  <c:v>463.98989999999998</c:v>
                </c:pt>
                <c:pt idx="37">
                  <c:v>462.99860000000001</c:v>
                </c:pt>
                <c:pt idx="38">
                  <c:v>462.00702000000001</c:v>
                </c:pt>
                <c:pt idx="39">
                  <c:v>461.01531999999997</c:v>
                </c:pt>
                <c:pt idx="40">
                  <c:v>459.98523</c:v>
                </c:pt>
                <c:pt idx="41">
                  <c:v>458.99313000000001</c:v>
                </c:pt>
                <c:pt idx="42">
                  <c:v>458.00085000000001</c:v>
                </c:pt>
                <c:pt idx="43">
                  <c:v>457.00835999999998</c:v>
                </c:pt>
                <c:pt idx="44">
                  <c:v>456.01562999999999</c:v>
                </c:pt>
                <c:pt idx="45">
                  <c:v>454.98459000000003</c:v>
                </c:pt>
                <c:pt idx="46">
                  <c:v>453.99158</c:v>
                </c:pt>
                <c:pt idx="47">
                  <c:v>452.99829</c:v>
                </c:pt>
                <c:pt idx="48">
                  <c:v>452.00488000000001</c:v>
                </c:pt>
                <c:pt idx="49">
                  <c:v>451.01132000000001</c:v>
                </c:pt>
                <c:pt idx="50">
                  <c:v>450.01749000000001</c:v>
                </c:pt>
                <c:pt idx="51">
                  <c:v>448.98534999999998</c:v>
                </c:pt>
                <c:pt idx="52">
                  <c:v>447.99117999999999</c:v>
                </c:pt>
                <c:pt idx="53">
                  <c:v>446.99680000000001</c:v>
                </c:pt>
                <c:pt idx="54">
                  <c:v>446.00229000000002</c:v>
                </c:pt>
                <c:pt idx="55">
                  <c:v>445.00754000000001</c:v>
                </c:pt>
                <c:pt idx="56">
                  <c:v>444.0127</c:v>
                </c:pt>
                <c:pt idx="57">
                  <c:v>443.01763999999997</c:v>
                </c:pt>
                <c:pt idx="58">
                  <c:v>441.98410000000001</c:v>
                </c:pt>
                <c:pt idx="59">
                  <c:v>440.98867999999999</c:v>
                </c:pt>
                <c:pt idx="60">
                  <c:v>439.99306999999999</c:v>
                </c:pt>
                <c:pt idx="61">
                  <c:v>438.99727999999999</c:v>
                </c:pt>
                <c:pt idx="62">
                  <c:v>438.00130999999999</c:v>
                </c:pt>
                <c:pt idx="63">
                  <c:v>437.00515999999999</c:v>
                </c:pt>
                <c:pt idx="64">
                  <c:v>436.00885</c:v>
                </c:pt>
                <c:pt idx="65">
                  <c:v>435.01229999999998</c:v>
                </c:pt>
                <c:pt idx="66">
                  <c:v>434.01562999999999</c:v>
                </c:pt>
                <c:pt idx="67">
                  <c:v>433.01873999999998</c:v>
                </c:pt>
                <c:pt idx="68">
                  <c:v>431.98340000000002</c:v>
                </c:pt>
                <c:pt idx="69">
                  <c:v>430.98617999999999</c:v>
                </c:pt>
                <c:pt idx="70">
                  <c:v>429.98876999999999</c:v>
                </c:pt>
                <c:pt idx="71">
                  <c:v>428.99121000000002</c:v>
                </c:pt>
                <c:pt idx="72">
                  <c:v>427.99347</c:v>
                </c:pt>
                <c:pt idx="73">
                  <c:v>426.99551000000002</c:v>
                </c:pt>
                <c:pt idx="74">
                  <c:v>425.99743999999998</c:v>
                </c:pt>
                <c:pt idx="75">
                  <c:v>424.99921000000001</c:v>
                </c:pt>
                <c:pt idx="76">
                  <c:v>424.00078999999999</c:v>
                </c:pt>
                <c:pt idx="77">
                  <c:v>423.00211000000002</c:v>
                </c:pt>
                <c:pt idx="78">
                  <c:v>422.00335999999999</c:v>
                </c:pt>
                <c:pt idx="79">
                  <c:v>421.00439</c:v>
                </c:pt>
                <c:pt idx="80">
                  <c:v>420.00524999999999</c:v>
                </c:pt>
                <c:pt idx="81">
                  <c:v>419.00594999999998</c:v>
                </c:pt>
                <c:pt idx="82">
                  <c:v>418.00650000000002</c:v>
                </c:pt>
                <c:pt idx="83">
                  <c:v>417.00686999999999</c:v>
                </c:pt>
                <c:pt idx="84">
                  <c:v>416.00704999999999</c:v>
                </c:pt>
                <c:pt idx="85">
                  <c:v>415.00707999999997</c:v>
                </c:pt>
                <c:pt idx="86">
                  <c:v>414.00695999999999</c:v>
                </c:pt>
                <c:pt idx="87">
                  <c:v>413.00659000000002</c:v>
                </c:pt>
                <c:pt idx="88">
                  <c:v>412.00612999999998</c:v>
                </c:pt>
                <c:pt idx="89">
                  <c:v>411.00542999999999</c:v>
                </c:pt>
                <c:pt idx="90">
                  <c:v>410.00463999999999</c:v>
                </c:pt>
                <c:pt idx="91">
                  <c:v>409.00366000000002</c:v>
                </c:pt>
                <c:pt idx="92">
                  <c:v>408.00252999999998</c:v>
                </c:pt>
                <c:pt idx="93">
                  <c:v>407.00116000000003</c:v>
                </c:pt>
                <c:pt idx="94">
                  <c:v>405.99968999999999</c:v>
                </c:pt>
                <c:pt idx="95">
                  <c:v>404.99804999999998</c:v>
                </c:pt>
                <c:pt idx="96">
                  <c:v>403.99621999999999</c:v>
                </c:pt>
                <c:pt idx="97">
                  <c:v>402.99423000000002</c:v>
                </c:pt>
                <c:pt idx="98">
                  <c:v>401.99212999999997</c:v>
                </c:pt>
                <c:pt idx="99">
                  <c:v>400.98984000000002</c:v>
                </c:pt>
                <c:pt idx="100">
                  <c:v>399.98734000000002</c:v>
                </c:pt>
                <c:pt idx="101">
                  <c:v>398.98473999999999</c:v>
                </c:pt>
                <c:pt idx="102">
                  <c:v>397.9819</c:v>
                </c:pt>
                <c:pt idx="103">
                  <c:v>397.01751999999999</c:v>
                </c:pt>
                <c:pt idx="104">
                  <c:v>396.01443</c:v>
                </c:pt>
                <c:pt idx="105">
                  <c:v>395.01116999999999</c:v>
                </c:pt>
                <c:pt idx="106">
                  <c:v>394.00772000000001</c:v>
                </c:pt>
                <c:pt idx="107">
                  <c:v>393.00412</c:v>
                </c:pt>
                <c:pt idx="108">
                  <c:v>392.00033999999999</c:v>
                </c:pt>
                <c:pt idx="109">
                  <c:v>390.99646000000001</c:v>
                </c:pt>
                <c:pt idx="110">
                  <c:v>389.99236999999999</c:v>
                </c:pt>
                <c:pt idx="111">
                  <c:v>388.98815999999999</c:v>
                </c:pt>
                <c:pt idx="112">
                  <c:v>387.98372999999998</c:v>
                </c:pt>
                <c:pt idx="113">
                  <c:v>387.01785000000001</c:v>
                </c:pt>
                <c:pt idx="114">
                  <c:v>386.01317999999998</c:v>
                </c:pt>
                <c:pt idx="115">
                  <c:v>385.00830000000002</c:v>
                </c:pt>
                <c:pt idx="116">
                  <c:v>384.00326999999999</c:v>
                </c:pt>
                <c:pt idx="117">
                  <c:v>382.99808000000002</c:v>
                </c:pt>
                <c:pt idx="118">
                  <c:v>381.99274000000003</c:v>
                </c:pt>
                <c:pt idx="119">
                  <c:v>380.9873</c:v>
                </c:pt>
                <c:pt idx="120">
                  <c:v>379.98165999999998</c:v>
                </c:pt>
                <c:pt idx="121">
                  <c:v>379.01456000000002</c:v>
                </c:pt>
                <c:pt idx="122">
                  <c:v>378.00860999999998</c:v>
                </c:pt>
                <c:pt idx="123">
                  <c:v>377.0025</c:v>
                </c:pt>
                <c:pt idx="124">
                  <c:v>375.99624999999997</c:v>
                </c:pt>
                <c:pt idx="125">
                  <c:v>374.98987</c:v>
                </c:pt>
                <c:pt idx="126">
                  <c:v>373.98331000000002</c:v>
                </c:pt>
                <c:pt idx="127">
                  <c:v>373.01528999999999</c:v>
                </c:pt>
                <c:pt idx="128">
                  <c:v>372.00844999999998</c:v>
                </c:pt>
                <c:pt idx="129">
                  <c:v>371.00143000000003</c:v>
                </c:pt>
                <c:pt idx="130">
                  <c:v>369.99432000000002</c:v>
                </c:pt>
                <c:pt idx="131">
                  <c:v>368.98700000000002</c:v>
                </c:pt>
                <c:pt idx="132">
                  <c:v>368.01828</c:v>
                </c:pt>
                <c:pt idx="133">
                  <c:v>367.01071000000002</c:v>
                </c:pt>
                <c:pt idx="134">
                  <c:v>366.00295999999997</c:v>
                </c:pt>
                <c:pt idx="135">
                  <c:v>364.99502999999999</c:v>
                </c:pt>
                <c:pt idx="136">
                  <c:v>363.98703</c:v>
                </c:pt>
                <c:pt idx="137">
                  <c:v>363.01758000000001</c:v>
                </c:pt>
                <c:pt idx="138">
                  <c:v>362.00922000000003</c:v>
                </c:pt>
                <c:pt idx="139">
                  <c:v>361.00076000000001</c:v>
                </c:pt>
                <c:pt idx="140">
                  <c:v>359.99212999999997</c:v>
                </c:pt>
                <c:pt idx="141">
                  <c:v>358.98336999999998</c:v>
                </c:pt>
                <c:pt idx="142">
                  <c:v>358.01324</c:v>
                </c:pt>
                <c:pt idx="143">
                  <c:v>357.00418000000002</c:v>
                </c:pt>
                <c:pt idx="144">
                  <c:v>355.99495999999999</c:v>
                </c:pt>
                <c:pt idx="145">
                  <c:v>354.98559999999998</c:v>
                </c:pt>
                <c:pt idx="146">
                  <c:v>354.01492000000002</c:v>
                </c:pt>
                <c:pt idx="147">
                  <c:v>353.00528000000003</c:v>
                </c:pt>
                <c:pt idx="148">
                  <c:v>351.99551000000002</c:v>
                </c:pt>
                <c:pt idx="149">
                  <c:v>350.98557</c:v>
                </c:pt>
                <c:pt idx="150">
                  <c:v>350.01434</c:v>
                </c:pt>
                <c:pt idx="151">
                  <c:v>349.00418000000002</c:v>
                </c:pt>
                <c:pt idx="152">
                  <c:v>347.99380000000002</c:v>
                </c:pt>
                <c:pt idx="153">
                  <c:v>346.98331000000002</c:v>
                </c:pt>
                <c:pt idx="154">
                  <c:v>346.01159999999999</c:v>
                </c:pt>
                <c:pt idx="155">
                  <c:v>345.00081999999998</c:v>
                </c:pt>
                <c:pt idx="156">
                  <c:v>343.98989999999998</c:v>
                </c:pt>
                <c:pt idx="157">
                  <c:v>343.01772999999997</c:v>
                </c:pt>
                <c:pt idx="158">
                  <c:v>342.00655999999998</c:v>
                </c:pt>
                <c:pt idx="159">
                  <c:v>340.99520999999999</c:v>
                </c:pt>
                <c:pt idx="160">
                  <c:v>339.98376000000002</c:v>
                </c:pt>
                <c:pt idx="161">
                  <c:v>339.01110999999997</c:v>
                </c:pt>
                <c:pt idx="162">
                  <c:v>337.99936000000002</c:v>
                </c:pt>
                <c:pt idx="163">
                  <c:v>336.98752000000002</c:v>
                </c:pt>
                <c:pt idx="164">
                  <c:v>336.01440000000002</c:v>
                </c:pt>
                <c:pt idx="165">
                  <c:v>335.00229000000002</c:v>
                </c:pt>
                <c:pt idx="166">
                  <c:v>333.99002000000002</c:v>
                </c:pt>
                <c:pt idx="167">
                  <c:v>333.01654000000002</c:v>
                </c:pt>
                <c:pt idx="168">
                  <c:v>332.00400000000002</c:v>
                </c:pt>
                <c:pt idx="169">
                  <c:v>330.99133</c:v>
                </c:pt>
                <c:pt idx="170">
                  <c:v>330.01746000000003</c:v>
                </c:pt>
                <c:pt idx="171">
                  <c:v>329.00452000000001</c:v>
                </c:pt>
                <c:pt idx="172">
                  <c:v>327.99142000000001</c:v>
                </c:pt>
                <c:pt idx="173">
                  <c:v>327.01720999999998</c:v>
                </c:pt>
                <c:pt idx="174">
                  <c:v>326.00391000000002</c:v>
                </c:pt>
                <c:pt idx="175">
                  <c:v>324.99041999999997</c:v>
                </c:pt>
                <c:pt idx="176">
                  <c:v>324.01580999999999</c:v>
                </c:pt>
                <c:pt idx="177">
                  <c:v>323.00207999999998</c:v>
                </c:pt>
                <c:pt idx="178">
                  <c:v>321.98822000000001</c:v>
                </c:pt>
                <c:pt idx="179">
                  <c:v>321.01324</c:v>
                </c:pt>
                <c:pt idx="180">
                  <c:v>319.99914999999999</c:v>
                </c:pt>
                <c:pt idx="181">
                  <c:v>318.98489000000001</c:v>
                </c:pt>
                <c:pt idx="182">
                  <c:v>318.00952000000001</c:v>
                </c:pt>
                <c:pt idx="183">
                  <c:v>316.99502999999999</c:v>
                </c:pt>
                <c:pt idx="184">
                  <c:v>316.01943999999997</c:v>
                </c:pt>
                <c:pt idx="185">
                  <c:v>315.00466999999998</c:v>
                </c:pt>
                <c:pt idx="186">
                  <c:v>313.98980999999998</c:v>
                </c:pt>
                <c:pt idx="187">
                  <c:v>313.01378999999997</c:v>
                </c:pt>
                <c:pt idx="188">
                  <c:v>311.99869000000001</c:v>
                </c:pt>
                <c:pt idx="189">
                  <c:v>310.98343</c:v>
                </c:pt>
                <c:pt idx="190">
                  <c:v>310.00711000000001</c:v>
                </c:pt>
                <c:pt idx="191">
                  <c:v>308.99160999999998</c:v>
                </c:pt>
                <c:pt idx="192">
                  <c:v>308.01504999999997</c:v>
                </c:pt>
                <c:pt idx="193">
                  <c:v>306.99927000000002</c:v>
                </c:pt>
                <c:pt idx="194">
                  <c:v>305.98343</c:v>
                </c:pt>
                <c:pt idx="195">
                  <c:v>305.00650000000002</c:v>
                </c:pt>
                <c:pt idx="196">
                  <c:v>303.99036000000001</c:v>
                </c:pt>
                <c:pt idx="197">
                  <c:v>303.01317999999998</c:v>
                </c:pt>
                <c:pt idx="198">
                  <c:v>301.99686000000003</c:v>
                </c:pt>
                <c:pt idx="199">
                  <c:v>301.01947000000001</c:v>
                </c:pt>
                <c:pt idx="200">
                  <c:v>300.00286999999997</c:v>
                </c:pt>
                <c:pt idx="201">
                  <c:v>298.98611</c:v>
                </c:pt>
                <c:pt idx="202">
                  <c:v>298.00839000000002</c:v>
                </c:pt>
                <c:pt idx="203">
                  <c:v>296.99142000000001</c:v>
                </c:pt>
                <c:pt idx="204">
                  <c:v>296.01346000000001</c:v>
                </c:pt>
                <c:pt idx="205">
                  <c:v>294.99628000000001</c:v>
                </c:pt>
                <c:pt idx="206">
                  <c:v>294.01807000000002</c:v>
                </c:pt>
                <c:pt idx="207">
                  <c:v>293.00060999999999</c:v>
                </c:pt>
                <c:pt idx="208">
                  <c:v>291.98306000000002</c:v>
                </c:pt>
                <c:pt idx="209">
                  <c:v>291.00454999999999</c:v>
                </c:pt>
                <c:pt idx="210">
                  <c:v>289.98676</c:v>
                </c:pt>
                <c:pt idx="211">
                  <c:v>289.00799999999998</c:v>
                </c:pt>
                <c:pt idx="212">
                  <c:v>287.98996</c:v>
                </c:pt>
                <c:pt idx="213">
                  <c:v>287.01101999999997</c:v>
                </c:pt>
                <c:pt idx="214">
                  <c:v>285.99274000000003</c:v>
                </c:pt>
                <c:pt idx="215">
                  <c:v>285.01352000000003</c:v>
                </c:pt>
                <c:pt idx="216">
                  <c:v>283.99509</c:v>
                </c:pt>
                <c:pt idx="217">
                  <c:v>283.01566000000003</c:v>
                </c:pt>
                <c:pt idx="218">
                  <c:v>281.99695000000003</c:v>
                </c:pt>
                <c:pt idx="219">
                  <c:v>281.01729999999998</c:v>
                </c:pt>
                <c:pt idx="220">
                  <c:v>279.99840999999998</c:v>
                </c:pt>
                <c:pt idx="221">
                  <c:v>279.01855</c:v>
                </c:pt>
                <c:pt idx="222">
                  <c:v>277.99936000000002</c:v>
                </c:pt>
                <c:pt idx="223">
                  <c:v>277.01931999999999</c:v>
                </c:pt>
                <c:pt idx="224">
                  <c:v>275.99997000000002</c:v>
                </c:pt>
                <c:pt idx="225">
                  <c:v>274.98047000000003</c:v>
                </c:pt>
                <c:pt idx="226">
                  <c:v>274.00006000000002</c:v>
                </c:pt>
                <c:pt idx="227">
                  <c:v>273.01961999999997</c:v>
                </c:pt>
                <c:pt idx="228">
                  <c:v>271.99982</c:v>
                </c:pt>
                <c:pt idx="229">
                  <c:v>271.01909999999998</c:v>
                </c:pt>
              </c:numCache>
            </c:numRef>
          </c:xVal>
          <c:yVal>
            <c:numRef>
              <c:f>[8]Sheet2!$P$3:$P$232</c:f>
              <c:numCache>
                <c:formatCode>General</c:formatCode>
                <c:ptCount val="230"/>
                <c:pt idx="0">
                  <c:v>1.17E-3</c:v>
                </c:pt>
                <c:pt idx="1">
                  <c:v>1.17E-3</c:v>
                </c:pt>
                <c:pt idx="2">
                  <c:v>1.3799999999999999E-3</c:v>
                </c:pt>
                <c:pt idx="3">
                  <c:v>4.9613800000000003E-4</c:v>
                </c:pt>
                <c:pt idx="4">
                  <c:v>8.8782399999999995E-4</c:v>
                </c:pt>
                <c:pt idx="5">
                  <c:v>0</c:v>
                </c:pt>
                <c:pt idx="6">
                  <c:v>4.34831E-4</c:v>
                </c:pt>
                <c:pt idx="7">
                  <c:v>9.8545800000000001E-5</c:v>
                </c:pt>
                <c:pt idx="8">
                  <c:v>8.2488600000000004E-4</c:v>
                </c:pt>
                <c:pt idx="9">
                  <c:v>3.4000799999999999E-4</c:v>
                </c:pt>
                <c:pt idx="10">
                  <c:v>1E-3</c:v>
                </c:pt>
                <c:pt idx="11">
                  <c:v>1.34E-3</c:v>
                </c:pt>
                <c:pt idx="12">
                  <c:v>1.72E-3</c:v>
                </c:pt>
                <c:pt idx="13">
                  <c:v>2.0400000000000001E-3</c:v>
                </c:pt>
                <c:pt idx="14">
                  <c:v>1.9499999999999999E-3</c:v>
                </c:pt>
                <c:pt idx="15">
                  <c:v>2.5999999999999999E-3</c:v>
                </c:pt>
                <c:pt idx="16">
                  <c:v>1.97E-3</c:v>
                </c:pt>
                <c:pt idx="17">
                  <c:v>2.2599999999999999E-3</c:v>
                </c:pt>
                <c:pt idx="18">
                  <c:v>2.3400000000000001E-3</c:v>
                </c:pt>
                <c:pt idx="19">
                  <c:v>2.8400000000000001E-3</c:v>
                </c:pt>
                <c:pt idx="20">
                  <c:v>3.15E-3</c:v>
                </c:pt>
                <c:pt idx="21">
                  <c:v>3.7000000000000002E-3</c:v>
                </c:pt>
                <c:pt idx="22">
                  <c:v>3.5300000000000002E-3</c:v>
                </c:pt>
                <c:pt idx="23">
                  <c:v>3.31E-3</c:v>
                </c:pt>
                <c:pt idx="24">
                  <c:v>3.2399999999999998E-3</c:v>
                </c:pt>
                <c:pt idx="25">
                  <c:v>4.0099999999999997E-3</c:v>
                </c:pt>
                <c:pt idx="26">
                  <c:v>4.7000000000000002E-3</c:v>
                </c:pt>
                <c:pt idx="27">
                  <c:v>5.28E-3</c:v>
                </c:pt>
                <c:pt idx="28">
                  <c:v>5.7299999999999999E-3</c:v>
                </c:pt>
                <c:pt idx="29">
                  <c:v>7.1900000000000002E-3</c:v>
                </c:pt>
                <c:pt idx="30">
                  <c:v>7.7099999999999998E-3</c:v>
                </c:pt>
                <c:pt idx="31">
                  <c:v>8.0599999999999995E-3</c:v>
                </c:pt>
                <c:pt idx="32">
                  <c:v>8.8900000000000003E-3</c:v>
                </c:pt>
                <c:pt idx="33">
                  <c:v>7.9799999999999992E-3</c:v>
                </c:pt>
                <c:pt idx="34">
                  <c:v>8.2299999999999995E-3</c:v>
                </c:pt>
                <c:pt idx="35">
                  <c:v>8.4100000000000008E-3</c:v>
                </c:pt>
                <c:pt idx="36">
                  <c:v>8.3700000000000007E-3</c:v>
                </c:pt>
                <c:pt idx="37">
                  <c:v>7.9100000000000004E-3</c:v>
                </c:pt>
                <c:pt idx="38">
                  <c:v>7.5599999999999999E-3</c:v>
                </c:pt>
                <c:pt idx="39">
                  <c:v>7.3200000000000001E-3</c:v>
                </c:pt>
                <c:pt idx="40">
                  <c:v>6.6499999999999997E-3</c:v>
                </c:pt>
                <c:pt idx="41">
                  <c:v>6.5100000000000002E-3</c:v>
                </c:pt>
                <c:pt idx="42">
                  <c:v>7.4400000000000004E-3</c:v>
                </c:pt>
                <c:pt idx="43">
                  <c:v>7.3200000000000001E-3</c:v>
                </c:pt>
                <c:pt idx="44">
                  <c:v>7.1199999999999996E-3</c:v>
                </c:pt>
                <c:pt idx="45">
                  <c:v>7.7000000000000002E-3</c:v>
                </c:pt>
                <c:pt idx="46">
                  <c:v>7.8100000000000001E-3</c:v>
                </c:pt>
                <c:pt idx="47">
                  <c:v>7.7099999999999998E-3</c:v>
                </c:pt>
                <c:pt idx="48">
                  <c:v>8.0300000000000007E-3</c:v>
                </c:pt>
                <c:pt idx="49">
                  <c:v>8.2900000000000005E-3</c:v>
                </c:pt>
                <c:pt idx="50">
                  <c:v>8.2100000000000003E-3</c:v>
                </c:pt>
                <c:pt idx="51">
                  <c:v>7.8600000000000007E-3</c:v>
                </c:pt>
                <c:pt idx="52">
                  <c:v>8.3199999999999993E-3</c:v>
                </c:pt>
                <c:pt idx="53">
                  <c:v>8.9499999999999996E-3</c:v>
                </c:pt>
                <c:pt idx="54">
                  <c:v>9.11E-3</c:v>
                </c:pt>
                <c:pt idx="55">
                  <c:v>9.3299999999999998E-3</c:v>
                </c:pt>
                <c:pt idx="56">
                  <c:v>9.4299999999999991E-3</c:v>
                </c:pt>
                <c:pt idx="57">
                  <c:v>9.7599999999999996E-3</c:v>
                </c:pt>
                <c:pt idx="58">
                  <c:v>1.0580000000000001E-2</c:v>
                </c:pt>
                <c:pt idx="59">
                  <c:v>1.2760000000000001E-2</c:v>
                </c:pt>
                <c:pt idx="60">
                  <c:v>1.315E-2</c:v>
                </c:pt>
                <c:pt idx="61">
                  <c:v>1.3950000000000001E-2</c:v>
                </c:pt>
                <c:pt idx="62">
                  <c:v>1.2800000000000001E-2</c:v>
                </c:pt>
                <c:pt idx="63">
                  <c:v>1.29E-2</c:v>
                </c:pt>
                <c:pt idx="64">
                  <c:v>1.133E-2</c:v>
                </c:pt>
                <c:pt idx="65">
                  <c:v>1.0059999999999999E-2</c:v>
                </c:pt>
                <c:pt idx="66">
                  <c:v>9.1299999999999992E-3</c:v>
                </c:pt>
                <c:pt idx="67">
                  <c:v>8.77E-3</c:v>
                </c:pt>
                <c:pt idx="68">
                  <c:v>8.5599999999999999E-3</c:v>
                </c:pt>
                <c:pt idx="69">
                  <c:v>8.5800000000000008E-3</c:v>
                </c:pt>
                <c:pt idx="70">
                  <c:v>8.6599999999999993E-3</c:v>
                </c:pt>
                <c:pt idx="71">
                  <c:v>8.94E-3</c:v>
                </c:pt>
                <c:pt idx="72">
                  <c:v>8.1600000000000006E-3</c:v>
                </c:pt>
                <c:pt idx="73">
                  <c:v>8.8000000000000005E-3</c:v>
                </c:pt>
                <c:pt idx="74">
                  <c:v>8.5199999999999998E-3</c:v>
                </c:pt>
                <c:pt idx="75">
                  <c:v>8.2900000000000005E-3</c:v>
                </c:pt>
                <c:pt idx="76">
                  <c:v>9.2499999999999995E-3</c:v>
                </c:pt>
                <c:pt idx="77">
                  <c:v>9.3200000000000002E-3</c:v>
                </c:pt>
                <c:pt idx="78">
                  <c:v>9.7800000000000005E-3</c:v>
                </c:pt>
                <c:pt idx="79">
                  <c:v>9.2399999999999999E-3</c:v>
                </c:pt>
                <c:pt idx="80">
                  <c:v>9.5300000000000003E-3</c:v>
                </c:pt>
                <c:pt idx="81">
                  <c:v>9.9600000000000001E-3</c:v>
                </c:pt>
                <c:pt idx="82">
                  <c:v>9.7300000000000008E-3</c:v>
                </c:pt>
                <c:pt idx="83">
                  <c:v>9.9699999999999997E-3</c:v>
                </c:pt>
                <c:pt idx="84">
                  <c:v>9.4299999999999991E-3</c:v>
                </c:pt>
                <c:pt idx="85">
                  <c:v>9.4900000000000002E-3</c:v>
                </c:pt>
                <c:pt idx="86">
                  <c:v>9.4000000000000004E-3</c:v>
                </c:pt>
                <c:pt idx="87">
                  <c:v>9.3699999999999999E-3</c:v>
                </c:pt>
                <c:pt idx="88">
                  <c:v>9.3200000000000002E-3</c:v>
                </c:pt>
                <c:pt idx="89">
                  <c:v>8.7500000000000008E-3</c:v>
                </c:pt>
                <c:pt idx="90">
                  <c:v>8.8699999999999994E-3</c:v>
                </c:pt>
                <c:pt idx="91">
                  <c:v>9.0699999999999999E-3</c:v>
                </c:pt>
                <c:pt idx="92">
                  <c:v>9.0100000000000006E-3</c:v>
                </c:pt>
                <c:pt idx="93">
                  <c:v>9.4000000000000004E-3</c:v>
                </c:pt>
                <c:pt idx="94">
                  <c:v>9.9500000000000005E-3</c:v>
                </c:pt>
                <c:pt idx="95">
                  <c:v>9.4599999999999997E-3</c:v>
                </c:pt>
                <c:pt idx="96">
                  <c:v>1.025E-2</c:v>
                </c:pt>
                <c:pt idx="97">
                  <c:v>1.0330000000000001E-2</c:v>
                </c:pt>
                <c:pt idx="98">
                  <c:v>1.021E-2</c:v>
                </c:pt>
                <c:pt idx="99">
                  <c:v>1.072E-2</c:v>
                </c:pt>
                <c:pt idx="100">
                  <c:v>1.091E-2</c:v>
                </c:pt>
                <c:pt idx="101">
                  <c:v>1.0749999999999999E-2</c:v>
                </c:pt>
                <c:pt idx="102">
                  <c:v>1.0189999999999999E-2</c:v>
                </c:pt>
                <c:pt idx="103">
                  <c:v>9.5700000000000004E-3</c:v>
                </c:pt>
                <c:pt idx="104">
                  <c:v>9.7900000000000001E-3</c:v>
                </c:pt>
                <c:pt idx="105">
                  <c:v>8.8699999999999994E-3</c:v>
                </c:pt>
                <c:pt idx="106">
                  <c:v>9.8899999999999995E-3</c:v>
                </c:pt>
                <c:pt idx="107">
                  <c:v>1.132E-2</c:v>
                </c:pt>
                <c:pt idx="108">
                  <c:v>1.06E-2</c:v>
                </c:pt>
                <c:pt idx="109">
                  <c:v>1.1429999999999999E-2</c:v>
                </c:pt>
                <c:pt idx="110">
                  <c:v>1.094E-2</c:v>
                </c:pt>
                <c:pt idx="111">
                  <c:v>1.1429999999999999E-2</c:v>
                </c:pt>
                <c:pt idx="112">
                  <c:v>1.1730000000000001E-2</c:v>
                </c:pt>
                <c:pt idx="113">
                  <c:v>1.137E-2</c:v>
                </c:pt>
                <c:pt idx="114">
                  <c:v>1.129E-2</c:v>
                </c:pt>
                <c:pt idx="115">
                  <c:v>1.099E-2</c:v>
                </c:pt>
                <c:pt idx="116">
                  <c:v>1.0840000000000001E-2</c:v>
                </c:pt>
                <c:pt idx="117">
                  <c:v>1.157E-2</c:v>
                </c:pt>
                <c:pt idx="118">
                  <c:v>1.106E-2</c:v>
                </c:pt>
                <c:pt idx="119">
                  <c:v>1.089E-2</c:v>
                </c:pt>
                <c:pt idx="120">
                  <c:v>1.1310000000000001E-2</c:v>
                </c:pt>
                <c:pt idx="121">
                  <c:v>1.1469999999999999E-2</c:v>
                </c:pt>
                <c:pt idx="122">
                  <c:v>1.123E-2</c:v>
                </c:pt>
                <c:pt idx="123">
                  <c:v>8.6099999999999996E-3</c:v>
                </c:pt>
                <c:pt idx="124">
                  <c:v>1.017E-2</c:v>
                </c:pt>
                <c:pt idx="125">
                  <c:v>1.157E-2</c:v>
                </c:pt>
                <c:pt idx="126">
                  <c:v>1.184E-2</c:v>
                </c:pt>
                <c:pt idx="127">
                  <c:v>1.2330000000000001E-2</c:v>
                </c:pt>
                <c:pt idx="128">
                  <c:v>1.4760000000000001E-2</c:v>
                </c:pt>
                <c:pt idx="129">
                  <c:v>1.357E-2</c:v>
                </c:pt>
                <c:pt idx="130">
                  <c:v>1.461E-2</c:v>
                </c:pt>
                <c:pt idx="131">
                  <c:v>1.6760000000000001E-2</c:v>
                </c:pt>
                <c:pt idx="132">
                  <c:v>1.745E-2</c:v>
                </c:pt>
                <c:pt idx="133">
                  <c:v>1.9810000000000001E-2</c:v>
                </c:pt>
                <c:pt idx="134">
                  <c:v>2.1069999999999998E-2</c:v>
                </c:pt>
                <c:pt idx="135">
                  <c:v>2.283E-2</c:v>
                </c:pt>
                <c:pt idx="136">
                  <c:v>2.7369999999999998E-2</c:v>
                </c:pt>
                <c:pt idx="137">
                  <c:v>3.09E-2</c:v>
                </c:pt>
                <c:pt idx="138">
                  <c:v>3.6450000000000003E-2</c:v>
                </c:pt>
                <c:pt idx="139">
                  <c:v>4.6489999999999997E-2</c:v>
                </c:pt>
                <c:pt idx="140">
                  <c:v>6.0199999999999997E-2</c:v>
                </c:pt>
                <c:pt idx="141">
                  <c:v>7.7799999999999994E-2</c:v>
                </c:pt>
                <c:pt idx="142">
                  <c:v>9.6369999999999997E-2</c:v>
                </c:pt>
                <c:pt idx="143">
                  <c:v>0.12068</c:v>
                </c:pt>
                <c:pt idx="144">
                  <c:v>0.14501</c:v>
                </c:pt>
                <c:pt idx="145">
                  <c:v>0.17122000000000001</c:v>
                </c:pt>
                <c:pt idx="146">
                  <c:v>0.19172</c:v>
                </c:pt>
                <c:pt idx="147">
                  <c:v>0.21590999999999999</c:v>
                </c:pt>
                <c:pt idx="148">
                  <c:v>0.23855000000000001</c:v>
                </c:pt>
                <c:pt idx="149">
                  <c:v>0.26562999999999998</c:v>
                </c:pt>
                <c:pt idx="150">
                  <c:v>0.29622999999999999</c:v>
                </c:pt>
                <c:pt idx="151">
                  <c:v>0.33989000000000003</c:v>
                </c:pt>
                <c:pt idx="152">
                  <c:v>0.38695000000000002</c:v>
                </c:pt>
                <c:pt idx="153">
                  <c:v>0.43101</c:v>
                </c:pt>
                <c:pt idx="154">
                  <c:v>0.46504000000000001</c:v>
                </c:pt>
                <c:pt idx="155">
                  <c:v>0.49088999999999999</c:v>
                </c:pt>
                <c:pt idx="156">
                  <c:v>0.50887000000000004</c:v>
                </c:pt>
                <c:pt idx="157">
                  <c:v>0.52795000000000003</c:v>
                </c:pt>
                <c:pt idx="158">
                  <c:v>0.54971000000000003</c:v>
                </c:pt>
                <c:pt idx="159">
                  <c:v>0.58472000000000002</c:v>
                </c:pt>
                <c:pt idx="160">
                  <c:v>0.62151999999999996</c:v>
                </c:pt>
                <c:pt idx="161">
                  <c:v>0.65920999999999996</c:v>
                </c:pt>
                <c:pt idx="162">
                  <c:v>0.69333999999999996</c:v>
                </c:pt>
                <c:pt idx="163">
                  <c:v>0.71958</c:v>
                </c:pt>
                <c:pt idx="164">
                  <c:v>0.74192000000000002</c:v>
                </c:pt>
                <c:pt idx="165">
                  <c:v>0.76322999999999996</c:v>
                </c:pt>
                <c:pt idx="166">
                  <c:v>0.78337999999999997</c:v>
                </c:pt>
                <c:pt idx="167">
                  <c:v>0.80181999999999998</c:v>
                </c:pt>
                <c:pt idx="168">
                  <c:v>0.81469000000000003</c:v>
                </c:pt>
                <c:pt idx="169">
                  <c:v>0.82525999999999999</c:v>
                </c:pt>
                <c:pt idx="170">
                  <c:v>0.83253999999999995</c:v>
                </c:pt>
                <c:pt idx="171">
                  <c:v>0.83991000000000005</c:v>
                </c:pt>
                <c:pt idx="172">
                  <c:v>0.84906000000000004</c:v>
                </c:pt>
                <c:pt idx="173">
                  <c:v>0.85673999999999995</c:v>
                </c:pt>
                <c:pt idx="174">
                  <c:v>0.86214000000000002</c:v>
                </c:pt>
                <c:pt idx="175">
                  <c:v>0.86226000000000003</c:v>
                </c:pt>
                <c:pt idx="176">
                  <c:v>0.85838000000000003</c:v>
                </c:pt>
                <c:pt idx="177">
                  <c:v>0.85411999999999999</c:v>
                </c:pt>
                <c:pt idx="178">
                  <c:v>0.84770000000000001</c:v>
                </c:pt>
                <c:pt idx="179">
                  <c:v>0.84028000000000003</c:v>
                </c:pt>
                <c:pt idx="180">
                  <c:v>0.83098000000000005</c:v>
                </c:pt>
                <c:pt idx="181">
                  <c:v>0.82177999999999995</c:v>
                </c:pt>
                <c:pt idx="182">
                  <c:v>0.80922000000000005</c:v>
                </c:pt>
                <c:pt idx="183">
                  <c:v>0.79456000000000004</c:v>
                </c:pt>
                <c:pt idx="184">
                  <c:v>0.77910999999999997</c:v>
                </c:pt>
                <c:pt idx="185">
                  <c:v>0.76309000000000005</c:v>
                </c:pt>
                <c:pt idx="186">
                  <c:v>0.74570999999999998</c:v>
                </c:pt>
                <c:pt idx="187">
                  <c:v>0.72919</c:v>
                </c:pt>
                <c:pt idx="188">
                  <c:v>0.71209</c:v>
                </c:pt>
                <c:pt idx="189">
                  <c:v>0.70055999999999996</c:v>
                </c:pt>
                <c:pt idx="190">
                  <c:v>0.69664999999999999</c:v>
                </c:pt>
                <c:pt idx="191">
                  <c:v>0.69689000000000001</c:v>
                </c:pt>
                <c:pt idx="192">
                  <c:v>0.70981000000000005</c:v>
                </c:pt>
                <c:pt idx="193">
                  <c:v>0.73607999999999996</c:v>
                </c:pt>
                <c:pt idx="194">
                  <c:v>0.77637999999999996</c:v>
                </c:pt>
                <c:pt idx="195">
                  <c:v>0.82457000000000003</c:v>
                </c:pt>
                <c:pt idx="196">
                  <c:v>0.87978999999999996</c:v>
                </c:pt>
                <c:pt idx="197">
                  <c:v>0.91271999999999998</c:v>
                </c:pt>
                <c:pt idx="198">
                  <c:v>0.93581999999999999</c:v>
                </c:pt>
                <c:pt idx="199">
                  <c:v>0.94967000000000001</c:v>
                </c:pt>
                <c:pt idx="200">
                  <c:v>0.96677000000000002</c:v>
                </c:pt>
                <c:pt idx="201">
                  <c:v>0.98812999999999995</c:v>
                </c:pt>
                <c:pt idx="202">
                  <c:v>1</c:v>
                </c:pt>
                <c:pt idx="203">
                  <c:v>0.99145000000000005</c:v>
                </c:pt>
                <c:pt idx="204">
                  <c:v>0.96580999999999995</c:v>
                </c:pt>
                <c:pt idx="205">
                  <c:v>0.93464000000000003</c:v>
                </c:pt>
                <c:pt idx="206">
                  <c:v>0.90147999999999995</c:v>
                </c:pt>
                <c:pt idx="207">
                  <c:v>0.87631999999999999</c:v>
                </c:pt>
                <c:pt idx="208">
                  <c:v>0.85424999999999995</c:v>
                </c:pt>
                <c:pt idx="209">
                  <c:v>0.83145000000000002</c:v>
                </c:pt>
                <c:pt idx="210">
                  <c:v>0.80349000000000004</c:v>
                </c:pt>
                <c:pt idx="211">
                  <c:v>0.77041999999999999</c:v>
                </c:pt>
                <c:pt idx="212">
                  <c:v>0.73997000000000002</c:v>
                </c:pt>
                <c:pt idx="213">
                  <c:v>0.71258999999999995</c:v>
                </c:pt>
                <c:pt idx="214">
                  <c:v>0.68649000000000004</c:v>
                </c:pt>
                <c:pt idx="215">
                  <c:v>0.66183999999999998</c:v>
                </c:pt>
                <c:pt idx="216">
                  <c:v>0.63432999999999995</c:v>
                </c:pt>
                <c:pt idx="217">
                  <c:v>0.61277000000000004</c:v>
                </c:pt>
                <c:pt idx="218">
                  <c:v>0.59745000000000004</c:v>
                </c:pt>
                <c:pt idx="219">
                  <c:v>0.58726999999999996</c:v>
                </c:pt>
                <c:pt idx="220">
                  <c:v>0.58392999999999995</c:v>
                </c:pt>
                <c:pt idx="221">
                  <c:v>0.58394999999999997</c:v>
                </c:pt>
                <c:pt idx="222">
                  <c:v>0.58359000000000005</c:v>
                </c:pt>
                <c:pt idx="223">
                  <c:v>0.58601999999999999</c:v>
                </c:pt>
                <c:pt idx="224">
                  <c:v>0.59984000000000004</c:v>
                </c:pt>
                <c:pt idx="225">
                  <c:v>0.62761999999999996</c:v>
                </c:pt>
                <c:pt idx="226">
                  <c:v>0.66466999999999998</c:v>
                </c:pt>
                <c:pt idx="227">
                  <c:v>0.71343999999999996</c:v>
                </c:pt>
                <c:pt idx="228">
                  <c:v>0.75634999999999997</c:v>
                </c:pt>
                <c:pt idx="229">
                  <c:v>0.81862000000000001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07B4-4147-B0C3-D767240C6B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92354224"/>
        <c:axId val="1692359632"/>
      </c:scatterChart>
      <c:valAx>
        <c:axId val="1692354224"/>
        <c:scaling>
          <c:orientation val="minMax"/>
          <c:max val="500"/>
          <c:min val="275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400"/>
                  <a:t>Wavelength (nm)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2359632"/>
        <c:crosses val="autoZero"/>
        <c:crossBetween val="midCat"/>
      </c:valAx>
      <c:valAx>
        <c:axId val="169235963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 sz="1400"/>
                  <a:t> Normalized</a:t>
                </a:r>
                <a:r>
                  <a:rPr lang="en-US" sz="1400" baseline="0"/>
                  <a:t> intensity</a:t>
                </a:r>
                <a:endParaRPr lang="en-US" sz="140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2354224"/>
        <c:crosses val="autoZero"/>
        <c:crossBetween val="midCat"/>
        <c:majorUnit val="1"/>
        <c:minorUnit val="1"/>
      </c:valAx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/>
  </c:chart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81498549743886"/>
          <c:y val="0.2082902394662931"/>
          <c:w val="0.67781591076625625"/>
          <c:h val="0.69329002213316582"/>
        </c:manualLayout>
      </c:layout>
      <c:scatterChart>
        <c:scatterStyle val="smoothMarker"/>
        <c:varyColors val="0"/>
        <c:ser>
          <c:idx val="1"/>
          <c:order val="0"/>
          <c:tx>
            <c:v>Carbazole</c:v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[6]Sheet1!$T$4:$T$276</c:f>
              <c:numCache>
                <c:formatCode>General</c:formatCode>
                <c:ptCount val="273"/>
                <c:pt idx="0">
                  <c:v>302</c:v>
                </c:pt>
                <c:pt idx="1">
                  <c:v>303</c:v>
                </c:pt>
                <c:pt idx="2">
                  <c:v>304</c:v>
                </c:pt>
                <c:pt idx="3">
                  <c:v>305</c:v>
                </c:pt>
                <c:pt idx="4">
                  <c:v>306</c:v>
                </c:pt>
                <c:pt idx="5">
                  <c:v>307</c:v>
                </c:pt>
                <c:pt idx="6">
                  <c:v>308</c:v>
                </c:pt>
                <c:pt idx="7">
                  <c:v>309</c:v>
                </c:pt>
                <c:pt idx="8">
                  <c:v>310</c:v>
                </c:pt>
                <c:pt idx="9">
                  <c:v>311</c:v>
                </c:pt>
                <c:pt idx="10">
                  <c:v>312</c:v>
                </c:pt>
                <c:pt idx="11">
                  <c:v>313</c:v>
                </c:pt>
                <c:pt idx="12">
                  <c:v>314</c:v>
                </c:pt>
                <c:pt idx="13">
                  <c:v>315</c:v>
                </c:pt>
                <c:pt idx="14">
                  <c:v>316</c:v>
                </c:pt>
                <c:pt idx="15">
                  <c:v>317</c:v>
                </c:pt>
                <c:pt idx="16">
                  <c:v>318</c:v>
                </c:pt>
                <c:pt idx="17">
                  <c:v>319</c:v>
                </c:pt>
                <c:pt idx="18">
                  <c:v>320</c:v>
                </c:pt>
                <c:pt idx="19">
                  <c:v>321</c:v>
                </c:pt>
                <c:pt idx="20">
                  <c:v>322</c:v>
                </c:pt>
                <c:pt idx="21">
                  <c:v>323</c:v>
                </c:pt>
                <c:pt idx="22">
                  <c:v>324</c:v>
                </c:pt>
                <c:pt idx="23">
                  <c:v>325</c:v>
                </c:pt>
                <c:pt idx="24">
                  <c:v>326</c:v>
                </c:pt>
                <c:pt idx="25">
                  <c:v>327</c:v>
                </c:pt>
                <c:pt idx="26">
                  <c:v>328</c:v>
                </c:pt>
                <c:pt idx="27">
                  <c:v>329</c:v>
                </c:pt>
                <c:pt idx="28">
                  <c:v>330</c:v>
                </c:pt>
                <c:pt idx="29">
                  <c:v>331</c:v>
                </c:pt>
                <c:pt idx="30">
                  <c:v>332</c:v>
                </c:pt>
                <c:pt idx="31">
                  <c:v>333</c:v>
                </c:pt>
                <c:pt idx="32">
                  <c:v>334</c:v>
                </c:pt>
                <c:pt idx="33">
                  <c:v>335</c:v>
                </c:pt>
                <c:pt idx="34">
                  <c:v>336</c:v>
                </c:pt>
                <c:pt idx="35">
                  <c:v>337</c:v>
                </c:pt>
                <c:pt idx="36">
                  <c:v>338</c:v>
                </c:pt>
                <c:pt idx="37">
                  <c:v>339</c:v>
                </c:pt>
                <c:pt idx="38">
                  <c:v>340</c:v>
                </c:pt>
                <c:pt idx="39">
                  <c:v>341</c:v>
                </c:pt>
                <c:pt idx="40">
                  <c:v>342</c:v>
                </c:pt>
                <c:pt idx="41">
                  <c:v>343</c:v>
                </c:pt>
                <c:pt idx="42">
                  <c:v>344</c:v>
                </c:pt>
                <c:pt idx="43">
                  <c:v>345</c:v>
                </c:pt>
                <c:pt idx="44">
                  <c:v>346</c:v>
                </c:pt>
                <c:pt idx="45">
                  <c:v>347</c:v>
                </c:pt>
                <c:pt idx="46">
                  <c:v>348</c:v>
                </c:pt>
                <c:pt idx="47">
                  <c:v>349</c:v>
                </c:pt>
                <c:pt idx="48">
                  <c:v>350</c:v>
                </c:pt>
                <c:pt idx="49">
                  <c:v>351</c:v>
                </c:pt>
                <c:pt idx="50">
                  <c:v>352</c:v>
                </c:pt>
                <c:pt idx="51">
                  <c:v>353</c:v>
                </c:pt>
                <c:pt idx="52">
                  <c:v>354</c:v>
                </c:pt>
                <c:pt idx="53">
                  <c:v>355</c:v>
                </c:pt>
                <c:pt idx="54">
                  <c:v>356</c:v>
                </c:pt>
                <c:pt idx="55">
                  <c:v>357</c:v>
                </c:pt>
                <c:pt idx="56">
                  <c:v>358</c:v>
                </c:pt>
                <c:pt idx="57">
                  <c:v>359</c:v>
                </c:pt>
                <c:pt idx="58">
                  <c:v>360</c:v>
                </c:pt>
                <c:pt idx="59">
                  <c:v>361</c:v>
                </c:pt>
                <c:pt idx="60">
                  <c:v>362</c:v>
                </c:pt>
                <c:pt idx="61">
                  <c:v>363</c:v>
                </c:pt>
                <c:pt idx="62">
                  <c:v>364</c:v>
                </c:pt>
                <c:pt idx="63">
                  <c:v>365</c:v>
                </c:pt>
                <c:pt idx="64">
                  <c:v>366</c:v>
                </c:pt>
                <c:pt idx="65">
                  <c:v>367</c:v>
                </c:pt>
                <c:pt idx="66">
                  <c:v>368</c:v>
                </c:pt>
                <c:pt idx="67">
                  <c:v>369</c:v>
                </c:pt>
                <c:pt idx="68">
                  <c:v>370</c:v>
                </c:pt>
                <c:pt idx="69">
                  <c:v>371</c:v>
                </c:pt>
                <c:pt idx="70">
                  <c:v>372</c:v>
                </c:pt>
                <c:pt idx="71">
                  <c:v>373</c:v>
                </c:pt>
                <c:pt idx="72">
                  <c:v>374</c:v>
                </c:pt>
                <c:pt idx="73">
                  <c:v>375</c:v>
                </c:pt>
                <c:pt idx="74">
                  <c:v>376</c:v>
                </c:pt>
                <c:pt idx="75">
                  <c:v>377</c:v>
                </c:pt>
                <c:pt idx="76">
                  <c:v>378</c:v>
                </c:pt>
                <c:pt idx="77">
                  <c:v>379</c:v>
                </c:pt>
                <c:pt idx="78">
                  <c:v>380</c:v>
                </c:pt>
                <c:pt idx="79">
                  <c:v>381</c:v>
                </c:pt>
                <c:pt idx="80">
                  <c:v>382</c:v>
                </c:pt>
                <c:pt idx="81">
                  <c:v>383</c:v>
                </c:pt>
                <c:pt idx="82">
                  <c:v>384</c:v>
                </c:pt>
                <c:pt idx="83">
                  <c:v>385</c:v>
                </c:pt>
                <c:pt idx="84">
                  <c:v>386</c:v>
                </c:pt>
                <c:pt idx="85">
                  <c:v>387</c:v>
                </c:pt>
                <c:pt idx="86">
                  <c:v>388</c:v>
                </c:pt>
                <c:pt idx="87">
                  <c:v>389</c:v>
                </c:pt>
                <c:pt idx="88">
                  <c:v>390</c:v>
                </c:pt>
                <c:pt idx="89">
                  <c:v>391</c:v>
                </c:pt>
                <c:pt idx="90">
                  <c:v>392</c:v>
                </c:pt>
                <c:pt idx="91">
                  <c:v>393</c:v>
                </c:pt>
                <c:pt idx="92">
                  <c:v>394</c:v>
                </c:pt>
                <c:pt idx="93">
                  <c:v>395</c:v>
                </c:pt>
                <c:pt idx="94">
                  <c:v>396</c:v>
                </c:pt>
                <c:pt idx="95">
                  <c:v>397</c:v>
                </c:pt>
                <c:pt idx="96">
                  <c:v>398</c:v>
                </c:pt>
                <c:pt idx="97">
                  <c:v>399</c:v>
                </c:pt>
                <c:pt idx="98">
                  <c:v>400</c:v>
                </c:pt>
                <c:pt idx="99">
                  <c:v>401</c:v>
                </c:pt>
                <c:pt idx="100">
                  <c:v>402</c:v>
                </c:pt>
                <c:pt idx="101">
                  <c:v>403</c:v>
                </c:pt>
                <c:pt idx="102">
                  <c:v>404</c:v>
                </c:pt>
                <c:pt idx="103">
                  <c:v>405</c:v>
                </c:pt>
                <c:pt idx="104">
                  <c:v>406</c:v>
                </c:pt>
                <c:pt idx="105">
                  <c:v>407</c:v>
                </c:pt>
                <c:pt idx="106">
                  <c:v>408</c:v>
                </c:pt>
                <c:pt idx="107">
                  <c:v>409</c:v>
                </c:pt>
                <c:pt idx="108">
                  <c:v>410</c:v>
                </c:pt>
                <c:pt idx="109">
                  <c:v>411</c:v>
                </c:pt>
                <c:pt idx="110">
                  <c:v>412</c:v>
                </c:pt>
                <c:pt idx="111">
                  <c:v>413</c:v>
                </c:pt>
                <c:pt idx="112">
                  <c:v>414</c:v>
                </c:pt>
                <c:pt idx="113">
                  <c:v>415</c:v>
                </c:pt>
                <c:pt idx="114">
                  <c:v>416</c:v>
                </c:pt>
                <c:pt idx="115">
                  <c:v>417</c:v>
                </c:pt>
                <c:pt idx="116">
                  <c:v>418</c:v>
                </c:pt>
                <c:pt idx="117">
                  <c:v>419</c:v>
                </c:pt>
                <c:pt idx="118">
                  <c:v>420</c:v>
                </c:pt>
                <c:pt idx="119">
                  <c:v>421</c:v>
                </c:pt>
                <c:pt idx="120">
                  <c:v>422</c:v>
                </c:pt>
                <c:pt idx="121">
                  <c:v>423</c:v>
                </c:pt>
                <c:pt idx="122">
                  <c:v>424</c:v>
                </c:pt>
                <c:pt idx="123">
                  <c:v>425</c:v>
                </c:pt>
                <c:pt idx="124">
                  <c:v>426</c:v>
                </c:pt>
                <c:pt idx="125">
                  <c:v>427</c:v>
                </c:pt>
                <c:pt idx="126">
                  <c:v>428</c:v>
                </c:pt>
                <c:pt idx="127">
                  <c:v>429</c:v>
                </c:pt>
                <c:pt idx="128">
                  <c:v>430</c:v>
                </c:pt>
                <c:pt idx="129">
                  <c:v>431</c:v>
                </c:pt>
                <c:pt idx="130">
                  <c:v>432</c:v>
                </c:pt>
                <c:pt idx="131">
                  <c:v>433</c:v>
                </c:pt>
                <c:pt idx="132">
                  <c:v>434</c:v>
                </c:pt>
                <c:pt idx="133">
                  <c:v>435</c:v>
                </c:pt>
                <c:pt idx="134">
                  <c:v>436</c:v>
                </c:pt>
                <c:pt idx="135">
                  <c:v>437</c:v>
                </c:pt>
                <c:pt idx="136">
                  <c:v>438</c:v>
                </c:pt>
                <c:pt idx="137">
                  <c:v>439</c:v>
                </c:pt>
                <c:pt idx="138">
                  <c:v>440</c:v>
                </c:pt>
                <c:pt idx="139">
                  <c:v>441</c:v>
                </c:pt>
                <c:pt idx="140">
                  <c:v>442</c:v>
                </c:pt>
                <c:pt idx="141">
                  <c:v>443</c:v>
                </c:pt>
                <c:pt idx="142">
                  <c:v>444</c:v>
                </c:pt>
                <c:pt idx="143">
                  <c:v>445</c:v>
                </c:pt>
                <c:pt idx="144">
                  <c:v>446</c:v>
                </c:pt>
                <c:pt idx="145">
                  <c:v>447</c:v>
                </c:pt>
                <c:pt idx="146">
                  <c:v>448</c:v>
                </c:pt>
                <c:pt idx="147">
                  <c:v>449</c:v>
                </c:pt>
                <c:pt idx="148">
                  <c:v>450</c:v>
                </c:pt>
                <c:pt idx="149">
                  <c:v>451</c:v>
                </c:pt>
                <c:pt idx="150">
                  <c:v>452</c:v>
                </c:pt>
                <c:pt idx="151">
                  <c:v>453</c:v>
                </c:pt>
                <c:pt idx="152">
                  <c:v>454</c:v>
                </c:pt>
                <c:pt idx="153">
                  <c:v>455</c:v>
                </c:pt>
                <c:pt idx="154">
                  <c:v>456</c:v>
                </c:pt>
                <c:pt idx="155">
                  <c:v>457</c:v>
                </c:pt>
                <c:pt idx="156">
                  <c:v>458</c:v>
                </c:pt>
                <c:pt idx="157">
                  <c:v>459</c:v>
                </c:pt>
                <c:pt idx="158">
                  <c:v>460</c:v>
                </c:pt>
                <c:pt idx="159">
                  <c:v>461</c:v>
                </c:pt>
                <c:pt idx="160">
                  <c:v>462</c:v>
                </c:pt>
                <c:pt idx="161">
                  <c:v>463</c:v>
                </c:pt>
                <c:pt idx="162">
                  <c:v>464</c:v>
                </c:pt>
                <c:pt idx="163">
                  <c:v>465</c:v>
                </c:pt>
                <c:pt idx="164">
                  <c:v>466</c:v>
                </c:pt>
                <c:pt idx="165">
                  <c:v>467</c:v>
                </c:pt>
                <c:pt idx="166">
                  <c:v>468</c:v>
                </c:pt>
                <c:pt idx="167">
                  <c:v>469</c:v>
                </c:pt>
                <c:pt idx="168">
                  <c:v>470</c:v>
                </c:pt>
                <c:pt idx="169">
                  <c:v>471</c:v>
                </c:pt>
                <c:pt idx="170">
                  <c:v>472</c:v>
                </c:pt>
                <c:pt idx="171">
                  <c:v>473</c:v>
                </c:pt>
                <c:pt idx="172">
                  <c:v>474</c:v>
                </c:pt>
                <c:pt idx="173">
                  <c:v>475</c:v>
                </c:pt>
                <c:pt idx="174">
                  <c:v>476</c:v>
                </c:pt>
                <c:pt idx="175">
                  <c:v>477</c:v>
                </c:pt>
                <c:pt idx="176">
                  <c:v>478</c:v>
                </c:pt>
                <c:pt idx="177">
                  <c:v>479</c:v>
                </c:pt>
                <c:pt idx="178">
                  <c:v>480</c:v>
                </c:pt>
                <c:pt idx="179">
                  <c:v>481</c:v>
                </c:pt>
                <c:pt idx="180">
                  <c:v>482</c:v>
                </c:pt>
                <c:pt idx="181">
                  <c:v>483</c:v>
                </c:pt>
                <c:pt idx="182">
                  <c:v>484</c:v>
                </c:pt>
                <c:pt idx="183">
                  <c:v>485</c:v>
                </c:pt>
                <c:pt idx="184">
                  <c:v>486</c:v>
                </c:pt>
                <c:pt idx="185">
                  <c:v>487</c:v>
                </c:pt>
                <c:pt idx="186">
                  <c:v>488</c:v>
                </c:pt>
                <c:pt idx="187">
                  <c:v>489</c:v>
                </c:pt>
                <c:pt idx="188">
                  <c:v>490</c:v>
                </c:pt>
                <c:pt idx="189">
                  <c:v>491</c:v>
                </c:pt>
                <c:pt idx="190">
                  <c:v>492</c:v>
                </c:pt>
                <c:pt idx="191">
                  <c:v>493</c:v>
                </c:pt>
                <c:pt idx="192">
                  <c:v>494</c:v>
                </c:pt>
                <c:pt idx="193">
                  <c:v>495</c:v>
                </c:pt>
                <c:pt idx="194">
                  <c:v>496</c:v>
                </c:pt>
                <c:pt idx="195">
                  <c:v>497</c:v>
                </c:pt>
                <c:pt idx="196">
                  <c:v>498</c:v>
                </c:pt>
                <c:pt idx="197">
                  <c:v>499</c:v>
                </c:pt>
                <c:pt idx="198">
                  <c:v>500</c:v>
                </c:pt>
                <c:pt idx="199">
                  <c:v>501</c:v>
                </c:pt>
                <c:pt idx="200">
                  <c:v>502</c:v>
                </c:pt>
                <c:pt idx="201">
                  <c:v>503</c:v>
                </c:pt>
                <c:pt idx="202">
                  <c:v>504</c:v>
                </c:pt>
                <c:pt idx="203">
                  <c:v>505</c:v>
                </c:pt>
                <c:pt idx="204">
                  <c:v>506</c:v>
                </c:pt>
                <c:pt idx="205">
                  <c:v>507</c:v>
                </c:pt>
                <c:pt idx="206">
                  <c:v>508</c:v>
                </c:pt>
                <c:pt idx="207">
                  <c:v>509</c:v>
                </c:pt>
                <c:pt idx="208">
                  <c:v>510</c:v>
                </c:pt>
                <c:pt idx="209">
                  <c:v>511</c:v>
                </c:pt>
                <c:pt idx="210">
                  <c:v>512</c:v>
                </c:pt>
                <c:pt idx="211">
                  <c:v>513</c:v>
                </c:pt>
                <c:pt idx="212">
                  <c:v>514</c:v>
                </c:pt>
                <c:pt idx="213">
                  <c:v>515</c:v>
                </c:pt>
                <c:pt idx="214">
                  <c:v>516</c:v>
                </c:pt>
                <c:pt idx="215">
                  <c:v>517</c:v>
                </c:pt>
                <c:pt idx="216">
                  <c:v>518</c:v>
                </c:pt>
                <c:pt idx="217">
                  <c:v>519</c:v>
                </c:pt>
                <c:pt idx="218">
                  <c:v>520</c:v>
                </c:pt>
                <c:pt idx="219">
                  <c:v>521</c:v>
                </c:pt>
                <c:pt idx="220">
                  <c:v>522</c:v>
                </c:pt>
                <c:pt idx="221">
                  <c:v>523</c:v>
                </c:pt>
                <c:pt idx="222">
                  <c:v>524</c:v>
                </c:pt>
                <c:pt idx="223">
                  <c:v>525</c:v>
                </c:pt>
                <c:pt idx="224">
                  <c:v>526</c:v>
                </c:pt>
                <c:pt idx="225">
                  <c:v>527</c:v>
                </c:pt>
                <c:pt idx="226">
                  <c:v>528</c:v>
                </c:pt>
                <c:pt idx="227">
                  <c:v>529</c:v>
                </c:pt>
                <c:pt idx="228">
                  <c:v>530</c:v>
                </c:pt>
                <c:pt idx="229">
                  <c:v>531</c:v>
                </c:pt>
                <c:pt idx="230">
                  <c:v>532</c:v>
                </c:pt>
                <c:pt idx="231">
                  <c:v>533</c:v>
                </c:pt>
                <c:pt idx="232">
                  <c:v>534</c:v>
                </c:pt>
                <c:pt idx="233">
                  <c:v>535</c:v>
                </c:pt>
                <c:pt idx="234">
                  <c:v>536</c:v>
                </c:pt>
                <c:pt idx="235">
                  <c:v>537</c:v>
                </c:pt>
                <c:pt idx="236">
                  <c:v>538</c:v>
                </c:pt>
                <c:pt idx="237">
                  <c:v>539</c:v>
                </c:pt>
                <c:pt idx="238">
                  <c:v>540</c:v>
                </c:pt>
                <c:pt idx="239">
                  <c:v>541</c:v>
                </c:pt>
                <c:pt idx="240">
                  <c:v>542</c:v>
                </c:pt>
                <c:pt idx="241">
                  <c:v>543</c:v>
                </c:pt>
                <c:pt idx="242">
                  <c:v>544</c:v>
                </c:pt>
                <c:pt idx="243">
                  <c:v>545</c:v>
                </c:pt>
                <c:pt idx="244">
                  <c:v>546</c:v>
                </c:pt>
                <c:pt idx="245">
                  <c:v>547</c:v>
                </c:pt>
                <c:pt idx="246">
                  <c:v>548</c:v>
                </c:pt>
                <c:pt idx="247">
                  <c:v>549</c:v>
                </c:pt>
                <c:pt idx="248">
                  <c:v>550</c:v>
                </c:pt>
                <c:pt idx="249">
                  <c:v>551</c:v>
                </c:pt>
                <c:pt idx="250">
                  <c:v>552</c:v>
                </c:pt>
                <c:pt idx="251">
                  <c:v>553</c:v>
                </c:pt>
                <c:pt idx="252">
                  <c:v>554</c:v>
                </c:pt>
                <c:pt idx="253">
                  <c:v>555</c:v>
                </c:pt>
                <c:pt idx="254">
                  <c:v>556</c:v>
                </c:pt>
                <c:pt idx="255">
                  <c:v>557</c:v>
                </c:pt>
                <c:pt idx="256">
                  <c:v>558</c:v>
                </c:pt>
                <c:pt idx="257">
                  <c:v>559</c:v>
                </c:pt>
                <c:pt idx="258">
                  <c:v>560</c:v>
                </c:pt>
                <c:pt idx="259">
                  <c:v>561</c:v>
                </c:pt>
                <c:pt idx="260">
                  <c:v>562</c:v>
                </c:pt>
                <c:pt idx="261">
                  <c:v>563</c:v>
                </c:pt>
                <c:pt idx="262">
                  <c:v>564</c:v>
                </c:pt>
                <c:pt idx="263">
                  <c:v>565</c:v>
                </c:pt>
                <c:pt idx="264">
                  <c:v>566</c:v>
                </c:pt>
                <c:pt idx="265">
                  <c:v>567</c:v>
                </c:pt>
                <c:pt idx="266">
                  <c:v>568</c:v>
                </c:pt>
                <c:pt idx="267">
                  <c:v>569</c:v>
                </c:pt>
                <c:pt idx="268">
                  <c:v>570</c:v>
                </c:pt>
                <c:pt idx="269">
                  <c:v>571</c:v>
                </c:pt>
                <c:pt idx="270">
                  <c:v>572</c:v>
                </c:pt>
                <c:pt idx="271">
                  <c:v>573</c:v>
                </c:pt>
                <c:pt idx="272">
                  <c:v>574</c:v>
                </c:pt>
              </c:numCache>
            </c:numRef>
          </c:xVal>
          <c:yVal>
            <c:numRef>
              <c:f>[6]Sheet1!$U$4:$U$276</c:f>
              <c:numCache>
                <c:formatCode>General</c:formatCode>
                <c:ptCount val="273"/>
                <c:pt idx="0">
                  <c:v>3.5459999999999998E-2</c:v>
                </c:pt>
                <c:pt idx="1">
                  <c:v>4.0349999999999997E-2</c:v>
                </c:pt>
                <c:pt idx="2">
                  <c:v>2.87E-2</c:v>
                </c:pt>
                <c:pt idx="3">
                  <c:v>3.5430000000000003E-2</c:v>
                </c:pt>
                <c:pt idx="4">
                  <c:v>3.0679999999999999E-2</c:v>
                </c:pt>
                <c:pt idx="5">
                  <c:v>4.7469999999999998E-2</c:v>
                </c:pt>
                <c:pt idx="6">
                  <c:v>2.8819999999999998E-2</c:v>
                </c:pt>
                <c:pt idx="7">
                  <c:v>3.3349999999999998E-2</c:v>
                </c:pt>
                <c:pt idx="8">
                  <c:v>3.9300000000000002E-2</c:v>
                </c:pt>
                <c:pt idx="9">
                  <c:v>4.326E-2</c:v>
                </c:pt>
                <c:pt idx="10">
                  <c:v>3.218E-2</c:v>
                </c:pt>
                <c:pt idx="11">
                  <c:v>3.4889999999999997E-2</c:v>
                </c:pt>
                <c:pt idx="12">
                  <c:v>3.6080000000000001E-2</c:v>
                </c:pt>
                <c:pt idx="13">
                  <c:v>3.6760000000000001E-2</c:v>
                </c:pt>
                <c:pt idx="14">
                  <c:v>4.3959999999999999E-2</c:v>
                </c:pt>
                <c:pt idx="15">
                  <c:v>2.7570000000000001E-2</c:v>
                </c:pt>
                <c:pt idx="16">
                  <c:v>3.32E-2</c:v>
                </c:pt>
                <c:pt idx="17">
                  <c:v>3.6299999999999999E-2</c:v>
                </c:pt>
                <c:pt idx="18">
                  <c:v>3.7659999999999999E-2</c:v>
                </c:pt>
                <c:pt idx="19">
                  <c:v>2.861E-2</c:v>
                </c:pt>
                <c:pt idx="20">
                  <c:v>4.0129999999999999E-2</c:v>
                </c:pt>
                <c:pt idx="21">
                  <c:v>3.5950000000000003E-2</c:v>
                </c:pt>
                <c:pt idx="22">
                  <c:v>4.4830000000000002E-2</c:v>
                </c:pt>
                <c:pt idx="23">
                  <c:v>4.453E-2</c:v>
                </c:pt>
                <c:pt idx="24">
                  <c:v>4.2290000000000001E-2</c:v>
                </c:pt>
                <c:pt idx="25">
                  <c:v>5.2979999999999999E-2</c:v>
                </c:pt>
                <c:pt idx="26">
                  <c:v>6.4490000000000006E-2</c:v>
                </c:pt>
                <c:pt idx="27">
                  <c:v>9.289E-2</c:v>
                </c:pt>
                <c:pt idx="28">
                  <c:v>0.11498</c:v>
                </c:pt>
                <c:pt idx="29">
                  <c:v>0.16989000000000001</c:v>
                </c:pt>
                <c:pt idx="30">
                  <c:v>0.26513999999999999</c:v>
                </c:pt>
                <c:pt idx="31">
                  <c:v>0.37058999999999997</c:v>
                </c:pt>
                <c:pt idx="32">
                  <c:v>0.50083999999999995</c:v>
                </c:pt>
                <c:pt idx="33">
                  <c:v>0.62105999999999995</c:v>
                </c:pt>
                <c:pt idx="34">
                  <c:v>0.73055999999999999</c:v>
                </c:pt>
                <c:pt idx="35">
                  <c:v>0.79974000000000001</c:v>
                </c:pt>
                <c:pt idx="36">
                  <c:v>0.86217999999999995</c:v>
                </c:pt>
                <c:pt idx="37">
                  <c:v>0.91424000000000005</c:v>
                </c:pt>
                <c:pt idx="38">
                  <c:v>0.96192</c:v>
                </c:pt>
                <c:pt idx="39">
                  <c:v>0.99231000000000003</c:v>
                </c:pt>
                <c:pt idx="40">
                  <c:v>0.98238999999999999</c:v>
                </c:pt>
                <c:pt idx="41">
                  <c:v>1</c:v>
                </c:pt>
                <c:pt idx="42">
                  <c:v>0.95742000000000005</c:v>
                </c:pt>
                <c:pt idx="43">
                  <c:v>0.97460000000000002</c:v>
                </c:pt>
                <c:pt idx="44">
                  <c:v>0.92003999999999997</c:v>
                </c:pt>
                <c:pt idx="45">
                  <c:v>0.90817999999999999</c:v>
                </c:pt>
                <c:pt idx="46">
                  <c:v>0.91322000000000003</c:v>
                </c:pt>
                <c:pt idx="47">
                  <c:v>0.91995000000000005</c:v>
                </c:pt>
                <c:pt idx="48">
                  <c:v>0.93981999999999999</c:v>
                </c:pt>
                <c:pt idx="49">
                  <c:v>0.95748</c:v>
                </c:pt>
                <c:pt idx="50">
                  <c:v>0.92937999999999998</c:v>
                </c:pt>
                <c:pt idx="51">
                  <c:v>0.97141999999999995</c:v>
                </c:pt>
                <c:pt idx="52">
                  <c:v>0.96340999999999999</c:v>
                </c:pt>
                <c:pt idx="53">
                  <c:v>0.95894999999999997</c:v>
                </c:pt>
                <c:pt idx="54">
                  <c:v>0.97516000000000003</c:v>
                </c:pt>
                <c:pt idx="55">
                  <c:v>0.94623000000000002</c:v>
                </c:pt>
                <c:pt idx="56">
                  <c:v>0.93789</c:v>
                </c:pt>
                <c:pt idx="57">
                  <c:v>0.86534999999999995</c:v>
                </c:pt>
                <c:pt idx="58">
                  <c:v>0.85004999999999997</c:v>
                </c:pt>
                <c:pt idx="59">
                  <c:v>0.81630999999999998</c:v>
                </c:pt>
                <c:pt idx="60">
                  <c:v>0.75880999999999998</c:v>
                </c:pt>
                <c:pt idx="61">
                  <c:v>0.70696000000000003</c:v>
                </c:pt>
                <c:pt idx="62">
                  <c:v>0.67713000000000001</c:v>
                </c:pt>
                <c:pt idx="63">
                  <c:v>0.64104000000000005</c:v>
                </c:pt>
                <c:pt idx="64">
                  <c:v>0.59846999999999995</c:v>
                </c:pt>
                <c:pt idx="65">
                  <c:v>0.55693000000000004</c:v>
                </c:pt>
                <c:pt idx="66">
                  <c:v>0.53195000000000003</c:v>
                </c:pt>
                <c:pt idx="67">
                  <c:v>0.49717</c:v>
                </c:pt>
                <c:pt idx="68">
                  <c:v>0.48520999999999997</c:v>
                </c:pt>
                <c:pt idx="69">
                  <c:v>0.46345999999999998</c:v>
                </c:pt>
                <c:pt idx="70">
                  <c:v>0.44452999999999998</c:v>
                </c:pt>
                <c:pt idx="71">
                  <c:v>0.42420999999999998</c:v>
                </c:pt>
                <c:pt idx="72">
                  <c:v>0.39998</c:v>
                </c:pt>
                <c:pt idx="73">
                  <c:v>0.37925999999999999</c:v>
                </c:pt>
                <c:pt idx="74">
                  <c:v>0.36464999999999997</c:v>
                </c:pt>
                <c:pt idx="75">
                  <c:v>0.3498</c:v>
                </c:pt>
                <c:pt idx="76">
                  <c:v>0.31735000000000002</c:v>
                </c:pt>
                <c:pt idx="77">
                  <c:v>0.29894999999999999</c:v>
                </c:pt>
                <c:pt idx="78">
                  <c:v>0.28055000000000002</c:v>
                </c:pt>
                <c:pt idx="79">
                  <c:v>0.26550000000000001</c:v>
                </c:pt>
                <c:pt idx="80">
                  <c:v>0.26236999999999999</c:v>
                </c:pt>
                <c:pt idx="81">
                  <c:v>0.22105</c:v>
                </c:pt>
                <c:pt idx="82">
                  <c:v>0.20927000000000001</c:v>
                </c:pt>
                <c:pt idx="83">
                  <c:v>0.18747</c:v>
                </c:pt>
                <c:pt idx="84">
                  <c:v>0.18629999999999999</c:v>
                </c:pt>
                <c:pt idx="85">
                  <c:v>0.17423</c:v>
                </c:pt>
                <c:pt idx="86">
                  <c:v>0.15573000000000001</c:v>
                </c:pt>
                <c:pt idx="87">
                  <c:v>0.14793000000000001</c:v>
                </c:pt>
                <c:pt idx="88">
                  <c:v>0.13192999999999999</c:v>
                </c:pt>
                <c:pt idx="89">
                  <c:v>0.12467</c:v>
                </c:pt>
                <c:pt idx="90">
                  <c:v>0.11312</c:v>
                </c:pt>
                <c:pt idx="91">
                  <c:v>0.10702</c:v>
                </c:pt>
                <c:pt idx="92">
                  <c:v>9.8400000000000001E-2</c:v>
                </c:pt>
                <c:pt idx="93">
                  <c:v>9.5229999999999995E-2</c:v>
                </c:pt>
                <c:pt idx="94">
                  <c:v>9.2990000000000003E-2</c:v>
                </c:pt>
                <c:pt idx="95">
                  <c:v>9.1389999999999999E-2</c:v>
                </c:pt>
                <c:pt idx="96">
                  <c:v>8.9789999999999995E-2</c:v>
                </c:pt>
                <c:pt idx="97">
                  <c:v>8.5169999999999996E-2</c:v>
                </c:pt>
                <c:pt idx="98">
                  <c:v>8.4330000000000002E-2</c:v>
                </c:pt>
                <c:pt idx="99">
                  <c:v>7.8770000000000007E-2</c:v>
                </c:pt>
                <c:pt idx="100">
                  <c:v>8.4540000000000004E-2</c:v>
                </c:pt>
                <c:pt idx="101">
                  <c:v>8.2500000000000004E-2</c:v>
                </c:pt>
                <c:pt idx="102">
                  <c:v>8.7010000000000004E-2</c:v>
                </c:pt>
                <c:pt idx="103">
                  <c:v>9.4659999999999994E-2</c:v>
                </c:pt>
                <c:pt idx="104">
                  <c:v>9.6790000000000001E-2</c:v>
                </c:pt>
                <c:pt idx="105">
                  <c:v>9.4769999999999993E-2</c:v>
                </c:pt>
                <c:pt idx="106">
                  <c:v>9.4119999999999995E-2</c:v>
                </c:pt>
                <c:pt idx="107">
                  <c:v>8.9819999999999997E-2</c:v>
                </c:pt>
                <c:pt idx="108">
                  <c:v>8.1979999999999997E-2</c:v>
                </c:pt>
                <c:pt idx="109">
                  <c:v>8.0680000000000002E-2</c:v>
                </c:pt>
                <c:pt idx="110">
                  <c:v>7.5450000000000003E-2</c:v>
                </c:pt>
                <c:pt idx="111">
                  <c:v>7.6039999999999996E-2</c:v>
                </c:pt>
                <c:pt idx="112">
                  <c:v>6.4199999999999993E-2</c:v>
                </c:pt>
                <c:pt idx="113">
                  <c:v>5.398E-2</c:v>
                </c:pt>
                <c:pt idx="114">
                  <c:v>6.429E-2</c:v>
                </c:pt>
                <c:pt idx="115">
                  <c:v>6.6470000000000001E-2</c:v>
                </c:pt>
                <c:pt idx="116">
                  <c:v>5.9499999999999997E-2</c:v>
                </c:pt>
                <c:pt idx="117">
                  <c:v>5.2780000000000001E-2</c:v>
                </c:pt>
                <c:pt idx="118">
                  <c:v>5.5969999999999999E-2</c:v>
                </c:pt>
                <c:pt idx="119">
                  <c:v>4.462E-2</c:v>
                </c:pt>
                <c:pt idx="120">
                  <c:v>5.4670000000000003E-2</c:v>
                </c:pt>
                <c:pt idx="121">
                  <c:v>5.6950000000000001E-2</c:v>
                </c:pt>
                <c:pt idx="122">
                  <c:v>4.7079999999999997E-2</c:v>
                </c:pt>
                <c:pt idx="123">
                  <c:v>5.1279999999999999E-2</c:v>
                </c:pt>
                <c:pt idx="124">
                  <c:v>5.8409999999999997E-2</c:v>
                </c:pt>
                <c:pt idx="125">
                  <c:v>5.7590000000000002E-2</c:v>
                </c:pt>
                <c:pt idx="126">
                  <c:v>6.1670000000000003E-2</c:v>
                </c:pt>
                <c:pt idx="127">
                  <c:v>6.4329999999999998E-2</c:v>
                </c:pt>
                <c:pt idx="128">
                  <c:v>5.6939999999999998E-2</c:v>
                </c:pt>
                <c:pt idx="129">
                  <c:v>5.8900000000000001E-2</c:v>
                </c:pt>
                <c:pt idx="130">
                  <c:v>7.2779999999999997E-2</c:v>
                </c:pt>
                <c:pt idx="131">
                  <c:v>5.985E-2</c:v>
                </c:pt>
                <c:pt idx="132">
                  <c:v>6.1690000000000002E-2</c:v>
                </c:pt>
                <c:pt idx="133">
                  <c:v>6.7830000000000001E-2</c:v>
                </c:pt>
                <c:pt idx="134">
                  <c:v>5.3469999999999997E-2</c:v>
                </c:pt>
                <c:pt idx="135">
                  <c:v>5.9049999999999998E-2</c:v>
                </c:pt>
                <c:pt idx="136">
                  <c:v>5.3010000000000002E-2</c:v>
                </c:pt>
                <c:pt idx="137">
                  <c:v>5.441E-2</c:v>
                </c:pt>
                <c:pt idx="138">
                  <c:v>4.8599999999999997E-2</c:v>
                </c:pt>
                <c:pt idx="139">
                  <c:v>5.0909999999999997E-2</c:v>
                </c:pt>
                <c:pt idx="140">
                  <c:v>5.561E-2</c:v>
                </c:pt>
                <c:pt idx="141">
                  <c:v>4.648E-2</c:v>
                </c:pt>
                <c:pt idx="142">
                  <c:v>4.2470000000000001E-2</c:v>
                </c:pt>
                <c:pt idx="143">
                  <c:v>3.6600000000000001E-2</c:v>
                </c:pt>
                <c:pt idx="144">
                  <c:v>4.3490000000000001E-2</c:v>
                </c:pt>
                <c:pt idx="145">
                  <c:v>3.1029999999999999E-2</c:v>
                </c:pt>
                <c:pt idx="146">
                  <c:v>3.6339999999999997E-2</c:v>
                </c:pt>
                <c:pt idx="147">
                  <c:v>3.168E-2</c:v>
                </c:pt>
                <c:pt idx="148">
                  <c:v>2.647E-2</c:v>
                </c:pt>
                <c:pt idx="149">
                  <c:v>3.0519999999999999E-2</c:v>
                </c:pt>
                <c:pt idx="150">
                  <c:v>2.7879999999999999E-2</c:v>
                </c:pt>
                <c:pt idx="151">
                  <c:v>4.4249999999999998E-2</c:v>
                </c:pt>
                <c:pt idx="152">
                  <c:v>3.703E-2</c:v>
                </c:pt>
                <c:pt idx="153">
                  <c:v>3.6139999999999999E-2</c:v>
                </c:pt>
                <c:pt idx="154">
                  <c:v>2.7359999999999999E-2</c:v>
                </c:pt>
                <c:pt idx="155">
                  <c:v>3.9559999999999998E-2</c:v>
                </c:pt>
                <c:pt idx="156">
                  <c:v>3.1040000000000002E-2</c:v>
                </c:pt>
                <c:pt idx="157">
                  <c:v>3.4520000000000002E-2</c:v>
                </c:pt>
                <c:pt idx="158">
                  <c:v>2.9659999999999999E-2</c:v>
                </c:pt>
                <c:pt idx="159">
                  <c:v>2.7220000000000001E-2</c:v>
                </c:pt>
                <c:pt idx="160">
                  <c:v>2.904E-2</c:v>
                </c:pt>
                <c:pt idx="161">
                  <c:v>2.367E-2</c:v>
                </c:pt>
                <c:pt idx="162">
                  <c:v>2.2429999999999999E-2</c:v>
                </c:pt>
                <c:pt idx="163">
                  <c:v>3.0939999999999999E-2</c:v>
                </c:pt>
                <c:pt idx="164">
                  <c:v>3.0419999999999999E-2</c:v>
                </c:pt>
                <c:pt idx="165">
                  <c:v>1.7420000000000001E-2</c:v>
                </c:pt>
                <c:pt idx="166">
                  <c:v>2.179E-2</c:v>
                </c:pt>
                <c:pt idx="167">
                  <c:v>2.589E-2</c:v>
                </c:pt>
                <c:pt idx="168">
                  <c:v>2.3939999999999999E-2</c:v>
                </c:pt>
                <c:pt idx="169">
                  <c:v>1.5890000000000001E-2</c:v>
                </c:pt>
                <c:pt idx="170">
                  <c:v>2.1760000000000002E-2</c:v>
                </c:pt>
                <c:pt idx="171">
                  <c:v>2.0500000000000001E-2</c:v>
                </c:pt>
                <c:pt idx="172">
                  <c:v>1.413E-2</c:v>
                </c:pt>
                <c:pt idx="173">
                  <c:v>1.7590000000000001E-2</c:v>
                </c:pt>
                <c:pt idx="174">
                  <c:v>5.7600000000000004E-3</c:v>
                </c:pt>
                <c:pt idx="175">
                  <c:v>2.036E-2</c:v>
                </c:pt>
                <c:pt idx="176">
                  <c:v>2.027E-2</c:v>
                </c:pt>
                <c:pt idx="177">
                  <c:v>2.0469999999999999E-2</c:v>
                </c:pt>
                <c:pt idx="178">
                  <c:v>1.6580000000000001E-2</c:v>
                </c:pt>
                <c:pt idx="179">
                  <c:v>9.9000000000000008E-3</c:v>
                </c:pt>
                <c:pt idx="180">
                  <c:v>1.2279999999999999E-2</c:v>
                </c:pt>
                <c:pt idx="181">
                  <c:v>9.9399999999999992E-3</c:v>
                </c:pt>
                <c:pt idx="182">
                  <c:v>1.9429999999999999E-2</c:v>
                </c:pt>
                <c:pt idx="183">
                  <c:v>1.414E-2</c:v>
                </c:pt>
                <c:pt idx="184">
                  <c:v>1.332E-2</c:v>
                </c:pt>
                <c:pt idx="185">
                  <c:v>1.1860000000000001E-2</c:v>
                </c:pt>
                <c:pt idx="186">
                  <c:v>1.1639999999999999E-2</c:v>
                </c:pt>
                <c:pt idx="187">
                  <c:v>6.8199999999999997E-3</c:v>
                </c:pt>
                <c:pt idx="188">
                  <c:v>1.737E-2</c:v>
                </c:pt>
                <c:pt idx="189">
                  <c:v>7.2100000000000003E-3</c:v>
                </c:pt>
                <c:pt idx="190">
                  <c:v>1.511E-2</c:v>
                </c:pt>
                <c:pt idx="191">
                  <c:v>1.242E-2</c:v>
                </c:pt>
                <c:pt idx="192">
                  <c:v>5.0000000000000001E-3</c:v>
                </c:pt>
                <c:pt idx="193">
                  <c:v>1.1509999999999999E-2</c:v>
                </c:pt>
                <c:pt idx="194">
                  <c:v>2.7599999999999999E-3</c:v>
                </c:pt>
                <c:pt idx="195">
                  <c:v>8.8800000000000007E-3</c:v>
                </c:pt>
                <c:pt idx="196">
                  <c:v>5.8199999999999997E-3</c:v>
                </c:pt>
                <c:pt idx="197">
                  <c:v>1.3639999999999999E-2</c:v>
                </c:pt>
                <c:pt idx="198">
                  <c:v>7.5799999999999999E-3</c:v>
                </c:pt>
                <c:pt idx="199">
                  <c:v>3.9500000000000004E-3</c:v>
                </c:pt>
                <c:pt idx="200">
                  <c:v>1.3010000000000001E-2</c:v>
                </c:pt>
                <c:pt idx="201">
                  <c:v>1.239E-2</c:v>
                </c:pt>
                <c:pt idx="202">
                  <c:v>7.7200000000000003E-3</c:v>
                </c:pt>
                <c:pt idx="203">
                  <c:v>6.9100000000000003E-3</c:v>
                </c:pt>
                <c:pt idx="204">
                  <c:v>7.8300000000000002E-3</c:v>
                </c:pt>
                <c:pt idx="205">
                  <c:v>3.64E-3</c:v>
                </c:pt>
                <c:pt idx="206">
                  <c:v>2.5000000000000001E-3</c:v>
                </c:pt>
                <c:pt idx="207">
                  <c:v>7.5300000000000002E-3</c:v>
                </c:pt>
                <c:pt idx="208">
                  <c:v>0</c:v>
                </c:pt>
                <c:pt idx="209">
                  <c:v>5.9699999999999996E-3</c:v>
                </c:pt>
                <c:pt idx="210">
                  <c:v>6.2500000000000003E-3</c:v>
                </c:pt>
                <c:pt idx="211">
                  <c:v>4.0699999999999998E-3</c:v>
                </c:pt>
                <c:pt idx="212">
                  <c:v>2.94937E-4</c:v>
                </c:pt>
                <c:pt idx="213">
                  <c:v>7.9399999999999991E-3</c:v>
                </c:pt>
                <c:pt idx="214">
                  <c:v>1.32E-2</c:v>
                </c:pt>
                <c:pt idx="215">
                  <c:v>8.8583499999999996E-4</c:v>
                </c:pt>
                <c:pt idx="216">
                  <c:v>6.3299999999999997E-3</c:v>
                </c:pt>
                <c:pt idx="217">
                  <c:v>8.5900000000000004E-3</c:v>
                </c:pt>
                <c:pt idx="218">
                  <c:v>5.9899999999999997E-3</c:v>
                </c:pt>
                <c:pt idx="219">
                  <c:v>1.0410000000000001E-2</c:v>
                </c:pt>
                <c:pt idx="220">
                  <c:v>7.2300000000000003E-3</c:v>
                </c:pt>
                <c:pt idx="221">
                  <c:v>9.4900000000000002E-3</c:v>
                </c:pt>
                <c:pt idx="222">
                  <c:v>7.1799999999999998E-3</c:v>
                </c:pt>
                <c:pt idx="223">
                  <c:v>8.1700000000000002E-3</c:v>
                </c:pt>
                <c:pt idx="224">
                  <c:v>2.9399999999999999E-3</c:v>
                </c:pt>
                <c:pt idx="225">
                  <c:v>1.0869999999999999E-2</c:v>
                </c:pt>
                <c:pt idx="226">
                  <c:v>1.5140000000000001E-2</c:v>
                </c:pt>
                <c:pt idx="227">
                  <c:v>1.3990000000000001E-2</c:v>
                </c:pt>
                <c:pt idx="228">
                  <c:v>9.2300000000000004E-3</c:v>
                </c:pt>
                <c:pt idx="229">
                  <c:v>1.5869999999999999E-2</c:v>
                </c:pt>
                <c:pt idx="230">
                  <c:v>1.187E-2</c:v>
                </c:pt>
                <c:pt idx="231">
                  <c:v>1.7049999999999999E-2</c:v>
                </c:pt>
                <c:pt idx="232">
                  <c:v>8.9599999999999992E-3</c:v>
                </c:pt>
                <c:pt idx="233">
                  <c:v>1.222E-2</c:v>
                </c:pt>
                <c:pt idx="234">
                  <c:v>1.8030000000000001E-2</c:v>
                </c:pt>
                <c:pt idx="235">
                  <c:v>2.2929999999999999E-2</c:v>
                </c:pt>
                <c:pt idx="236">
                  <c:v>1.6639999999999999E-2</c:v>
                </c:pt>
                <c:pt idx="237">
                  <c:v>1.702E-2</c:v>
                </c:pt>
                <c:pt idx="238">
                  <c:v>1.2619999999999999E-2</c:v>
                </c:pt>
                <c:pt idx="239">
                  <c:v>1.485E-2</c:v>
                </c:pt>
                <c:pt idx="240">
                  <c:v>2.2530000000000001E-2</c:v>
                </c:pt>
                <c:pt idx="241">
                  <c:v>1.6740000000000001E-2</c:v>
                </c:pt>
                <c:pt idx="242">
                  <c:v>2.0230000000000001E-2</c:v>
                </c:pt>
                <c:pt idx="243">
                  <c:v>2.887E-2</c:v>
                </c:pt>
                <c:pt idx="244">
                  <c:v>1.8350000000000002E-2</c:v>
                </c:pt>
                <c:pt idx="245">
                  <c:v>2.2200000000000001E-2</c:v>
                </c:pt>
                <c:pt idx="246">
                  <c:v>1.337E-2</c:v>
                </c:pt>
                <c:pt idx="247">
                  <c:v>1.5949999999999999E-2</c:v>
                </c:pt>
                <c:pt idx="248">
                  <c:v>1.772E-2</c:v>
                </c:pt>
                <c:pt idx="249">
                  <c:v>1.2189999999999999E-2</c:v>
                </c:pt>
                <c:pt idx="250">
                  <c:v>3.524E-2</c:v>
                </c:pt>
                <c:pt idx="251">
                  <c:v>1.8339999999999999E-2</c:v>
                </c:pt>
                <c:pt idx="252">
                  <c:v>2.4809999999999999E-2</c:v>
                </c:pt>
                <c:pt idx="253">
                  <c:v>2.0039999999999999E-2</c:v>
                </c:pt>
                <c:pt idx="254">
                  <c:v>2.8070000000000001E-2</c:v>
                </c:pt>
                <c:pt idx="255">
                  <c:v>2.6939999999999999E-2</c:v>
                </c:pt>
                <c:pt idx="256">
                  <c:v>2.5569999999999999E-2</c:v>
                </c:pt>
                <c:pt idx="257">
                  <c:v>2.8400000000000002E-2</c:v>
                </c:pt>
                <c:pt idx="258">
                  <c:v>2.835E-2</c:v>
                </c:pt>
                <c:pt idx="259">
                  <c:v>1.8769999999999998E-2</c:v>
                </c:pt>
                <c:pt idx="260">
                  <c:v>2.6380000000000001E-2</c:v>
                </c:pt>
                <c:pt idx="261">
                  <c:v>2.3060000000000001E-2</c:v>
                </c:pt>
                <c:pt idx="262">
                  <c:v>2.547E-2</c:v>
                </c:pt>
                <c:pt idx="263">
                  <c:v>1.72E-2</c:v>
                </c:pt>
                <c:pt idx="264">
                  <c:v>2.0320000000000001E-2</c:v>
                </c:pt>
                <c:pt idx="265">
                  <c:v>2.606E-2</c:v>
                </c:pt>
                <c:pt idx="266">
                  <c:v>2.3560000000000001E-2</c:v>
                </c:pt>
                <c:pt idx="267">
                  <c:v>2.9139999999999999E-2</c:v>
                </c:pt>
                <c:pt idx="268">
                  <c:v>3.7190000000000001E-2</c:v>
                </c:pt>
                <c:pt idx="269">
                  <c:v>2.8930000000000001E-2</c:v>
                </c:pt>
                <c:pt idx="270">
                  <c:v>3.2000000000000001E-2</c:v>
                </c:pt>
                <c:pt idx="271">
                  <c:v>3.2649999999999998E-2</c:v>
                </c:pt>
                <c:pt idx="272">
                  <c:v>3.601E-2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696B-4AB4-BC55-D95A90ABD435}"/>
            </c:ext>
          </c:extLst>
        </c:ser>
        <c:ser>
          <c:idx val="2"/>
          <c:order val="1"/>
          <c:tx>
            <c:v>Product 1</c:v>
          </c:tx>
          <c:spPr>
            <a:ln w="19050" cap="rnd">
              <a:solidFill>
                <a:schemeClr val="accent4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[7]Sheet1!$T$7:$T$280</c:f>
              <c:numCache>
                <c:formatCode>General</c:formatCode>
                <c:ptCount val="274"/>
                <c:pt idx="0">
                  <c:v>302</c:v>
                </c:pt>
                <c:pt idx="1">
                  <c:v>303</c:v>
                </c:pt>
                <c:pt idx="2">
                  <c:v>304</c:v>
                </c:pt>
                <c:pt idx="3">
                  <c:v>305</c:v>
                </c:pt>
                <c:pt idx="4">
                  <c:v>306</c:v>
                </c:pt>
                <c:pt idx="5">
                  <c:v>307</c:v>
                </c:pt>
                <c:pt idx="6">
                  <c:v>308</c:v>
                </c:pt>
                <c:pt idx="7">
                  <c:v>309</c:v>
                </c:pt>
                <c:pt idx="8">
                  <c:v>310</c:v>
                </c:pt>
                <c:pt idx="9">
                  <c:v>311</c:v>
                </c:pt>
                <c:pt idx="10">
                  <c:v>312</c:v>
                </c:pt>
                <c:pt idx="11">
                  <c:v>313</c:v>
                </c:pt>
                <c:pt idx="12">
                  <c:v>314</c:v>
                </c:pt>
                <c:pt idx="13">
                  <c:v>315</c:v>
                </c:pt>
                <c:pt idx="14">
                  <c:v>316</c:v>
                </c:pt>
                <c:pt idx="15">
                  <c:v>317</c:v>
                </c:pt>
                <c:pt idx="16">
                  <c:v>318</c:v>
                </c:pt>
                <c:pt idx="17">
                  <c:v>319</c:v>
                </c:pt>
                <c:pt idx="18">
                  <c:v>320</c:v>
                </c:pt>
                <c:pt idx="19">
                  <c:v>321</c:v>
                </c:pt>
                <c:pt idx="20">
                  <c:v>322</c:v>
                </c:pt>
                <c:pt idx="21">
                  <c:v>323</c:v>
                </c:pt>
                <c:pt idx="22">
                  <c:v>324</c:v>
                </c:pt>
                <c:pt idx="23">
                  <c:v>325</c:v>
                </c:pt>
                <c:pt idx="24">
                  <c:v>326</c:v>
                </c:pt>
                <c:pt idx="25">
                  <c:v>327</c:v>
                </c:pt>
                <c:pt idx="26">
                  <c:v>328</c:v>
                </c:pt>
                <c:pt idx="27">
                  <c:v>329</c:v>
                </c:pt>
                <c:pt idx="28">
                  <c:v>330</c:v>
                </c:pt>
                <c:pt idx="29">
                  <c:v>331</c:v>
                </c:pt>
                <c:pt idx="30">
                  <c:v>332</c:v>
                </c:pt>
                <c:pt idx="31">
                  <c:v>333</c:v>
                </c:pt>
                <c:pt idx="32">
                  <c:v>334</c:v>
                </c:pt>
                <c:pt idx="33">
                  <c:v>335</c:v>
                </c:pt>
                <c:pt idx="34">
                  <c:v>336</c:v>
                </c:pt>
                <c:pt idx="35">
                  <c:v>337</c:v>
                </c:pt>
                <c:pt idx="36">
                  <c:v>338</c:v>
                </c:pt>
                <c:pt idx="37">
                  <c:v>339</c:v>
                </c:pt>
                <c:pt idx="38">
                  <c:v>340</c:v>
                </c:pt>
                <c:pt idx="39">
                  <c:v>341</c:v>
                </c:pt>
                <c:pt idx="40">
                  <c:v>342</c:v>
                </c:pt>
                <c:pt idx="41">
                  <c:v>343</c:v>
                </c:pt>
                <c:pt idx="42">
                  <c:v>344</c:v>
                </c:pt>
                <c:pt idx="43">
                  <c:v>345</c:v>
                </c:pt>
                <c:pt idx="44">
                  <c:v>346</c:v>
                </c:pt>
                <c:pt idx="45">
                  <c:v>347</c:v>
                </c:pt>
                <c:pt idx="46">
                  <c:v>348</c:v>
                </c:pt>
                <c:pt idx="47">
                  <c:v>349</c:v>
                </c:pt>
                <c:pt idx="48">
                  <c:v>350</c:v>
                </c:pt>
                <c:pt idx="49">
                  <c:v>351</c:v>
                </c:pt>
                <c:pt idx="50">
                  <c:v>352</c:v>
                </c:pt>
                <c:pt idx="51">
                  <c:v>353</c:v>
                </c:pt>
                <c:pt idx="52">
                  <c:v>354</c:v>
                </c:pt>
                <c:pt idx="53">
                  <c:v>355</c:v>
                </c:pt>
                <c:pt idx="54">
                  <c:v>356</c:v>
                </c:pt>
                <c:pt idx="55">
                  <c:v>357</c:v>
                </c:pt>
                <c:pt idx="56">
                  <c:v>358</c:v>
                </c:pt>
                <c:pt idx="57">
                  <c:v>359</c:v>
                </c:pt>
                <c:pt idx="58">
                  <c:v>360</c:v>
                </c:pt>
                <c:pt idx="59">
                  <c:v>361</c:v>
                </c:pt>
                <c:pt idx="60">
                  <c:v>362</c:v>
                </c:pt>
                <c:pt idx="61">
                  <c:v>363</c:v>
                </c:pt>
                <c:pt idx="62">
                  <c:v>364</c:v>
                </c:pt>
                <c:pt idx="63">
                  <c:v>365</c:v>
                </c:pt>
                <c:pt idx="64">
                  <c:v>366</c:v>
                </c:pt>
                <c:pt idx="65">
                  <c:v>367</c:v>
                </c:pt>
                <c:pt idx="66">
                  <c:v>368</c:v>
                </c:pt>
                <c:pt idx="67">
                  <c:v>369</c:v>
                </c:pt>
                <c:pt idx="68">
                  <c:v>370</c:v>
                </c:pt>
                <c:pt idx="69">
                  <c:v>371</c:v>
                </c:pt>
                <c:pt idx="70">
                  <c:v>372</c:v>
                </c:pt>
                <c:pt idx="71">
                  <c:v>373</c:v>
                </c:pt>
                <c:pt idx="72">
                  <c:v>374</c:v>
                </c:pt>
                <c:pt idx="73">
                  <c:v>375</c:v>
                </c:pt>
                <c:pt idx="74">
                  <c:v>376</c:v>
                </c:pt>
                <c:pt idx="75">
                  <c:v>377</c:v>
                </c:pt>
                <c:pt idx="76">
                  <c:v>378</c:v>
                </c:pt>
                <c:pt idx="77">
                  <c:v>379</c:v>
                </c:pt>
                <c:pt idx="78">
                  <c:v>380</c:v>
                </c:pt>
                <c:pt idx="79">
                  <c:v>381</c:v>
                </c:pt>
                <c:pt idx="80">
                  <c:v>382</c:v>
                </c:pt>
                <c:pt idx="81">
                  <c:v>383</c:v>
                </c:pt>
                <c:pt idx="82">
                  <c:v>384</c:v>
                </c:pt>
                <c:pt idx="83">
                  <c:v>385</c:v>
                </c:pt>
                <c:pt idx="84">
                  <c:v>386</c:v>
                </c:pt>
                <c:pt idx="85">
                  <c:v>387</c:v>
                </c:pt>
                <c:pt idx="86">
                  <c:v>388</c:v>
                </c:pt>
                <c:pt idx="87">
                  <c:v>389</c:v>
                </c:pt>
                <c:pt idx="88">
                  <c:v>390</c:v>
                </c:pt>
                <c:pt idx="89">
                  <c:v>391</c:v>
                </c:pt>
                <c:pt idx="90">
                  <c:v>392</c:v>
                </c:pt>
                <c:pt idx="91">
                  <c:v>393</c:v>
                </c:pt>
                <c:pt idx="92">
                  <c:v>394</c:v>
                </c:pt>
                <c:pt idx="93">
                  <c:v>395</c:v>
                </c:pt>
                <c:pt idx="94">
                  <c:v>396</c:v>
                </c:pt>
                <c:pt idx="95">
                  <c:v>397</c:v>
                </c:pt>
                <c:pt idx="96">
                  <c:v>398</c:v>
                </c:pt>
                <c:pt idx="97">
                  <c:v>399</c:v>
                </c:pt>
                <c:pt idx="98">
                  <c:v>400</c:v>
                </c:pt>
                <c:pt idx="99">
                  <c:v>401</c:v>
                </c:pt>
                <c:pt idx="100">
                  <c:v>402</c:v>
                </c:pt>
                <c:pt idx="101">
                  <c:v>403</c:v>
                </c:pt>
                <c:pt idx="102">
                  <c:v>404</c:v>
                </c:pt>
                <c:pt idx="103">
                  <c:v>405</c:v>
                </c:pt>
                <c:pt idx="104">
                  <c:v>406</c:v>
                </c:pt>
                <c:pt idx="105">
                  <c:v>407</c:v>
                </c:pt>
                <c:pt idx="106">
                  <c:v>408</c:v>
                </c:pt>
                <c:pt idx="107">
                  <c:v>409</c:v>
                </c:pt>
                <c:pt idx="108">
                  <c:v>410</c:v>
                </c:pt>
                <c:pt idx="109">
                  <c:v>411</c:v>
                </c:pt>
                <c:pt idx="110">
                  <c:v>412</c:v>
                </c:pt>
                <c:pt idx="111">
                  <c:v>413</c:v>
                </c:pt>
                <c:pt idx="112">
                  <c:v>414</c:v>
                </c:pt>
                <c:pt idx="113">
                  <c:v>415</c:v>
                </c:pt>
                <c:pt idx="114">
                  <c:v>416</c:v>
                </c:pt>
                <c:pt idx="115">
                  <c:v>417</c:v>
                </c:pt>
                <c:pt idx="116">
                  <c:v>418</c:v>
                </c:pt>
                <c:pt idx="117">
                  <c:v>419</c:v>
                </c:pt>
                <c:pt idx="118">
                  <c:v>420</c:v>
                </c:pt>
                <c:pt idx="119">
                  <c:v>421</c:v>
                </c:pt>
                <c:pt idx="120">
                  <c:v>422</c:v>
                </c:pt>
                <c:pt idx="121">
                  <c:v>423</c:v>
                </c:pt>
                <c:pt idx="122">
                  <c:v>424</c:v>
                </c:pt>
                <c:pt idx="123">
                  <c:v>425</c:v>
                </c:pt>
                <c:pt idx="124">
                  <c:v>426</c:v>
                </c:pt>
                <c:pt idx="125">
                  <c:v>427</c:v>
                </c:pt>
                <c:pt idx="126">
                  <c:v>428</c:v>
                </c:pt>
                <c:pt idx="127">
                  <c:v>429</c:v>
                </c:pt>
                <c:pt idx="128">
                  <c:v>430</c:v>
                </c:pt>
                <c:pt idx="129">
                  <c:v>431</c:v>
                </c:pt>
                <c:pt idx="130">
                  <c:v>432</c:v>
                </c:pt>
                <c:pt idx="131">
                  <c:v>433</c:v>
                </c:pt>
                <c:pt idx="132">
                  <c:v>434</c:v>
                </c:pt>
                <c:pt idx="133">
                  <c:v>435</c:v>
                </c:pt>
                <c:pt idx="134">
                  <c:v>436</c:v>
                </c:pt>
                <c:pt idx="135">
                  <c:v>437</c:v>
                </c:pt>
                <c:pt idx="136">
                  <c:v>438</c:v>
                </c:pt>
                <c:pt idx="137">
                  <c:v>439</c:v>
                </c:pt>
                <c:pt idx="138">
                  <c:v>440</c:v>
                </c:pt>
                <c:pt idx="139">
                  <c:v>441</c:v>
                </c:pt>
                <c:pt idx="140">
                  <c:v>442</c:v>
                </c:pt>
                <c:pt idx="141">
                  <c:v>443</c:v>
                </c:pt>
                <c:pt idx="142">
                  <c:v>444</c:v>
                </c:pt>
                <c:pt idx="143">
                  <c:v>445</c:v>
                </c:pt>
                <c:pt idx="144">
                  <c:v>446</c:v>
                </c:pt>
                <c:pt idx="145">
                  <c:v>447</c:v>
                </c:pt>
                <c:pt idx="146">
                  <c:v>448</c:v>
                </c:pt>
                <c:pt idx="147">
                  <c:v>449</c:v>
                </c:pt>
                <c:pt idx="148">
                  <c:v>450</c:v>
                </c:pt>
                <c:pt idx="149">
                  <c:v>451</c:v>
                </c:pt>
                <c:pt idx="150">
                  <c:v>452</c:v>
                </c:pt>
                <c:pt idx="151">
                  <c:v>453</c:v>
                </c:pt>
                <c:pt idx="152">
                  <c:v>454</c:v>
                </c:pt>
                <c:pt idx="153">
                  <c:v>455</c:v>
                </c:pt>
                <c:pt idx="154">
                  <c:v>456</c:v>
                </c:pt>
                <c:pt idx="155">
                  <c:v>457</c:v>
                </c:pt>
                <c:pt idx="156">
                  <c:v>458</c:v>
                </c:pt>
                <c:pt idx="157">
                  <c:v>459</c:v>
                </c:pt>
                <c:pt idx="158">
                  <c:v>460</c:v>
                </c:pt>
                <c:pt idx="159">
                  <c:v>461</c:v>
                </c:pt>
                <c:pt idx="160">
                  <c:v>462</c:v>
                </c:pt>
                <c:pt idx="161">
                  <c:v>463</c:v>
                </c:pt>
                <c:pt idx="162">
                  <c:v>464</c:v>
                </c:pt>
                <c:pt idx="163">
                  <c:v>465</c:v>
                </c:pt>
                <c:pt idx="164">
                  <c:v>466</c:v>
                </c:pt>
                <c:pt idx="165">
                  <c:v>467</c:v>
                </c:pt>
                <c:pt idx="166">
                  <c:v>468</c:v>
                </c:pt>
                <c:pt idx="167">
                  <c:v>469</c:v>
                </c:pt>
                <c:pt idx="168">
                  <c:v>470</c:v>
                </c:pt>
                <c:pt idx="169">
                  <c:v>471</c:v>
                </c:pt>
                <c:pt idx="170">
                  <c:v>472</c:v>
                </c:pt>
                <c:pt idx="171">
                  <c:v>473</c:v>
                </c:pt>
                <c:pt idx="172">
                  <c:v>474</c:v>
                </c:pt>
                <c:pt idx="173">
                  <c:v>475</c:v>
                </c:pt>
                <c:pt idx="174">
                  <c:v>476</c:v>
                </c:pt>
                <c:pt idx="175">
                  <c:v>477</c:v>
                </c:pt>
                <c:pt idx="176">
                  <c:v>478</c:v>
                </c:pt>
                <c:pt idx="177">
                  <c:v>479</c:v>
                </c:pt>
                <c:pt idx="178">
                  <c:v>480</c:v>
                </c:pt>
                <c:pt idx="179">
                  <c:v>481</c:v>
                </c:pt>
                <c:pt idx="180">
                  <c:v>482</c:v>
                </c:pt>
                <c:pt idx="181">
                  <c:v>483</c:v>
                </c:pt>
                <c:pt idx="182">
                  <c:v>484</c:v>
                </c:pt>
                <c:pt idx="183">
                  <c:v>485</c:v>
                </c:pt>
                <c:pt idx="184">
                  <c:v>486</c:v>
                </c:pt>
                <c:pt idx="185">
                  <c:v>487</c:v>
                </c:pt>
                <c:pt idx="186">
                  <c:v>488</c:v>
                </c:pt>
                <c:pt idx="187">
                  <c:v>489</c:v>
                </c:pt>
                <c:pt idx="188">
                  <c:v>490</c:v>
                </c:pt>
                <c:pt idx="189">
                  <c:v>491</c:v>
                </c:pt>
                <c:pt idx="190">
                  <c:v>492</c:v>
                </c:pt>
                <c:pt idx="191">
                  <c:v>493</c:v>
                </c:pt>
                <c:pt idx="192">
                  <c:v>494</c:v>
                </c:pt>
                <c:pt idx="193">
                  <c:v>495</c:v>
                </c:pt>
                <c:pt idx="194">
                  <c:v>496</c:v>
                </c:pt>
                <c:pt idx="195">
                  <c:v>497</c:v>
                </c:pt>
                <c:pt idx="196">
                  <c:v>498</c:v>
                </c:pt>
                <c:pt idx="197">
                  <c:v>499</c:v>
                </c:pt>
                <c:pt idx="198">
                  <c:v>500</c:v>
                </c:pt>
                <c:pt idx="199">
                  <c:v>501</c:v>
                </c:pt>
                <c:pt idx="200">
                  <c:v>502</c:v>
                </c:pt>
                <c:pt idx="201">
                  <c:v>503</c:v>
                </c:pt>
                <c:pt idx="202">
                  <c:v>504</c:v>
                </c:pt>
                <c:pt idx="203">
                  <c:v>505</c:v>
                </c:pt>
                <c:pt idx="204">
                  <c:v>506</c:v>
                </c:pt>
                <c:pt idx="205">
                  <c:v>507</c:v>
                </c:pt>
                <c:pt idx="206">
                  <c:v>508</c:v>
                </c:pt>
                <c:pt idx="207">
                  <c:v>509</c:v>
                </c:pt>
                <c:pt idx="208">
                  <c:v>510</c:v>
                </c:pt>
                <c:pt idx="209">
                  <c:v>511</c:v>
                </c:pt>
                <c:pt idx="210">
                  <c:v>512</c:v>
                </c:pt>
                <c:pt idx="211">
                  <c:v>513</c:v>
                </c:pt>
                <c:pt idx="212">
                  <c:v>514</c:v>
                </c:pt>
                <c:pt idx="213">
                  <c:v>515</c:v>
                </c:pt>
                <c:pt idx="214">
                  <c:v>516</c:v>
                </c:pt>
                <c:pt idx="215">
                  <c:v>517</c:v>
                </c:pt>
                <c:pt idx="216">
                  <c:v>518</c:v>
                </c:pt>
                <c:pt idx="217">
                  <c:v>519</c:v>
                </c:pt>
                <c:pt idx="218">
                  <c:v>520</c:v>
                </c:pt>
                <c:pt idx="219">
                  <c:v>521</c:v>
                </c:pt>
                <c:pt idx="220">
                  <c:v>522</c:v>
                </c:pt>
                <c:pt idx="221">
                  <c:v>523</c:v>
                </c:pt>
                <c:pt idx="222">
                  <c:v>524</c:v>
                </c:pt>
                <c:pt idx="223">
                  <c:v>525</c:v>
                </c:pt>
                <c:pt idx="224">
                  <c:v>526</c:v>
                </c:pt>
                <c:pt idx="225">
                  <c:v>527</c:v>
                </c:pt>
                <c:pt idx="226">
                  <c:v>528</c:v>
                </c:pt>
                <c:pt idx="227">
                  <c:v>529</c:v>
                </c:pt>
                <c:pt idx="228">
                  <c:v>530</c:v>
                </c:pt>
                <c:pt idx="229">
                  <c:v>531</c:v>
                </c:pt>
                <c:pt idx="230">
                  <c:v>532</c:v>
                </c:pt>
                <c:pt idx="231">
                  <c:v>533</c:v>
                </c:pt>
                <c:pt idx="232">
                  <c:v>534</c:v>
                </c:pt>
                <c:pt idx="233">
                  <c:v>535</c:v>
                </c:pt>
                <c:pt idx="234">
                  <c:v>536</c:v>
                </c:pt>
                <c:pt idx="235">
                  <c:v>537</c:v>
                </c:pt>
                <c:pt idx="236">
                  <c:v>538</c:v>
                </c:pt>
                <c:pt idx="237">
                  <c:v>539</c:v>
                </c:pt>
                <c:pt idx="238">
                  <c:v>540</c:v>
                </c:pt>
                <c:pt idx="239">
                  <c:v>541</c:v>
                </c:pt>
                <c:pt idx="240">
                  <c:v>542</c:v>
                </c:pt>
                <c:pt idx="241">
                  <c:v>543</c:v>
                </c:pt>
                <c:pt idx="242">
                  <c:v>544</c:v>
                </c:pt>
                <c:pt idx="243">
                  <c:v>545</c:v>
                </c:pt>
                <c:pt idx="244">
                  <c:v>546</c:v>
                </c:pt>
                <c:pt idx="245">
                  <c:v>547</c:v>
                </c:pt>
                <c:pt idx="246">
                  <c:v>548</c:v>
                </c:pt>
                <c:pt idx="247">
                  <c:v>549</c:v>
                </c:pt>
                <c:pt idx="248">
                  <c:v>550</c:v>
                </c:pt>
                <c:pt idx="249">
                  <c:v>551</c:v>
                </c:pt>
                <c:pt idx="250">
                  <c:v>552</c:v>
                </c:pt>
                <c:pt idx="251">
                  <c:v>553</c:v>
                </c:pt>
                <c:pt idx="252">
                  <c:v>554</c:v>
                </c:pt>
                <c:pt idx="253">
                  <c:v>555</c:v>
                </c:pt>
                <c:pt idx="254">
                  <c:v>556</c:v>
                </c:pt>
                <c:pt idx="255">
                  <c:v>557</c:v>
                </c:pt>
                <c:pt idx="256">
                  <c:v>558</c:v>
                </c:pt>
                <c:pt idx="257">
                  <c:v>559</c:v>
                </c:pt>
                <c:pt idx="258">
                  <c:v>560</c:v>
                </c:pt>
                <c:pt idx="259">
                  <c:v>561</c:v>
                </c:pt>
                <c:pt idx="260">
                  <c:v>562</c:v>
                </c:pt>
                <c:pt idx="261">
                  <c:v>563</c:v>
                </c:pt>
                <c:pt idx="262">
                  <c:v>564</c:v>
                </c:pt>
                <c:pt idx="263">
                  <c:v>565</c:v>
                </c:pt>
                <c:pt idx="264">
                  <c:v>566</c:v>
                </c:pt>
                <c:pt idx="265">
                  <c:v>567</c:v>
                </c:pt>
                <c:pt idx="266">
                  <c:v>568</c:v>
                </c:pt>
                <c:pt idx="267">
                  <c:v>569</c:v>
                </c:pt>
                <c:pt idx="268">
                  <c:v>570</c:v>
                </c:pt>
                <c:pt idx="269">
                  <c:v>571</c:v>
                </c:pt>
                <c:pt idx="270">
                  <c:v>572</c:v>
                </c:pt>
                <c:pt idx="271">
                  <c:v>573</c:v>
                </c:pt>
                <c:pt idx="272">
                  <c:v>574</c:v>
                </c:pt>
                <c:pt idx="273">
                  <c:v>574</c:v>
                </c:pt>
              </c:numCache>
            </c:numRef>
          </c:xVal>
          <c:yVal>
            <c:numRef>
              <c:f>[7]Sheet1!$U$7:$U$280</c:f>
              <c:numCache>
                <c:formatCode>General</c:formatCode>
                <c:ptCount val="274"/>
                <c:pt idx="0">
                  <c:v>9.92E-3</c:v>
                </c:pt>
                <c:pt idx="1">
                  <c:v>7.5199999999999998E-3</c:v>
                </c:pt>
                <c:pt idx="2">
                  <c:v>9.3600000000000003E-3</c:v>
                </c:pt>
                <c:pt idx="3">
                  <c:v>1.0710000000000001E-2</c:v>
                </c:pt>
                <c:pt idx="4">
                  <c:v>6.7400000000000003E-3</c:v>
                </c:pt>
                <c:pt idx="5">
                  <c:v>9.0500000000000008E-3</c:v>
                </c:pt>
                <c:pt idx="6">
                  <c:v>5.5300000000000002E-3</c:v>
                </c:pt>
                <c:pt idx="7">
                  <c:v>1.1350000000000001E-2</c:v>
                </c:pt>
                <c:pt idx="8">
                  <c:v>1.0030000000000001E-2</c:v>
                </c:pt>
                <c:pt idx="9">
                  <c:v>6.5100000000000002E-3</c:v>
                </c:pt>
                <c:pt idx="10">
                  <c:v>1.205E-2</c:v>
                </c:pt>
                <c:pt idx="11">
                  <c:v>5.4599999999999996E-3</c:v>
                </c:pt>
                <c:pt idx="12">
                  <c:v>7.1199999999999996E-3</c:v>
                </c:pt>
                <c:pt idx="13">
                  <c:v>6.45E-3</c:v>
                </c:pt>
                <c:pt idx="14">
                  <c:v>6.9699999999999996E-3</c:v>
                </c:pt>
                <c:pt idx="15">
                  <c:v>6.0200000000000002E-3</c:v>
                </c:pt>
                <c:pt idx="16">
                  <c:v>5.79E-3</c:v>
                </c:pt>
                <c:pt idx="17">
                  <c:v>6.9699999999999996E-3</c:v>
                </c:pt>
                <c:pt idx="18">
                  <c:v>3.3800000000000002E-3</c:v>
                </c:pt>
                <c:pt idx="19">
                  <c:v>6.96E-3</c:v>
                </c:pt>
                <c:pt idx="20">
                  <c:v>1.0499999999999999E-3</c:v>
                </c:pt>
                <c:pt idx="21">
                  <c:v>2.7899999999999999E-3</c:v>
                </c:pt>
                <c:pt idx="22">
                  <c:v>3.31E-3</c:v>
                </c:pt>
                <c:pt idx="23">
                  <c:v>4.2599999999999999E-3</c:v>
                </c:pt>
                <c:pt idx="24">
                  <c:v>5.0099999999999997E-3</c:v>
                </c:pt>
                <c:pt idx="25">
                  <c:v>4.0600000000000002E-3</c:v>
                </c:pt>
                <c:pt idx="26">
                  <c:v>2.3700000000000001E-3</c:v>
                </c:pt>
                <c:pt idx="27">
                  <c:v>5.3E-3</c:v>
                </c:pt>
                <c:pt idx="28">
                  <c:v>4.0200000000000001E-3</c:v>
                </c:pt>
                <c:pt idx="29">
                  <c:v>0</c:v>
                </c:pt>
                <c:pt idx="30">
                  <c:v>6.3299999999999997E-3</c:v>
                </c:pt>
                <c:pt idx="31">
                  <c:v>8.6E-3</c:v>
                </c:pt>
                <c:pt idx="32">
                  <c:v>1.2409999999999999E-2</c:v>
                </c:pt>
                <c:pt idx="33">
                  <c:v>7.7999999999999996E-3</c:v>
                </c:pt>
                <c:pt idx="34">
                  <c:v>9.4900000000000002E-3</c:v>
                </c:pt>
                <c:pt idx="35">
                  <c:v>1.4970000000000001E-2</c:v>
                </c:pt>
                <c:pt idx="36">
                  <c:v>1.5630000000000002E-2</c:v>
                </c:pt>
                <c:pt idx="37">
                  <c:v>1.311E-2</c:v>
                </c:pt>
                <c:pt idx="38">
                  <c:v>1.546E-2</c:v>
                </c:pt>
                <c:pt idx="39">
                  <c:v>1.2239999999999999E-2</c:v>
                </c:pt>
                <c:pt idx="40">
                  <c:v>1.074E-2</c:v>
                </c:pt>
                <c:pt idx="41">
                  <c:v>1.5339999999999999E-2</c:v>
                </c:pt>
                <c:pt idx="42">
                  <c:v>1.0670000000000001E-2</c:v>
                </c:pt>
                <c:pt idx="43">
                  <c:v>1.7950000000000001E-2</c:v>
                </c:pt>
                <c:pt idx="44">
                  <c:v>1.137E-2</c:v>
                </c:pt>
                <c:pt idx="45">
                  <c:v>1.6039999999999999E-2</c:v>
                </c:pt>
                <c:pt idx="46">
                  <c:v>1.9279999999999999E-2</c:v>
                </c:pt>
                <c:pt idx="47">
                  <c:v>1.686E-2</c:v>
                </c:pt>
                <c:pt idx="48">
                  <c:v>1.6899999999999998E-2</c:v>
                </c:pt>
                <c:pt idx="49">
                  <c:v>2.308E-2</c:v>
                </c:pt>
                <c:pt idx="50">
                  <c:v>2.785E-2</c:v>
                </c:pt>
                <c:pt idx="51">
                  <c:v>3.0960000000000001E-2</c:v>
                </c:pt>
                <c:pt idx="52">
                  <c:v>3.1230000000000001E-2</c:v>
                </c:pt>
                <c:pt idx="53">
                  <c:v>3.2190000000000003E-2</c:v>
                </c:pt>
                <c:pt idx="54">
                  <c:v>3.542E-2</c:v>
                </c:pt>
                <c:pt idx="55">
                  <c:v>4.3929999999999997E-2</c:v>
                </c:pt>
                <c:pt idx="56">
                  <c:v>4.4130000000000003E-2</c:v>
                </c:pt>
                <c:pt idx="57">
                  <c:v>4.9500000000000002E-2</c:v>
                </c:pt>
                <c:pt idx="58">
                  <c:v>5.4780000000000002E-2</c:v>
                </c:pt>
                <c:pt idx="59">
                  <c:v>6.8290000000000003E-2</c:v>
                </c:pt>
                <c:pt idx="60">
                  <c:v>7.6350000000000001E-2</c:v>
                </c:pt>
                <c:pt idx="61">
                  <c:v>8.727E-2</c:v>
                </c:pt>
                <c:pt idx="62">
                  <c:v>9.5490000000000005E-2</c:v>
                </c:pt>
                <c:pt idx="63">
                  <c:v>0.11047999999999999</c:v>
                </c:pt>
                <c:pt idx="64">
                  <c:v>0.12125</c:v>
                </c:pt>
                <c:pt idx="65">
                  <c:v>0.13761999999999999</c:v>
                </c:pt>
                <c:pt idx="66">
                  <c:v>0.15181</c:v>
                </c:pt>
                <c:pt idx="67">
                  <c:v>0.17166999999999999</c:v>
                </c:pt>
                <c:pt idx="68">
                  <c:v>0.18395</c:v>
                </c:pt>
                <c:pt idx="69">
                  <c:v>0.20519999999999999</c:v>
                </c:pt>
                <c:pt idx="70">
                  <c:v>0.22975999999999999</c:v>
                </c:pt>
                <c:pt idx="71">
                  <c:v>0.24584</c:v>
                </c:pt>
                <c:pt idx="72">
                  <c:v>0.27694000000000002</c:v>
                </c:pt>
                <c:pt idx="73">
                  <c:v>0.2913</c:v>
                </c:pt>
                <c:pt idx="74">
                  <c:v>0.31032999999999999</c:v>
                </c:pt>
                <c:pt idx="75">
                  <c:v>0.33431</c:v>
                </c:pt>
                <c:pt idx="76">
                  <c:v>0.37125000000000002</c:v>
                </c:pt>
                <c:pt idx="77">
                  <c:v>0.38697999999999999</c:v>
                </c:pt>
                <c:pt idx="78">
                  <c:v>0.40571000000000002</c:v>
                </c:pt>
                <c:pt idx="79">
                  <c:v>0.44163000000000002</c:v>
                </c:pt>
                <c:pt idx="80">
                  <c:v>0.47688999999999998</c:v>
                </c:pt>
                <c:pt idx="81">
                  <c:v>0.50085000000000002</c:v>
                </c:pt>
                <c:pt idx="82">
                  <c:v>0.52934999999999999</c:v>
                </c:pt>
                <c:pt idx="83">
                  <c:v>0.54908000000000001</c:v>
                </c:pt>
                <c:pt idx="84">
                  <c:v>0.59589999999999999</c:v>
                </c:pt>
                <c:pt idx="85">
                  <c:v>0.61448000000000003</c:v>
                </c:pt>
                <c:pt idx="86">
                  <c:v>0.63727</c:v>
                </c:pt>
                <c:pt idx="87">
                  <c:v>0.66624000000000005</c:v>
                </c:pt>
                <c:pt idx="88">
                  <c:v>0.68481999999999998</c:v>
                </c:pt>
                <c:pt idx="89">
                  <c:v>0.72141</c:v>
                </c:pt>
                <c:pt idx="90">
                  <c:v>0.73685</c:v>
                </c:pt>
                <c:pt idx="91">
                  <c:v>0.76787000000000005</c:v>
                </c:pt>
                <c:pt idx="92">
                  <c:v>0.78837999999999997</c:v>
                </c:pt>
                <c:pt idx="93">
                  <c:v>0.81523000000000001</c:v>
                </c:pt>
                <c:pt idx="94">
                  <c:v>0.83479000000000003</c:v>
                </c:pt>
                <c:pt idx="95">
                  <c:v>0.85675000000000001</c:v>
                </c:pt>
                <c:pt idx="96">
                  <c:v>0.87246999999999997</c:v>
                </c:pt>
                <c:pt idx="97">
                  <c:v>0.88609000000000004</c:v>
                </c:pt>
                <c:pt idx="98">
                  <c:v>0.89875000000000005</c:v>
                </c:pt>
                <c:pt idx="99">
                  <c:v>0.92527000000000004</c:v>
                </c:pt>
                <c:pt idx="100">
                  <c:v>0.94069000000000003</c:v>
                </c:pt>
                <c:pt idx="101">
                  <c:v>0.95026999999999995</c:v>
                </c:pt>
                <c:pt idx="102">
                  <c:v>0.96155999999999997</c:v>
                </c:pt>
                <c:pt idx="103">
                  <c:v>0.97009999999999996</c:v>
                </c:pt>
                <c:pt idx="104">
                  <c:v>0.97753999999999996</c:v>
                </c:pt>
                <c:pt idx="105">
                  <c:v>0.98333000000000004</c:v>
                </c:pt>
                <c:pt idx="106">
                  <c:v>1</c:v>
                </c:pt>
                <c:pt idx="107">
                  <c:v>0.99312999999999996</c:v>
                </c:pt>
                <c:pt idx="108">
                  <c:v>0.99341999999999997</c:v>
                </c:pt>
                <c:pt idx="109">
                  <c:v>0.98028000000000004</c:v>
                </c:pt>
                <c:pt idx="110">
                  <c:v>0.98797000000000001</c:v>
                </c:pt>
                <c:pt idx="111">
                  <c:v>0.98860999999999999</c:v>
                </c:pt>
                <c:pt idx="112">
                  <c:v>0.98648999999999998</c:v>
                </c:pt>
                <c:pt idx="113">
                  <c:v>0.98812999999999995</c:v>
                </c:pt>
                <c:pt idx="114">
                  <c:v>0.97960000000000003</c:v>
                </c:pt>
                <c:pt idx="115">
                  <c:v>0.97838000000000003</c:v>
                </c:pt>
                <c:pt idx="116">
                  <c:v>0.96587000000000001</c:v>
                </c:pt>
                <c:pt idx="117">
                  <c:v>0.96033999999999997</c:v>
                </c:pt>
                <c:pt idx="118">
                  <c:v>0.94601000000000002</c:v>
                </c:pt>
                <c:pt idx="119">
                  <c:v>0.94545999999999997</c:v>
                </c:pt>
                <c:pt idx="120">
                  <c:v>0.92576000000000003</c:v>
                </c:pt>
                <c:pt idx="121">
                  <c:v>0.92703999999999998</c:v>
                </c:pt>
                <c:pt idx="122">
                  <c:v>0.89573000000000003</c:v>
                </c:pt>
                <c:pt idx="123">
                  <c:v>0.90024000000000004</c:v>
                </c:pt>
                <c:pt idx="124">
                  <c:v>0.88344</c:v>
                </c:pt>
                <c:pt idx="125">
                  <c:v>0.86063000000000001</c:v>
                </c:pt>
                <c:pt idx="126">
                  <c:v>0.85931999999999997</c:v>
                </c:pt>
                <c:pt idx="127">
                  <c:v>0.84955000000000003</c:v>
                </c:pt>
                <c:pt idx="128">
                  <c:v>0.83796000000000004</c:v>
                </c:pt>
                <c:pt idx="129">
                  <c:v>0.82438999999999996</c:v>
                </c:pt>
                <c:pt idx="130">
                  <c:v>0.80135000000000001</c:v>
                </c:pt>
                <c:pt idx="131">
                  <c:v>0.79971000000000003</c:v>
                </c:pt>
                <c:pt idx="132">
                  <c:v>0.78210999999999997</c:v>
                </c:pt>
                <c:pt idx="133">
                  <c:v>0.75983999999999996</c:v>
                </c:pt>
                <c:pt idx="134">
                  <c:v>0.74617</c:v>
                </c:pt>
                <c:pt idx="135">
                  <c:v>0.74012</c:v>
                </c:pt>
                <c:pt idx="136">
                  <c:v>0.71653</c:v>
                </c:pt>
                <c:pt idx="137">
                  <c:v>0.70996999999999999</c:v>
                </c:pt>
                <c:pt idx="138">
                  <c:v>0.68315000000000003</c:v>
                </c:pt>
                <c:pt idx="139">
                  <c:v>0.66747999999999996</c:v>
                </c:pt>
                <c:pt idx="140">
                  <c:v>0.66003000000000001</c:v>
                </c:pt>
                <c:pt idx="141">
                  <c:v>0.63846999999999998</c:v>
                </c:pt>
                <c:pt idx="142">
                  <c:v>0.62777000000000005</c:v>
                </c:pt>
                <c:pt idx="143">
                  <c:v>0.61195999999999995</c:v>
                </c:pt>
                <c:pt idx="144">
                  <c:v>0.58823000000000003</c:v>
                </c:pt>
                <c:pt idx="145">
                  <c:v>0.58626999999999996</c:v>
                </c:pt>
                <c:pt idx="146">
                  <c:v>0.55020999999999998</c:v>
                </c:pt>
                <c:pt idx="147">
                  <c:v>0.55105999999999999</c:v>
                </c:pt>
                <c:pt idx="148">
                  <c:v>0.54427000000000003</c:v>
                </c:pt>
                <c:pt idx="149">
                  <c:v>0.52378999999999998</c:v>
                </c:pt>
                <c:pt idx="150">
                  <c:v>0.51351999999999998</c:v>
                </c:pt>
                <c:pt idx="151">
                  <c:v>0.49641000000000002</c:v>
                </c:pt>
                <c:pt idx="152">
                  <c:v>0.48542999999999997</c:v>
                </c:pt>
                <c:pt idx="153">
                  <c:v>0.46888000000000002</c:v>
                </c:pt>
                <c:pt idx="154">
                  <c:v>0.45423000000000002</c:v>
                </c:pt>
                <c:pt idx="155">
                  <c:v>0.44096999999999997</c:v>
                </c:pt>
                <c:pt idx="156">
                  <c:v>0.43870999999999999</c:v>
                </c:pt>
                <c:pt idx="157">
                  <c:v>0.42007</c:v>
                </c:pt>
                <c:pt idx="158">
                  <c:v>0.40492</c:v>
                </c:pt>
                <c:pt idx="159">
                  <c:v>0.38754</c:v>
                </c:pt>
                <c:pt idx="160">
                  <c:v>0.38695000000000002</c:v>
                </c:pt>
                <c:pt idx="161">
                  <c:v>0.36710999999999999</c:v>
                </c:pt>
                <c:pt idx="162">
                  <c:v>0.36114000000000002</c:v>
                </c:pt>
                <c:pt idx="163">
                  <c:v>0.34833999999999998</c:v>
                </c:pt>
                <c:pt idx="164">
                  <c:v>0.34249000000000002</c:v>
                </c:pt>
                <c:pt idx="165">
                  <c:v>0.32014999999999999</c:v>
                </c:pt>
                <c:pt idx="166">
                  <c:v>0.31376999999999999</c:v>
                </c:pt>
                <c:pt idx="167">
                  <c:v>0.30619000000000002</c:v>
                </c:pt>
                <c:pt idx="168">
                  <c:v>0.29665000000000002</c:v>
                </c:pt>
                <c:pt idx="169">
                  <c:v>0.29552</c:v>
                </c:pt>
                <c:pt idx="170">
                  <c:v>0.29069</c:v>
                </c:pt>
                <c:pt idx="171">
                  <c:v>0.27293000000000001</c:v>
                </c:pt>
                <c:pt idx="172">
                  <c:v>0.26729000000000003</c:v>
                </c:pt>
                <c:pt idx="173">
                  <c:v>0.25968999999999998</c:v>
                </c:pt>
                <c:pt idx="174">
                  <c:v>0.24904000000000001</c:v>
                </c:pt>
                <c:pt idx="175">
                  <c:v>0.23682</c:v>
                </c:pt>
                <c:pt idx="176">
                  <c:v>0.22844</c:v>
                </c:pt>
                <c:pt idx="177">
                  <c:v>0.22475999999999999</c:v>
                </c:pt>
                <c:pt idx="178">
                  <c:v>0.22005</c:v>
                </c:pt>
                <c:pt idx="179">
                  <c:v>0.21265000000000001</c:v>
                </c:pt>
                <c:pt idx="180">
                  <c:v>0.19867000000000001</c:v>
                </c:pt>
                <c:pt idx="181">
                  <c:v>0.19647000000000001</c:v>
                </c:pt>
                <c:pt idx="182">
                  <c:v>0.18784999999999999</c:v>
                </c:pt>
                <c:pt idx="183">
                  <c:v>0.1845</c:v>
                </c:pt>
                <c:pt idx="184">
                  <c:v>0.17913000000000001</c:v>
                </c:pt>
                <c:pt idx="185">
                  <c:v>0.17918000000000001</c:v>
                </c:pt>
                <c:pt idx="186">
                  <c:v>0.16707</c:v>
                </c:pt>
                <c:pt idx="187">
                  <c:v>0.16214999999999999</c:v>
                </c:pt>
                <c:pt idx="188">
                  <c:v>0.16134999999999999</c:v>
                </c:pt>
                <c:pt idx="189">
                  <c:v>0.14827000000000001</c:v>
                </c:pt>
                <c:pt idx="190">
                  <c:v>0.15392</c:v>
                </c:pt>
                <c:pt idx="191">
                  <c:v>0.14473</c:v>
                </c:pt>
                <c:pt idx="192">
                  <c:v>0.1363</c:v>
                </c:pt>
                <c:pt idx="193">
                  <c:v>0.13238</c:v>
                </c:pt>
                <c:pt idx="194">
                  <c:v>0.12805</c:v>
                </c:pt>
                <c:pt idx="195">
                  <c:v>0.12728</c:v>
                </c:pt>
                <c:pt idx="196">
                  <c:v>0.1134</c:v>
                </c:pt>
                <c:pt idx="197">
                  <c:v>0.11541999999999999</c:v>
                </c:pt>
                <c:pt idx="198">
                  <c:v>0.11776</c:v>
                </c:pt>
                <c:pt idx="199">
                  <c:v>0.10667</c:v>
                </c:pt>
                <c:pt idx="200">
                  <c:v>0.10211000000000001</c:v>
                </c:pt>
                <c:pt idx="201">
                  <c:v>9.7509999999999999E-2</c:v>
                </c:pt>
                <c:pt idx="202">
                  <c:v>9.9269999999999997E-2</c:v>
                </c:pt>
                <c:pt idx="203">
                  <c:v>9.2590000000000006E-2</c:v>
                </c:pt>
                <c:pt idx="204">
                  <c:v>8.8779999999999998E-2</c:v>
                </c:pt>
                <c:pt idx="205">
                  <c:v>8.7319999999999995E-2</c:v>
                </c:pt>
                <c:pt idx="206">
                  <c:v>7.85E-2</c:v>
                </c:pt>
                <c:pt idx="207">
                  <c:v>8.1879999999999994E-2</c:v>
                </c:pt>
                <c:pt idx="208">
                  <c:v>7.6469999999999996E-2</c:v>
                </c:pt>
                <c:pt idx="209">
                  <c:v>7.9799999999999996E-2</c:v>
                </c:pt>
                <c:pt idx="210">
                  <c:v>7.424E-2</c:v>
                </c:pt>
                <c:pt idx="211">
                  <c:v>7.213E-2</c:v>
                </c:pt>
                <c:pt idx="212">
                  <c:v>6.5490000000000007E-2</c:v>
                </c:pt>
                <c:pt idx="213">
                  <c:v>6.9279999999999994E-2</c:v>
                </c:pt>
                <c:pt idx="214">
                  <c:v>6.132E-2</c:v>
                </c:pt>
                <c:pt idx="215">
                  <c:v>6.4670000000000005E-2</c:v>
                </c:pt>
                <c:pt idx="216">
                  <c:v>5.7419999999999999E-2</c:v>
                </c:pt>
                <c:pt idx="217">
                  <c:v>5.5710000000000003E-2</c:v>
                </c:pt>
                <c:pt idx="218">
                  <c:v>6.1240000000000003E-2</c:v>
                </c:pt>
                <c:pt idx="219">
                  <c:v>5.0160000000000003E-2</c:v>
                </c:pt>
                <c:pt idx="220">
                  <c:v>4.7399999999999998E-2</c:v>
                </c:pt>
                <c:pt idx="221">
                  <c:v>5.3699999999999998E-2</c:v>
                </c:pt>
                <c:pt idx="222">
                  <c:v>4.4850000000000001E-2</c:v>
                </c:pt>
                <c:pt idx="223">
                  <c:v>4.5560000000000003E-2</c:v>
                </c:pt>
                <c:pt idx="224">
                  <c:v>4.4670000000000001E-2</c:v>
                </c:pt>
                <c:pt idx="225">
                  <c:v>4.8739999999999999E-2</c:v>
                </c:pt>
                <c:pt idx="226">
                  <c:v>4.419E-2</c:v>
                </c:pt>
                <c:pt idx="227">
                  <c:v>3.8949999999999999E-2</c:v>
                </c:pt>
                <c:pt idx="228">
                  <c:v>4.0840000000000001E-2</c:v>
                </c:pt>
                <c:pt idx="229">
                  <c:v>3.4349999999999999E-2</c:v>
                </c:pt>
                <c:pt idx="230">
                  <c:v>3.6909999999999998E-2</c:v>
                </c:pt>
                <c:pt idx="231">
                  <c:v>3.5520000000000003E-2</c:v>
                </c:pt>
                <c:pt idx="232">
                  <c:v>3.0339999999999999E-2</c:v>
                </c:pt>
                <c:pt idx="233">
                  <c:v>3.3050000000000003E-2</c:v>
                </c:pt>
                <c:pt idx="234">
                  <c:v>3.0349999999999999E-2</c:v>
                </c:pt>
                <c:pt idx="235">
                  <c:v>3.1019999999999999E-2</c:v>
                </c:pt>
                <c:pt idx="236">
                  <c:v>3.006E-2</c:v>
                </c:pt>
                <c:pt idx="237">
                  <c:v>3.065E-2</c:v>
                </c:pt>
                <c:pt idx="238">
                  <c:v>2.8170000000000001E-2</c:v>
                </c:pt>
                <c:pt idx="239">
                  <c:v>2.5420000000000002E-2</c:v>
                </c:pt>
                <c:pt idx="240">
                  <c:v>2.8160000000000001E-2</c:v>
                </c:pt>
                <c:pt idx="241">
                  <c:v>2.7040000000000002E-2</c:v>
                </c:pt>
                <c:pt idx="242">
                  <c:v>2.7740000000000001E-2</c:v>
                </c:pt>
                <c:pt idx="243">
                  <c:v>2.5440000000000001E-2</c:v>
                </c:pt>
                <c:pt idx="244">
                  <c:v>2.41E-2</c:v>
                </c:pt>
                <c:pt idx="245">
                  <c:v>2.2499999999999999E-2</c:v>
                </c:pt>
                <c:pt idx="246">
                  <c:v>2.315E-2</c:v>
                </c:pt>
                <c:pt idx="247">
                  <c:v>2.3570000000000001E-2</c:v>
                </c:pt>
                <c:pt idx="248">
                  <c:v>2.1839999999999998E-2</c:v>
                </c:pt>
                <c:pt idx="249">
                  <c:v>2.4840000000000001E-2</c:v>
                </c:pt>
                <c:pt idx="250">
                  <c:v>2.1669999999999998E-2</c:v>
                </c:pt>
                <c:pt idx="251">
                  <c:v>1.8950000000000002E-2</c:v>
                </c:pt>
                <c:pt idx="252">
                  <c:v>1.9130000000000001E-2</c:v>
                </c:pt>
                <c:pt idx="253">
                  <c:v>1.7420000000000001E-2</c:v>
                </c:pt>
                <c:pt idx="254">
                  <c:v>1.5610000000000001E-2</c:v>
                </c:pt>
                <c:pt idx="255">
                  <c:v>1.7919999999999998E-2</c:v>
                </c:pt>
                <c:pt idx="256">
                  <c:v>1.975E-2</c:v>
                </c:pt>
                <c:pt idx="257">
                  <c:v>1.3780000000000001E-2</c:v>
                </c:pt>
                <c:pt idx="258">
                  <c:v>2.2880000000000001E-2</c:v>
                </c:pt>
                <c:pt idx="259">
                  <c:v>1.3520000000000001E-2</c:v>
                </c:pt>
                <c:pt idx="260">
                  <c:v>2.23E-2</c:v>
                </c:pt>
                <c:pt idx="261">
                  <c:v>1.461E-2</c:v>
                </c:pt>
                <c:pt idx="262">
                  <c:v>1.49E-2</c:v>
                </c:pt>
                <c:pt idx="263">
                  <c:v>1.8859999999999998E-2</c:v>
                </c:pt>
                <c:pt idx="264">
                  <c:v>1.391E-2</c:v>
                </c:pt>
                <c:pt idx="265">
                  <c:v>1.553E-2</c:v>
                </c:pt>
                <c:pt idx="266">
                  <c:v>1.422E-2</c:v>
                </c:pt>
                <c:pt idx="267">
                  <c:v>1.6760000000000001E-2</c:v>
                </c:pt>
                <c:pt idx="268">
                  <c:v>1.942E-2</c:v>
                </c:pt>
                <c:pt idx="269">
                  <c:v>1.584E-2</c:v>
                </c:pt>
                <c:pt idx="270">
                  <c:v>1.4319999999999999E-2</c:v>
                </c:pt>
                <c:pt idx="271">
                  <c:v>2.026E-2</c:v>
                </c:pt>
                <c:pt idx="272">
                  <c:v>1.7809999999999999E-2</c:v>
                </c:pt>
                <c:pt idx="273">
                  <c:v>1.7809999999999999E-2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696B-4AB4-BC55-D95A90ABD435}"/>
            </c:ext>
          </c:extLst>
        </c:ser>
        <c:ser>
          <c:idx val="3"/>
          <c:order val="2"/>
          <c:tx>
            <c:v>Product 2</c:v>
          </c:tx>
          <c:spPr>
            <a:ln w="19050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xVal>
            <c:numRef>
              <c:f>[8]Sheet2!$Q$3:$Q$275</c:f>
              <c:numCache>
                <c:formatCode>General</c:formatCode>
                <c:ptCount val="273"/>
                <c:pt idx="0">
                  <c:v>302</c:v>
                </c:pt>
                <c:pt idx="1">
                  <c:v>303</c:v>
                </c:pt>
                <c:pt idx="2">
                  <c:v>304</c:v>
                </c:pt>
                <c:pt idx="3">
                  <c:v>305</c:v>
                </c:pt>
                <c:pt idx="4">
                  <c:v>306</c:v>
                </c:pt>
                <c:pt idx="5">
                  <c:v>307</c:v>
                </c:pt>
                <c:pt idx="6">
                  <c:v>308</c:v>
                </c:pt>
                <c:pt idx="7">
                  <c:v>309</c:v>
                </c:pt>
                <c:pt idx="8">
                  <c:v>310</c:v>
                </c:pt>
                <c:pt idx="9">
                  <c:v>311</c:v>
                </c:pt>
                <c:pt idx="10">
                  <c:v>312</c:v>
                </c:pt>
                <c:pt idx="11">
                  <c:v>313</c:v>
                </c:pt>
                <c:pt idx="12">
                  <c:v>314</c:v>
                </c:pt>
                <c:pt idx="13">
                  <c:v>315</c:v>
                </c:pt>
                <c:pt idx="14">
                  <c:v>316</c:v>
                </c:pt>
                <c:pt idx="15">
                  <c:v>317</c:v>
                </c:pt>
                <c:pt idx="16">
                  <c:v>318</c:v>
                </c:pt>
                <c:pt idx="17">
                  <c:v>319</c:v>
                </c:pt>
                <c:pt idx="18">
                  <c:v>320</c:v>
                </c:pt>
                <c:pt idx="19">
                  <c:v>321</c:v>
                </c:pt>
                <c:pt idx="20">
                  <c:v>322</c:v>
                </c:pt>
                <c:pt idx="21">
                  <c:v>323</c:v>
                </c:pt>
                <c:pt idx="22">
                  <c:v>324</c:v>
                </c:pt>
                <c:pt idx="23">
                  <c:v>325</c:v>
                </c:pt>
                <c:pt idx="24">
                  <c:v>326</c:v>
                </c:pt>
                <c:pt idx="25">
                  <c:v>327</c:v>
                </c:pt>
                <c:pt idx="26">
                  <c:v>328</c:v>
                </c:pt>
                <c:pt idx="27">
                  <c:v>329</c:v>
                </c:pt>
                <c:pt idx="28">
                  <c:v>330</c:v>
                </c:pt>
                <c:pt idx="29">
                  <c:v>331</c:v>
                </c:pt>
                <c:pt idx="30">
                  <c:v>332</c:v>
                </c:pt>
                <c:pt idx="31">
                  <c:v>333</c:v>
                </c:pt>
                <c:pt idx="32">
                  <c:v>334</c:v>
                </c:pt>
                <c:pt idx="33">
                  <c:v>335</c:v>
                </c:pt>
                <c:pt idx="34">
                  <c:v>336</c:v>
                </c:pt>
                <c:pt idx="35">
                  <c:v>337</c:v>
                </c:pt>
                <c:pt idx="36">
                  <c:v>338</c:v>
                </c:pt>
                <c:pt idx="37">
                  <c:v>339</c:v>
                </c:pt>
                <c:pt idx="38">
                  <c:v>340</c:v>
                </c:pt>
                <c:pt idx="39">
                  <c:v>341</c:v>
                </c:pt>
                <c:pt idx="40">
                  <c:v>342</c:v>
                </c:pt>
                <c:pt idx="41">
                  <c:v>343</c:v>
                </c:pt>
                <c:pt idx="42">
                  <c:v>344</c:v>
                </c:pt>
                <c:pt idx="43">
                  <c:v>345</c:v>
                </c:pt>
                <c:pt idx="44">
                  <c:v>346</c:v>
                </c:pt>
                <c:pt idx="45">
                  <c:v>347</c:v>
                </c:pt>
                <c:pt idx="46">
                  <c:v>348</c:v>
                </c:pt>
                <c:pt idx="47">
                  <c:v>349</c:v>
                </c:pt>
                <c:pt idx="48">
                  <c:v>350</c:v>
                </c:pt>
                <c:pt idx="49">
                  <c:v>351</c:v>
                </c:pt>
                <c:pt idx="50">
                  <c:v>352</c:v>
                </c:pt>
                <c:pt idx="51">
                  <c:v>353</c:v>
                </c:pt>
                <c:pt idx="52">
                  <c:v>354</c:v>
                </c:pt>
                <c:pt idx="53">
                  <c:v>355</c:v>
                </c:pt>
                <c:pt idx="54">
                  <c:v>356</c:v>
                </c:pt>
                <c:pt idx="55">
                  <c:v>357</c:v>
                </c:pt>
                <c:pt idx="56">
                  <c:v>358</c:v>
                </c:pt>
                <c:pt idx="57">
                  <c:v>359</c:v>
                </c:pt>
                <c:pt idx="58">
                  <c:v>360</c:v>
                </c:pt>
                <c:pt idx="59">
                  <c:v>361</c:v>
                </c:pt>
                <c:pt idx="60">
                  <c:v>362</c:v>
                </c:pt>
                <c:pt idx="61">
                  <c:v>363</c:v>
                </c:pt>
                <c:pt idx="62">
                  <c:v>364</c:v>
                </c:pt>
                <c:pt idx="63">
                  <c:v>365</c:v>
                </c:pt>
                <c:pt idx="64">
                  <c:v>366</c:v>
                </c:pt>
                <c:pt idx="65">
                  <c:v>367</c:v>
                </c:pt>
                <c:pt idx="66">
                  <c:v>368</c:v>
                </c:pt>
                <c:pt idx="67">
                  <c:v>369</c:v>
                </c:pt>
                <c:pt idx="68">
                  <c:v>370</c:v>
                </c:pt>
                <c:pt idx="69">
                  <c:v>371</c:v>
                </c:pt>
                <c:pt idx="70">
                  <c:v>372</c:v>
                </c:pt>
                <c:pt idx="71">
                  <c:v>373</c:v>
                </c:pt>
                <c:pt idx="72">
                  <c:v>374</c:v>
                </c:pt>
                <c:pt idx="73">
                  <c:v>375</c:v>
                </c:pt>
                <c:pt idx="74">
                  <c:v>376</c:v>
                </c:pt>
                <c:pt idx="75">
                  <c:v>377</c:v>
                </c:pt>
                <c:pt idx="76">
                  <c:v>378</c:v>
                </c:pt>
                <c:pt idx="77">
                  <c:v>379</c:v>
                </c:pt>
                <c:pt idx="78">
                  <c:v>380</c:v>
                </c:pt>
                <c:pt idx="79">
                  <c:v>381</c:v>
                </c:pt>
                <c:pt idx="80">
                  <c:v>382</c:v>
                </c:pt>
                <c:pt idx="81">
                  <c:v>383</c:v>
                </c:pt>
                <c:pt idx="82">
                  <c:v>384</c:v>
                </c:pt>
                <c:pt idx="83">
                  <c:v>385</c:v>
                </c:pt>
                <c:pt idx="84">
                  <c:v>386</c:v>
                </c:pt>
                <c:pt idx="85">
                  <c:v>387</c:v>
                </c:pt>
                <c:pt idx="86">
                  <c:v>388</c:v>
                </c:pt>
                <c:pt idx="87">
                  <c:v>389</c:v>
                </c:pt>
                <c:pt idx="88">
                  <c:v>390</c:v>
                </c:pt>
                <c:pt idx="89">
                  <c:v>391</c:v>
                </c:pt>
                <c:pt idx="90">
                  <c:v>392</c:v>
                </c:pt>
                <c:pt idx="91">
                  <c:v>393</c:v>
                </c:pt>
                <c:pt idx="92">
                  <c:v>394</c:v>
                </c:pt>
                <c:pt idx="93">
                  <c:v>395</c:v>
                </c:pt>
                <c:pt idx="94">
                  <c:v>396</c:v>
                </c:pt>
                <c:pt idx="95">
                  <c:v>397</c:v>
                </c:pt>
                <c:pt idx="96">
                  <c:v>398</c:v>
                </c:pt>
                <c:pt idx="97">
                  <c:v>399</c:v>
                </c:pt>
                <c:pt idx="98">
                  <c:v>400</c:v>
                </c:pt>
                <c:pt idx="99">
                  <c:v>401</c:v>
                </c:pt>
                <c:pt idx="100">
                  <c:v>402</c:v>
                </c:pt>
                <c:pt idx="101">
                  <c:v>403</c:v>
                </c:pt>
                <c:pt idx="102">
                  <c:v>404</c:v>
                </c:pt>
                <c:pt idx="103">
                  <c:v>405</c:v>
                </c:pt>
                <c:pt idx="104">
                  <c:v>406</c:v>
                </c:pt>
                <c:pt idx="105">
                  <c:v>407</c:v>
                </c:pt>
                <c:pt idx="106">
                  <c:v>408</c:v>
                </c:pt>
                <c:pt idx="107">
                  <c:v>409</c:v>
                </c:pt>
                <c:pt idx="108">
                  <c:v>410</c:v>
                </c:pt>
                <c:pt idx="109">
                  <c:v>411</c:v>
                </c:pt>
                <c:pt idx="110">
                  <c:v>412</c:v>
                </c:pt>
                <c:pt idx="111">
                  <c:v>413</c:v>
                </c:pt>
                <c:pt idx="112">
                  <c:v>414</c:v>
                </c:pt>
                <c:pt idx="113">
                  <c:v>415</c:v>
                </c:pt>
                <c:pt idx="114">
                  <c:v>416</c:v>
                </c:pt>
                <c:pt idx="115">
                  <c:v>417</c:v>
                </c:pt>
                <c:pt idx="116">
                  <c:v>418</c:v>
                </c:pt>
                <c:pt idx="117">
                  <c:v>419</c:v>
                </c:pt>
                <c:pt idx="118">
                  <c:v>420</c:v>
                </c:pt>
                <c:pt idx="119">
                  <c:v>421</c:v>
                </c:pt>
                <c:pt idx="120">
                  <c:v>422</c:v>
                </c:pt>
                <c:pt idx="121">
                  <c:v>423</c:v>
                </c:pt>
                <c:pt idx="122">
                  <c:v>424</c:v>
                </c:pt>
                <c:pt idx="123">
                  <c:v>425</c:v>
                </c:pt>
                <c:pt idx="124">
                  <c:v>426</c:v>
                </c:pt>
                <c:pt idx="125">
                  <c:v>427</c:v>
                </c:pt>
                <c:pt idx="126">
                  <c:v>428</c:v>
                </c:pt>
                <c:pt idx="127">
                  <c:v>429</c:v>
                </c:pt>
                <c:pt idx="128">
                  <c:v>430</c:v>
                </c:pt>
                <c:pt idx="129">
                  <c:v>431</c:v>
                </c:pt>
                <c:pt idx="130">
                  <c:v>432</c:v>
                </c:pt>
                <c:pt idx="131">
                  <c:v>433</c:v>
                </c:pt>
                <c:pt idx="132">
                  <c:v>434</c:v>
                </c:pt>
                <c:pt idx="133">
                  <c:v>435</c:v>
                </c:pt>
                <c:pt idx="134">
                  <c:v>436</c:v>
                </c:pt>
                <c:pt idx="135">
                  <c:v>437</c:v>
                </c:pt>
                <c:pt idx="136">
                  <c:v>438</c:v>
                </c:pt>
                <c:pt idx="137">
                  <c:v>439</c:v>
                </c:pt>
                <c:pt idx="138">
                  <c:v>440</c:v>
                </c:pt>
                <c:pt idx="139">
                  <c:v>441</c:v>
                </c:pt>
                <c:pt idx="140">
                  <c:v>442</c:v>
                </c:pt>
                <c:pt idx="141">
                  <c:v>443</c:v>
                </c:pt>
                <c:pt idx="142">
                  <c:v>444</c:v>
                </c:pt>
                <c:pt idx="143">
                  <c:v>445</c:v>
                </c:pt>
                <c:pt idx="144">
                  <c:v>446</c:v>
                </c:pt>
                <c:pt idx="145">
                  <c:v>447</c:v>
                </c:pt>
                <c:pt idx="146">
                  <c:v>448</c:v>
                </c:pt>
                <c:pt idx="147">
                  <c:v>449</c:v>
                </c:pt>
                <c:pt idx="148">
                  <c:v>450</c:v>
                </c:pt>
                <c:pt idx="149">
                  <c:v>451</c:v>
                </c:pt>
                <c:pt idx="150">
                  <c:v>452</c:v>
                </c:pt>
                <c:pt idx="151">
                  <c:v>453</c:v>
                </c:pt>
                <c:pt idx="152">
                  <c:v>454</c:v>
                </c:pt>
                <c:pt idx="153">
                  <c:v>455</c:v>
                </c:pt>
                <c:pt idx="154">
                  <c:v>456</c:v>
                </c:pt>
                <c:pt idx="155">
                  <c:v>457</c:v>
                </c:pt>
                <c:pt idx="156">
                  <c:v>458</c:v>
                </c:pt>
                <c:pt idx="157">
                  <c:v>459</c:v>
                </c:pt>
                <c:pt idx="158">
                  <c:v>460</c:v>
                </c:pt>
                <c:pt idx="159">
                  <c:v>461</c:v>
                </c:pt>
                <c:pt idx="160">
                  <c:v>462</c:v>
                </c:pt>
                <c:pt idx="161">
                  <c:v>463</c:v>
                </c:pt>
                <c:pt idx="162">
                  <c:v>464</c:v>
                </c:pt>
                <c:pt idx="163">
                  <c:v>465</c:v>
                </c:pt>
                <c:pt idx="164">
                  <c:v>466</c:v>
                </c:pt>
                <c:pt idx="165">
                  <c:v>467</c:v>
                </c:pt>
                <c:pt idx="166">
                  <c:v>468</c:v>
                </c:pt>
                <c:pt idx="167">
                  <c:v>469</c:v>
                </c:pt>
                <c:pt idx="168">
                  <c:v>470</c:v>
                </c:pt>
                <c:pt idx="169">
                  <c:v>471</c:v>
                </c:pt>
                <c:pt idx="170">
                  <c:v>472</c:v>
                </c:pt>
                <c:pt idx="171">
                  <c:v>473</c:v>
                </c:pt>
                <c:pt idx="172">
                  <c:v>474</c:v>
                </c:pt>
                <c:pt idx="173">
                  <c:v>475</c:v>
                </c:pt>
                <c:pt idx="174">
                  <c:v>476</c:v>
                </c:pt>
                <c:pt idx="175">
                  <c:v>477</c:v>
                </c:pt>
                <c:pt idx="176">
                  <c:v>478</c:v>
                </c:pt>
                <c:pt idx="177">
                  <c:v>479</c:v>
                </c:pt>
                <c:pt idx="178">
                  <c:v>480</c:v>
                </c:pt>
                <c:pt idx="179">
                  <c:v>481</c:v>
                </c:pt>
                <c:pt idx="180">
                  <c:v>482</c:v>
                </c:pt>
                <c:pt idx="181">
                  <c:v>483</c:v>
                </c:pt>
                <c:pt idx="182">
                  <c:v>484</c:v>
                </c:pt>
                <c:pt idx="183">
                  <c:v>485</c:v>
                </c:pt>
                <c:pt idx="184">
                  <c:v>486</c:v>
                </c:pt>
                <c:pt idx="185">
                  <c:v>487</c:v>
                </c:pt>
                <c:pt idx="186">
                  <c:v>488</c:v>
                </c:pt>
                <c:pt idx="187">
                  <c:v>489</c:v>
                </c:pt>
                <c:pt idx="188">
                  <c:v>490</c:v>
                </c:pt>
                <c:pt idx="189">
                  <c:v>491</c:v>
                </c:pt>
                <c:pt idx="190">
                  <c:v>492</c:v>
                </c:pt>
                <c:pt idx="191">
                  <c:v>493</c:v>
                </c:pt>
                <c:pt idx="192">
                  <c:v>494</c:v>
                </c:pt>
                <c:pt idx="193">
                  <c:v>495</c:v>
                </c:pt>
                <c:pt idx="194">
                  <c:v>496</c:v>
                </c:pt>
                <c:pt idx="195">
                  <c:v>497</c:v>
                </c:pt>
                <c:pt idx="196">
                  <c:v>498</c:v>
                </c:pt>
                <c:pt idx="197">
                  <c:v>499</c:v>
                </c:pt>
                <c:pt idx="198">
                  <c:v>500</c:v>
                </c:pt>
                <c:pt idx="199">
                  <c:v>501</c:v>
                </c:pt>
                <c:pt idx="200">
                  <c:v>502</c:v>
                </c:pt>
                <c:pt idx="201">
                  <c:v>503</c:v>
                </c:pt>
                <c:pt idx="202">
                  <c:v>504</c:v>
                </c:pt>
                <c:pt idx="203">
                  <c:v>505</c:v>
                </c:pt>
                <c:pt idx="204">
                  <c:v>506</c:v>
                </c:pt>
                <c:pt idx="205">
                  <c:v>507</c:v>
                </c:pt>
                <c:pt idx="206">
                  <c:v>508</c:v>
                </c:pt>
                <c:pt idx="207">
                  <c:v>509</c:v>
                </c:pt>
                <c:pt idx="208">
                  <c:v>510</c:v>
                </c:pt>
                <c:pt idx="209">
                  <c:v>511</c:v>
                </c:pt>
                <c:pt idx="210">
                  <c:v>512</c:v>
                </c:pt>
                <c:pt idx="211">
                  <c:v>513</c:v>
                </c:pt>
                <c:pt idx="212">
                  <c:v>514</c:v>
                </c:pt>
                <c:pt idx="213">
                  <c:v>515</c:v>
                </c:pt>
                <c:pt idx="214">
                  <c:v>516</c:v>
                </c:pt>
                <c:pt idx="215">
                  <c:v>517</c:v>
                </c:pt>
                <c:pt idx="216">
                  <c:v>518</c:v>
                </c:pt>
                <c:pt idx="217">
                  <c:v>519</c:v>
                </c:pt>
                <c:pt idx="218">
                  <c:v>520</c:v>
                </c:pt>
                <c:pt idx="219">
                  <c:v>521</c:v>
                </c:pt>
                <c:pt idx="220">
                  <c:v>522</c:v>
                </c:pt>
                <c:pt idx="221">
                  <c:v>523</c:v>
                </c:pt>
                <c:pt idx="222">
                  <c:v>524</c:v>
                </c:pt>
                <c:pt idx="223">
                  <c:v>525</c:v>
                </c:pt>
                <c:pt idx="224">
                  <c:v>526</c:v>
                </c:pt>
                <c:pt idx="225">
                  <c:v>527</c:v>
                </c:pt>
                <c:pt idx="226">
                  <c:v>528</c:v>
                </c:pt>
                <c:pt idx="227">
                  <c:v>529</c:v>
                </c:pt>
                <c:pt idx="228">
                  <c:v>530</c:v>
                </c:pt>
                <c:pt idx="229">
                  <c:v>531</c:v>
                </c:pt>
                <c:pt idx="230">
                  <c:v>532</c:v>
                </c:pt>
                <c:pt idx="231">
                  <c:v>533</c:v>
                </c:pt>
                <c:pt idx="232">
                  <c:v>534</c:v>
                </c:pt>
                <c:pt idx="233">
                  <c:v>535</c:v>
                </c:pt>
                <c:pt idx="234">
                  <c:v>536</c:v>
                </c:pt>
                <c:pt idx="235">
                  <c:v>537</c:v>
                </c:pt>
                <c:pt idx="236">
                  <c:v>538</c:v>
                </c:pt>
                <c:pt idx="237">
                  <c:v>539</c:v>
                </c:pt>
                <c:pt idx="238">
                  <c:v>540</c:v>
                </c:pt>
                <c:pt idx="239">
                  <c:v>541</c:v>
                </c:pt>
                <c:pt idx="240">
                  <c:v>542</c:v>
                </c:pt>
                <c:pt idx="241">
                  <c:v>543</c:v>
                </c:pt>
                <c:pt idx="242">
                  <c:v>544</c:v>
                </c:pt>
                <c:pt idx="243">
                  <c:v>545</c:v>
                </c:pt>
                <c:pt idx="244">
                  <c:v>546</c:v>
                </c:pt>
                <c:pt idx="245">
                  <c:v>547</c:v>
                </c:pt>
                <c:pt idx="246">
                  <c:v>548</c:v>
                </c:pt>
                <c:pt idx="247">
                  <c:v>549</c:v>
                </c:pt>
                <c:pt idx="248">
                  <c:v>550</c:v>
                </c:pt>
                <c:pt idx="249">
                  <c:v>551</c:v>
                </c:pt>
                <c:pt idx="250">
                  <c:v>552</c:v>
                </c:pt>
                <c:pt idx="251">
                  <c:v>553</c:v>
                </c:pt>
                <c:pt idx="252">
                  <c:v>554</c:v>
                </c:pt>
                <c:pt idx="253">
                  <c:v>555</c:v>
                </c:pt>
                <c:pt idx="254">
                  <c:v>556</c:v>
                </c:pt>
                <c:pt idx="255">
                  <c:v>557</c:v>
                </c:pt>
                <c:pt idx="256">
                  <c:v>558</c:v>
                </c:pt>
                <c:pt idx="257">
                  <c:v>559</c:v>
                </c:pt>
                <c:pt idx="258">
                  <c:v>560</c:v>
                </c:pt>
                <c:pt idx="259">
                  <c:v>561</c:v>
                </c:pt>
                <c:pt idx="260">
                  <c:v>562</c:v>
                </c:pt>
                <c:pt idx="261">
                  <c:v>563</c:v>
                </c:pt>
                <c:pt idx="262">
                  <c:v>564</c:v>
                </c:pt>
                <c:pt idx="263">
                  <c:v>565</c:v>
                </c:pt>
                <c:pt idx="264">
                  <c:v>566</c:v>
                </c:pt>
                <c:pt idx="265">
                  <c:v>567</c:v>
                </c:pt>
                <c:pt idx="266">
                  <c:v>568</c:v>
                </c:pt>
                <c:pt idx="267">
                  <c:v>569</c:v>
                </c:pt>
                <c:pt idx="268">
                  <c:v>570</c:v>
                </c:pt>
                <c:pt idx="269">
                  <c:v>571</c:v>
                </c:pt>
                <c:pt idx="270">
                  <c:v>572</c:v>
                </c:pt>
                <c:pt idx="271">
                  <c:v>573</c:v>
                </c:pt>
                <c:pt idx="272">
                  <c:v>574</c:v>
                </c:pt>
              </c:numCache>
            </c:numRef>
          </c:xVal>
          <c:yVal>
            <c:numRef>
              <c:f>[8]Sheet2!$R$3:$R$275</c:f>
              <c:numCache>
                <c:formatCode>General</c:formatCode>
                <c:ptCount val="273"/>
                <c:pt idx="0">
                  <c:v>1.4E-3</c:v>
                </c:pt>
                <c:pt idx="1">
                  <c:v>9.20067E-4</c:v>
                </c:pt>
                <c:pt idx="2">
                  <c:v>5.3E-3</c:v>
                </c:pt>
                <c:pt idx="3">
                  <c:v>9.9299999999999996E-3</c:v>
                </c:pt>
                <c:pt idx="4">
                  <c:v>1.242E-2</c:v>
                </c:pt>
                <c:pt idx="5">
                  <c:v>1.042E-2</c:v>
                </c:pt>
                <c:pt idx="6">
                  <c:v>1.226E-2</c:v>
                </c:pt>
                <c:pt idx="7">
                  <c:v>1.5429999999999999E-2</c:v>
                </c:pt>
                <c:pt idx="8">
                  <c:v>2.0119999999999999E-2</c:v>
                </c:pt>
                <c:pt idx="9">
                  <c:v>1.6959999999999999E-2</c:v>
                </c:pt>
                <c:pt idx="10">
                  <c:v>1.427E-2</c:v>
                </c:pt>
                <c:pt idx="11">
                  <c:v>2.0029999999999999E-2</c:v>
                </c:pt>
                <c:pt idx="12">
                  <c:v>2.6409999999999999E-2</c:v>
                </c:pt>
                <c:pt idx="13">
                  <c:v>3.6409999999999998E-2</c:v>
                </c:pt>
                <c:pt idx="14">
                  <c:v>3.4270000000000002E-2</c:v>
                </c:pt>
                <c:pt idx="15">
                  <c:v>3.2259999999999997E-2</c:v>
                </c:pt>
                <c:pt idx="16">
                  <c:v>3.585E-2</c:v>
                </c:pt>
                <c:pt idx="17">
                  <c:v>5.2900000000000003E-2</c:v>
                </c:pt>
                <c:pt idx="18">
                  <c:v>6.3719999999999999E-2</c:v>
                </c:pt>
                <c:pt idx="19">
                  <c:v>5.7000000000000002E-2</c:v>
                </c:pt>
                <c:pt idx="20">
                  <c:v>6.0100000000000001E-2</c:v>
                </c:pt>
                <c:pt idx="21">
                  <c:v>5.3960000000000001E-2</c:v>
                </c:pt>
                <c:pt idx="22">
                  <c:v>5.4670000000000003E-2</c:v>
                </c:pt>
                <c:pt idx="23">
                  <c:v>4.8480000000000002E-2</c:v>
                </c:pt>
                <c:pt idx="24">
                  <c:v>5.6829999999999999E-2</c:v>
                </c:pt>
                <c:pt idx="25">
                  <c:v>6.6769999999999996E-2</c:v>
                </c:pt>
                <c:pt idx="26">
                  <c:v>6.4009999999999997E-2</c:v>
                </c:pt>
                <c:pt idx="27">
                  <c:v>7.6420000000000002E-2</c:v>
                </c:pt>
                <c:pt idx="28">
                  <c:v>7.8390000000000001E-2</c:v>
                </c:pt>
                <c:pt idx="29">
                  <c:v>8.8419999999999999E-2</c:v>
                </c:pt>
                <c:pt idx="30">
                  <c:v>0.10392999999999999</c:v>
                </c:pt>
                <c:pt idx="31">
                  <c:v>0.11674</c:v>
                </c:pt>
                <c:pt idx="32">
                  <c:v>0.13009999999999999</c:v>
                </c:pt>
                <c:pt idx="33">
                  <c:v>0.14840999999999999</c:v>
                </c:pt>
                <c:pt idx="34">
                  <c:v>0.15923999999999999</c:v>
                </c:pt>
                <c:pt idx="35">
                  <c:v>0.16311999999999999</c:v>
                </c:pt>
                <c:pt idx="36">
                  <c:v>0.16214000000000001</c:v>
                </c:pt>
                <c:pt idx="37">
                  <c:v>0.16924</c:v>
                </c:pt>
                <c:pt idx="38">
                  <c:v>0.1575</c:v>
                </c:pt>
                <c:pt idx="39">
                  <c:v>0.17147999999999999</c:v>
                </c:pt>
                <c:pt idx="40">
                  <c:v>0.17105999999999999</c:v>
                </c:pt>
                <c:pt idx="41">
                  <c:v>0.17529</c:v>
                </c:pt>
                <c:pt idx="42">
                  <c:v>0.17191999999999999</c:v>
                </c:pt>
                <c:pt idx="43">
                  <c:v>0.18214</c:v>
                </c:pt>
                <c:pt idx="44">
                  <c:v>0.17610000000000001</c:v>
                </c:pt>
                <c:pt idx="45">
                  <c:v>0.19808999999999999</c:v>
                </c:pt>
                <c:pt idx="46">
                  <c:v>0.20333000000000001</c:v>
                </c:pt>
                <c:pt idx="47">
                  <c:v>0.19950000000000001</c:v>
                </c:pt>
                <c:pt idx="48">
                  <c:v>0.20871999999999999</c:v>
                </c:pt>
                <c:pt idx="49">
                  <c:v>0.21909000000000001</c:v>
                </c:pt>
                <c:pt idx="50">
                  <c:v>0.21634</c:v>
                </c:pt>
                <c:pt idx="51">
                  <c:v>0.21148</c:v>
                </c:pt>
                <c:pt idx="52">
                  <c:v>0.21424000000000001</c:v>
                </c:pt>
                <c:pt idx="53">
                  <c:v>0.22841</c:v>
                </c:pt>
                <c:pt idx="54">
                  <c:v>0.22985</c:v>
                </c:pt>
                <c:pt idx="55">
                  <c:v>0.23598</c:v>
                </c:pt>
                <c:pt idx="56">
                  <c:v>0.23433000000000001</c:v>
                </c:pt>
                <c:pt idx="57">
                  <c:v>0.23241000000000001</c:v>
                </c:pt>
                <c:pt idx="58">
                  <c:v>0.24146000000000001</c:v>
                </c:pt>
                <c:pt idx="59">
                  <c:v>0.24459</c:v>
                </c:pt>
                <c:pt idx="60">
                  <c:v>0.26225999999999999</c:v>
                </c:pt>
                <c:pt idx="61">
                  <c:v>0.26412000000000002</c:v>
                </c:pt>
                <c:pt idx="62">
                  <c:v>0.26919999999999999</c:v>
                </c:pt>
                <c:pt idx="63">
                  <c:v>0.29831999999999997</c:v>
                </c:pt>
                <c:pt idx="64">
                  <c:v>0.3004</c:v>
                </c:pt>
                <c:pt idx="65">
                  <c:v>0.31224000000000002</c:v>
                </c:pt>
                <c:pt idx="66">
                  <c:v>0.32644000000000001</c:v>
                </c:pt>
                <c:pt idx="67">
                  <c:v>0.34245999999999999</c:v>
                </c:pt>
                <c:pt idx="68">
                  <c:v>0.36873</c:v>
                </c:pt>
                <c:pt idx="69">
                  <c:v>0.38225999999999999</c:v>
                </c:pt>
                <c:pt idx="70">
                  <c:v>0.39989000000000002</c:v>
                </c:pt>
                <c:pt idx="71">
                  <c:v>0.42569000000000001</c:v>
                </c:pt>
                <c:pt idx="72">
                  <c:v>0.44996000000000003</c:v>
                </c:pt>
                <c:pt idx="73">
                  <c:v>0.46231</c:v>
                </c:pt>
                <c:pt idx="74">
                  <c:v>0.49142000000000002</c:v>
                </c:pt>
                <c:pt idx="75">
                  <c:v>0.51263999999999998</c:v>
                </c:pt>
                <c:pt idx="76">
                  <c:v>0.54203000000000001</c:v>
                </c:pt>
                <c:pt idx="77">
                  <c:v>0.56177999999999995</c:v>
                </c:pt>
                <c:pt idx="78">
                  <c:v>0.58240000000000003</c:v>
                </c:pt>
                <c:pt idx="79">
                  <c:v>0.61304999999999998</c:v>
                </c:pt>
                <c:pt idx="80">
                  <c:v>0.62080000000000002</c:v>
                </c:pt>
                <c:pt idx="81">
                  <c:v>0.64824999999999999</c:v>
                </c:pt>
                <c:pt idx="82">
                  <c:v>0.68245999999999996</c:v>
                </c:pt>
                <c:pt idx="83">
                  <c:v>0.68969000000000003</c:v>
                </c:pt>
                <c:pt idx="84">
                  <c:v>0.70791000000000004</c:v>
                </c:pt>
                <c:pt idx="85">
                  <c:v>0.74895</c:v>
                </c:pt>
                <c:pt idx="86">
                  <c:v>0.77271000000000001</c:v>
                </c:pt>
                <c:pt idx="87">
                  <c:v>0.78696999999999995</c:v>
                </c:pt>
                <c:pt idx="88">
                  <c:v>0.81666000000000005</c:v>
                </c:pt>
                <c:pt idx="89">
                  <c:v>0.83548999999999995</c:v>
                </c:pt>
                <c:pt idx="90">
                  <c:v>0.85502999999999996</c:v>
                </c:pt>
                <c:pt idx="91">
                  <c:v>0.87260000000000004</c:v>
                </c:pt>
                <c:pt idx="92">
                  <c:v>0.89870000000000005</c:v>
                </c:pt>
                <c:pt idx="93">
                  <c:v>0.91341000000000006</c:v>
                </c:pt>
                <c:pt idx="94">
                  <c:v>0.93267</c:v>
                </c:pt>
                <c:pt idx="95">
                  <c:v>0.92598999999999998</c:v>
                </c:pt>
                <c:pt idx="96">
                  <c:v>0.95313999999999999</c:v>
                </c:pt>
                <c:pt idx="97">
                  <c:v>0.95265999999999995</c:v>
                </c:pt>
                <c:pt idx="98">
                  <c:v>0.96480999999999995</c:v>
                </c:pt>
                <c:pt idx="99">
                  <c:v>0.97206999999999999</c:v>
                </c:pt>
                <c:pt idx="100">
                  <c:v>0.97680999999999996</c:v>
                </c:pt>
                <c:pt idx="101">
                  <c:v>0.98628000000000005</c:v>
                </c:pt>
                <c:pt idx="102">
                  <c:v>0.98597000000000001</c:v>
                </c:pt>
                <c:pt idx="103">
                  <c:v>0.98456999999999995</c:v>
                </c:pt>
                <c:pt idx="104">
                  <c:v>0.98733000000000004</c:v>
                </c:pt>
                <c:pt idx="105">
                  <c:v>0.99487000000000003</c:v>
                </c:pt>
                <c:pt idx="106">
                  <c:v>0.99689000000000005</c:v>
                </c:pt>
                <c:pt idx="107">
                  <c:v>1</c:v>
                </c:pt>
                <c:pt idx="108">
                  <c:v>0.99797999999999998</c:v>
                </c:pt>
                <c:pt idx="109">
                  <c:v>0.99104000000000003</c:v>
                </c:pt>
                <c:pt idx="110">
                  <c:v>0.97819</c:v>
                </c:pt>
                <c:pt idx="111">
                  <c:v>0.98504999999999998</c:v>
                </c:pt>
                <c:pt idx="112">
                  <c:v>0.98436000000000001</c:v>
                </c:pt>
                <c:pt idx="113">
                  <c:v>0.95079000000000002</c:v>
                </c:pt>
                <c:pt idx="114">
                  <c:v>0.94201999999999997</c:v>
                </c:pt>
                <c:pt idx="115">
                  <c:v>0.93789999999999996</c:v>
                </c:pt>
                <c:pt idx="116">
                  <c:v>0.94306999999999996</c:v>
                </c:pt>
                <c:pt idx="117">
                  <c:v>0.90398999999999996</c:v>
                </c:pt>
                <c:pt idx="118">
                  <c:v>0.89509000000000005</c:v>
                </c:pt>
                <c:pt idx="119">
                  <c:v>0.89520999999999995</c:v>
                </c:pt>
                <c:pt idx="120">
                  <c:v>0.88732</c:v>
                </c:pt>
                <c:pt idx="121">
                  <c:v>0.87051000000000001</c:v>
                </c:pt>
                <c:pt idx="122">
                  <c:v>0.86548999999999998</c:v>
                </c:pt>
                <c:pt idx="123">
                  <c:v>0.84714</c:v>
                </c:pt>
                <c:pt idx="124">
                  <c:v>0.82416</c:v>
                </c:pt>
                <c:pt idx="125">
                  <c:v>0.81742000000000004</c:v>
                </c:pt>
                <c:pt idx="126">
                  <c:v>0.79891999999999996</c:v>
                </c:pt>
                <c:pt idx="127">
                  <c:v>0.77739000000000003</c:v>
                </c:pt>
                <c:pt idx="128">
                  <c:v>0.77164999999999995</c:v>
                </c:pt>
                <c:pt idx="129">
                  <c:v>0.74922999999999995</c:v>
                </c:pt>
                <c:pt idx="130">
                  <c:v>0.73829999999999996</c:v>
                </c:pt>
                <c:pt idx="131">
                  <c:v>0.71197999999999995</c:v>
                </c:pt>
                <c:pt idx="132">
                  <c:v>0.71689000000000003</c:v>
                </c:pt>
                <c:pt idx="133">
                  <c:v>0.69223999999999997</c:v>
                </c:pt>
                <c:pt idx="134">
                  <c:v>0.67691999999999997</c:v>
                </c:pt>
                <c:pt idx="135">
                  <c:v>0.66215000000000002</c:v>
                </c:pt>
                <c:pt idx="136">
                  <c:v>0.64266000000000001</c:v>
                </c:pt>
                <c:pt idx="137">
                  <c:v>0.63771</c:v>
                </c:pt>
                <c:pt idx="138">
                  <c:v>0.61889000000000005</c:v>
                </c:pt>
                <c:pt idx="139">
                  <c:v>0.59670999999999996</c:v>
                </c:pt>
                <c:pt idx="140">
                  <c:v>0.58431</c:v>
                </c:pt>
                <c:pt idx="141">
                  <c:v>0.57567999999999997</c:v>
                </c:pt>
                <c:pt idx="142">
                  <c:v>0.55052000000000001</c:v>
                </c:pt>
                <c:pt idx="143">
                  <c:v>0.53708999999999996</c:v>
                </c:pt>
                <c:pt idx="144">
                  <c:v>0.52180000000000004</c:v>
                </c:pt>
                <c:pt idx="145">
                  <c:v>0.49487999999999999</c:v>
                </c:pt>
                <c:pt idx="146">
                  <c:v>0.49576999999999999</c:v>
                </c:pt>
                <c:pt idx="147">
                  <c:v>0.47288999999999998</c:v>
                </c:pt>
                <c:pt idx="148">
                  <c:v>0.45726</c:v>
                </c:pt>
                <c:pt idx="149">
                  <c:v>0.45033000000000001</c:v>
                </c:pt>
                <c:pt idx="150">
                  <c:v>0.43574000000000002</c:v>
                </c:pt>
                <c:pt idx="151">
                  <c:v>0.41755999999999999</c:v>
                </c:pt>
                <c:pt idx="152">
                  <c:v>0.41599000000000003</c:v>
                </c:pt>
                <c:pt idx="153">
                  <c:v>0.40182000000000001</c:v>
                </c:pt>
                <c:pt idx="154">
                  <c:v>0.39671000000000001</c:v>
                </c:pt>
                <c:pt idx="155">
                  <c:v>0.37476999999999999</c:v>
                </c:pt>
                <c:pt idx="156">
                  <c:v>0.35515999999999998</c:v>
                </c:pt>
                <c:pt idx="157">
                  <c:v>0.35037000000000001</c:v>
                </c:pt>
                <c:pt idx="158">
                  <c:v>0.34017999999999998</c:v>
                </c:pt>
                <c:pt idx="159">
                  <c:v>0.32706000000000002</c:v>
                </c:pt>
                <c:pt idx="160">
                  <c:v>0.32163000000000003</c:v>
                </c:pt>
                <c:pt idx="161">
                  <c:v>0.31026999999999999</c:v>
                </c:pt>
                <c:pt idx="162">
                  <c:v>0.29719000000000001</c:v>
                </c:pt>
                <c:pt idx="163">
                  <c:v>0.28689999999999999</c:v>
                </c:pt>
                <c:pt idx="164">
                  <c:v>0.28179999999999999</c:v>
                </c:pt>
                <c:pt idx="165">
                  <c:v>0.26424999999999998</c:v>
                </c:pt>
                <c:pt idx="166">
                  <c:v>0.25766</c:v>
                </c:pt>
                <c:pt idx="167">
                  <c:v>0.24911</c:v>
                </c:pt>
                <c:pt idx="168">
                  <c:v>0.23651</c:v>
                </c:pt>
                <c:pt idx="169">
                  <c:v>0.23352999999999999</c:v>
                </c:pt>
                <c:pt idx="170">
                  <c:v>0.22176000000000001</c:v>
                </c:pt>
                <c:pt idx="171">
                  <c:v>0.2266</c:v>
                </c:pt>
                <c:pt idx="172">
                  <c:v>0.20757999999999999</c:v>
                </c:pt>
                <c:pt idx="173">
                  <c:v>0.19963</c:v>
                </c:pt>
                <c:pt idx="174">
                  <c:v>0.19334999999999999</c:v>
                </c:pt>
                <c:pt idx="175">
                  <c:v>0.18468999999999999</c:v>
                </c:pt>
                <c:pt idx="176">
                  <c:v>0.18153</c:v>
                </c:pt>
                <c:pt idx="177">
                  <c:v>0.17274999999999999</c:v>
                </c:pt>
                <c:pt idx="178">
                  <c:v>0.16764000000000001</c:v>
                </c:pt>
                <c:pt idx="179">
                  <c:v>0.16836999999999999</c:v>
                </c:pt>
                <c:pt idx="180">
                  <c:v>0.15553</c:v>
                </c:pt>
                <c:pt idx="181">
                  <c:v>0.14974999999999999</c:v>
                </c:pt>
                <c:pt idx="182">
                  <c:v>0.1457</c:v>
                </c:pt>
                <c:pt idx="183">
                  <c:v>0.13997999999999999</c:v>
                </c:pt>
                <c:pt idx="184">
                  <c:v>0.13141</c:v>
                </c:pt>
                <c:pt idx="185">
                  <c:v>0.12761</c:v>
                </c:pt>
                <c:pt idx="186">
                  <c:v>0.12213</c:v>
                </c:pt>
                <c:pt idx="187">
                  <c:v>0.11822000000000001</c:v>
                </c:pt>
                <c:pt idx="188">
                  <c:v>0.11124000000000001</c:v>
                </c:pt>
                <c:pt idx="189">
                  <c:v>0.10918</c:v>
                </c:pt>
                <c:pt idx="190">
                  <c:v>0.10667</c:v>
                </c:pt>
                <c:pt idx="191">
                  <c:v>0.10397000000000001</c:v>
                </c:pt>
                <c:pt idx="192">
                  <c:v>0.10211000000000001</c:v>
                </c:pt>
                <c:pt idx="193">
                  <c:v>9.3679999999999999E-2</c:v>
                </c:pt>
                <c:pt idx="194">
                  <c:v>9.1929999999999998E-2</c:v>
                </c:pt>
                <c:pt idx="195">
                  <c:v>8.4970000000000004E-2</c:v>
                </c:pt>
                <c:pt idx="196">
                  <c:v>7.6020000000000004E-2</c:v>
                </c:pt>
                <c:pt idx="197">
                  <c:v>7.843E-2</c:v>
                </c:pt>
                <c:pt idx="198">
                  <c:v>7.4399999999999994E-2</c:v>
                </c:pt>
                <c:pt idx="199">
                  <c:v>7.5209999999999999E-2</c:v>
                </c:pt>
                <c:pt idx="200">
                  <c:v>7.1340000000000001E-2</c:v>
                </c:pt>
                <c:pt idx="201">
                  <c:v>6.5159999999999996E-2</c:v>
                </c:pt>
                <c:pt idx="202">
                  <c:v>6.2440000000000002E-2</c:v>
                </c:pt>
                <c:pt idx="203">
                  <c:v>6.1210000000000001E-2</c:v>
                </c:pt>
                <c:pt idx="204">
                  <c:v>6.1580000000000003E-2</c:v>
                </c:pt>
                <c:pt idx="205">
                  <c:v>5.9330000000000001E-2</c:v>
                </c:pt>
                <c:pt idx="206">
                  <c:v>5.8680000000000003E-2</c:v>
                </c:pt>
                <c:pt idx="207">
                  <c:v>6.1969999999999997E-2</c:v>
                </c:pt>
                <c:pt idx="208">
                  <c:v>5.1189999999999999E-2</c:v>
                </c:pt>
                <c:pt idx="209">
                  <c:v>5.3920000000000003E-2</c:v>
                </c:pt>
                <c:pt idx="210">
                  <c:v>5.6980000000000003E-2</c:v>
                </c:pt>
                <c:pt idx="211">
                  <c:v>5.1929999999999997E-2</c:v>
                </c:pt>
                <c:pt idx="212">
                  <c:v>5.1819999999999998E-2</c:v>
                </c:pt>
                <c:pt idx="213">
                  <c:v>4.9639999999999997E-2</c:v>
                </c:pt>
                <c:pt idx="214">
                  <c:v>5.3469999999999997E-2</c:v>
                </c:pt>
                <c:pt idx="215">
                  <c:v>4.3270000000000003E-2</c:v>
                </c:pt>
                <c:pt idx="216">
                  <c:v>5.2580000000000002E-2</c:v>
                </c:pt>
                <c:pt idx="217">
                  <c:v>5.0529999999999999E-2</c:v>
                </c:pt>
                <c:pt idx="218">
                  <c:v>4.2930000000000003E-2</c:v>
                </c:pt>
                <c:pt idx="219">
                  <c:v>4.5280000000000001E-2</c:v>
                </c:pt>
                <c:pt idx="220">
                  <c:v>4.3470000000000002E-2</c:v>
                </c:pt>
                <c:pt idx="221">
                  <c:v>4.2779999999999999E-2</c:v>
                </c:pt>
                <c:pt idx="222">
                  <c:v>5.0619999999999998E-2</c:v>
                </c:pt>
                <c:pt idx="223">
                  <c:v>4.2049999999999997E-2</c:v>
                </c:pt>
                <c:pt idx="224">
                  <c:v>4.487E-2</c:v>
                </c:pt>
                <c:pt idx="225">
                  <c:v>4.165E-2</c:v>
                </c:pt>
                <c:pt idx="226">
                  <c:v>4.0169999999999997E-2</c:v>
                </c:pt>
                <c:pt idx="227">
                  <c:v>4.3339999999999997E-2</c:v>
                </c:pt>
                <c:pt idx="228">
                  <c:v>4.1419999999999998E-2</c:v>
                </c:pt>
                <c:pt idx="229">
                  <c:v>3.6269999999999997E-2</c:v>
                </c:pt>
                <c:pt idx="230">
                  <c:v>4.7780000000000003E-2</c:v>
                </c:pt>
                <c:pt idx="231">
                  <c:v>4.6589999999999999E-2</c:v>
                </c:pt>
                <c:pt idx="232">
                  <c:v>4.546E-2</c:v>
                </c:pt>
                <c:pt idx="233">
                  <c:v>3.8969999999999998E-2</c:v>
                </c:pt>
                <c:pt idx="234">
                  <c:v>3.857E-2</c:v>
                </c:pt>
                <c:pt idx="235">
                  <c:v>3.3020000000000001E-2</c:v>
                </c:pt>
                <c:pt idx="236">
                  <c:v>3.6749999999999998E-2</c:v>
                </c:pt>
                <c:pt idx="237">
                  <c:v>2.63E-2</c:v>
                </c:pt>
                <c:pt idx="238">
                  <c:v>3.073E-2</c:v>
                </c:pt>
                <c:pt idx="239">
                  <c:v>3.3680000000000002E-2</c:v>
                </c:pt>
                <c:pt idx="240">
                  <c:v>2.4660000000000001E-2</c:v>
                </c:pt>
                <c:pt idx="241">
                  <c:v>2.6579999999999999E-2</c:v>
                </c:pt>
                <c:pt idx="242">
                  <c:v>2.512E-2</c:v>
                </c:pt>
                <c:pt idx="243">
                  <c:v>2.7980000000000001E-2</c:v>
                </c:pt>
                <c:pt idx="244">
                  <c:v>2.4629999999999999E-2</c:v>
                </c:pt>
                <c:pt idx="245">
                  <c:v>2.6110000000000001E-2</c:v>
                </c:pt>
                <c:pt idx="246">
                  <c:v>2.1190000000000001E-2</c:v>
                </c:pt>
                <c:pt idx="247">
                  <c:v>1.372E-2</c:v>
                </c:pt>
                <c:pt idx="248">
                  <c:v>2.2380000000000001E-2</c:v>
                </c:pt>
                <c:pt idx="249">
                  <c:v>2.1749999999999999E-2</c:v>
                </c:pt>
                <c:pt idx="250">
                  <c:v>1.7340000000000001E-2</c:v>
                </c:pt>
                <c:pt idx="251">
                  <c:v>1.0160000000000001E-2</c:v>
                </c:pt>
                <c:pt idx="252">
                  <c:v>1.528E-2</c:v>
                </c:pt>
                <c:pt idx="253">
                  <c:v>1.584E-2</c:v>
                </c:pt>
                <c:pt idx="254">
                  <c:v>1.162E-2</c:v>
                </c:pt>
                <c:pt idx="255">
                  <c:v>9.6200000000000001E-3</c:v>
                </c:pt>
                <c:pt idx="256">
                  <c:v>1.549E-2</c:v>
                </c:pt>
                <c:pt idx="257">
                  <c:v>1.2760000000000001E-2</c:v>
                </c:pt>
                <c:pt idx="258">
                  <c:v>9.3799999999999994E-3</c:v>
                </c:pt>
                <c:pt idx="259">
                  <c:v>3.1800000000000001E-3</c:v>
                </c:pt>
                <c:pt idx="260">
                  <c:v>8.0099999999999998E-3</c:v>
                </c:pt>
                <c:pt idx="261">
                  <c:v>1.289E-2</c:v>
                </c:pt>
                <c:pt idx="262">
                  <c:v>8.3400000000000002E-3</c:v>
                </c:pt>
                <c:pt idx="263">
                  <c:v>1.191E-2</c:v>
                </c:pt>
                <c:pt idx="264">
                  <c:v>8.5699999999999995E-3</c:v>
                </c:pt>
                <c:pt idx="265">
                  <c:v>7.3099999999999997E-3</c:v>
                </c:pt>
                <c:pt idx="266">
                  <c:v>7.1999999999999998E-3</c:v>
                </c:pt>
                <c:pt idx="267">
                  <c:v>7.0800000000000004E-3</c:v>
                </c:pt>
                <c:pt idx="268">
                  <c:v>0</c:v>
                </c:pt>
                <c:pt idx="269">
                  <c:v>1.1990000000000001E-2</c:v>
                </c:pt>
                <c:pt idx="270">
                  <c:v>7.1799999999999998E-3</c:v>
                </c:pt>
                <c:pt idx="271">
                  <c:v>6.2899999999999996E-3</c:v>
                </c:pt>
                <c:pt idx="272">
                  <c:v>1.0619999999999999E-2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696B-4AB4-BC55-D95A90ABD435}"/>
            </c:ext>
          </c:extLst>
        </c:ser>
        <c:ser>
          <c:idx val="0"/>
          <c:order val="3"/>
          <c:tx>
            <c:v>Product 3</c:v>
          </c:tx>
          <c:spPr>
            <a:ln w="19050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xVal>
            <c:numRef>
              <c:f>[9]Sheet2!$P$4:$P$276</c:f>
              <c:numCache>
                <c:formatCode>General</c:formatCode>
                <c:ptCount val="273"/>
                <c:pt idx="0">
                  <c:v>302</c:v>
                </c:pt>
                <c:pt idx="1">
                  <c:v>303</c:v>
                </c:pt>
                <c:pt idx="2">
                  <c:v>304</c:v>
                </c:pt>
                <c:pt idx="3">
                  <c:v>305</c:v>
                </c:pt>
                <c:pt idx="4">
                  <c:v>306</c:v>
                </c:pt>
                <c:pt idx="5">
                  <c:v>307</c:v>
                </c:pt>
                <c:pt idx="6">
                  <c:v>308</c:v>
                </c:pt>
                <c:pt idx="7">
                  <c:v>309</c:v>
                </c:pt>
                <c:pt idx="8">
                  <c:v>310</c:v>
                </c:pt>
                <c:pt idx="9">
                  <c:v>311</c:v>
                </c:pt>
                <c:pt idx="10">
                  <c:v>312</c:v>
                </c:pt>
                <c:pt idx="11">
                  <c:v>313</c:v>
                </c:pt>
                <c:pt idx="12">
                  <c:v>314</c:v>
                </c:pt>
                <c:pt idx="13">
                  <c:v>315</c:v>
                </c:pt>
                <c:pt idx="14">
                  <c:v>316</c:v>
                </c:pt>
                <c:pt idx="15">
                  <c:v>317</c:v>
                </c:pt>
                <c:pt idx="16">
                  <c:v>318</c:v>
                </c:pt>
                <c:pt idx="17">
                  <c:v>319</c:v>
                </c:pt>
                <c:pt idx="18">
                  <c:v>320</c:v>
                </c:pt>
                <c:pt idx="19">
                  <c:v>321</c:v>
                </c:pt>
                <c:pt idx="20">
                  <c:v>322</c:v>
                </c:pt>
                <c:pt idx="21">
                  <c:v>323</c:v>
                </c:pt>
                <c:pt idx="22">
                  <c:v>324</c:v>
                </c:pt>
                <c:pt idx="23">
                  <c:v>325</c:v>
                </c:pt>
                <c:pt idx="24">
                  <c:v>326</c:v>
                </c:pt>
                <c:pt idx="25">
                  <c:v>327</c:v>
                </c:pt>
                <c:pt idx="26">
                  <c:v>328</c:v>
                </c:pt>
                <c:pt idx="27">
                  <c:v>329</c:v>
                </c:pt>
                <c:pt idx="28">
                  <c:v>330</c:v>
                </c:pt>
                <c:pt idx="29">
                  <c:v>331</c:v>
                </c:pt>
                <c:pt idx="30">
                  <c:v>332</c:v>
                </c:pt>
                <c:pt idx="31">
                  <c:v>333</c:v>
                </c:pt>
                <c:pt idx="32">
                  <c:v>334</c:v>
                </c:pt>
                <c:pt idx="33">
                  <c:v>335</c:v>
                </c:pt>
                <c:pt idx="34">
                  <c:v>336</c:v>
                </c:pt>
                <c:pt idx="35">
                  <c:v>337</c:v>
                </c:pt>
                <c:pt idx="36">
                  <c:v>338</c:v>
                </c:pt>
                <c:pt idx="37">
                  <c:v>339</c:v>
                </c:pt>
                <c:pt idx="38">
                  <c:v>340</c:v>
                </c:pt>
                <c:pt idx="39">
                  <c:v>341</c:v>
                </c:pt>
                <c:pt idx="40">
                  <c:v>342</c:v>
                </c:pt>
                <c:pt idx="41">
                  <c:v>343</c:v>
                </c:pt>
                <c:pt idx="42">
                  <c:v>344</c:v>
                </c:pt>
                <c:pt idx="43">
                  <c:v>345</c:v>
                </c:pt>
                <c:pt idx="44">
                  <c:v>346</c:v>
                </c:pt>
                <c:pt idx="45">
                  <c:v>347</c:v>
                </c:pt>
                <c:pt idx="46">
                  <c:v>348</c:v>
                </c:pt>
                <c:pt idx="47">
                  <c:v>349</c:v>
                </c:pt>
                <c:pt idx="48">
                  <c:v>350</c:v>
                </c:pt>
                <c:pt idx="49">
                  <c:v>351</c:v>
                </c:pt>
                <c:pt idx="50">
                  <c:v>352</c:v>
                </c:pt>
                <c:pt idx="51">
                  <c:v>353</c:v>
                </c:pt>
                <c:pt idx="52">
                  <c:v>354</c:v>
                </c:pt>
                <c:pt idx="53">
                  <c:v>355</c:v>
                </c:pt>
                <c:pt idx="54">
                  <c:v>356</c:v>
                </c:pt>
                <c:pt idx="55">
                  <c:v>357</c:v>
                </c:pt>
                <c:pt idx="56">
                  <c:v>358</c:v>
                </c:pt>
                <c:pt idx="57">
                  <c:v>359</c:v>
                </c:pt>
                <c:pt idx="58">
                  <c:v>360</c:v>
                </c:pt>
                <c:pt idx="59">
                  <c:v>361</c:v>
                </c:pt>
                <c:pt idx="60">
                  <c:v>362</c:v>
                </c:pt>
                <c:pt idx="61">
                  <c:v>363</c:v>
                </c:pt>
                <c:pt idx="62">
                  <c:v>364</c:v>
                </c:pt>
                <c:pt idx="63">
                  <c:v>365</c:v>
                </c:pt>
                <c:pt idx="64">
                  <c:v>366</c:v>
                </c:pt>
                <c:pt idx="65">
                  <c:v>367</c:v>
                </c:pt>
                <c:pt idx="66">
                  <c:v>368</c:v>
                </c:pt>
                <c:pt idx="67">
                  <c:v>369</c:v>
                </c:pt>
                <c:pt idx="68">
                  <c:v>370</c:v>
                </c:pt>
                <c:pt idx="69">
                  <c:v>371</c:v>
                </c:pt>
                <c:pt idx="70">
                  <c:v>372</c:v>
                </c:pt>
                <c:pt idx="71">
                  <c:v>373</c:v>
                </c:pt>
                <c:pt idx="72">
                  <c:v>374</c:v>
                </c:pt>
                <c:pt idx="73">
                  <c:v>375</c:v>
                </c:pt>
                <c:pt idx="74">
                  <c:v>376</c:v>
                </c:pt>
                <c:pt idx="75">
                  <c:v>377</c:v>
                </c:pt>
                <c:pt idx="76">
                  <c:v>378</c:v>
                </c:pt>
                <c:pt idx="77">
                  <c:v>379</c:v>
                </c:pt>
                <c:pt idx="78">
                  <c:v>380</c:v>
                </c:pt>
                <c:pt idx="79">
                  <c:v>381</c:v>
                </c:pt>
                <c:pt idx="80">
                  <c:v>382</c:v>
                </c:pt>
                <c:pt idx="81">
                  <c:v>383</c:v>
                </c:pt>
                <c:pt idx="82">
                  <c:v>384</c:v>
                </c:pt>
                <c:pt idx="83">
                  <c:v>385</c:v>
                </c:pt>
                <c:pt idx="84">
                  <c:v>386</c:v>
                </c:pt>
                <c:pt idx="85">
                  <c:v>387</c:v>
                </c:pt>
                <c:pt idx="86">
                  <c:v>388</c:v>
                </c:pt>
                <c:pt idx="87">
                  <c:v>389</c:v>
                </c:pt>
                <c:pt idx="88">
                  <c:v>390</c:v>
                </c:pt>
                <c:pt idx="89">
                  <c:v>391</c:v>
                </c:pt>
                <c:pt idx="90">
                  <c:v>392</c:v>
                </c:pt>
                <c:pt idx="91">
                  <c:v>393</c:v>
                </c:pt>
                <c:pt idx="92">
                  <c:v>394</c:v>
                </c:pt>
                <c:pt idx="93">
                  <c:v>395</c:v>
                </c:pt>
                <c:pt idx="94">
                  <c:v>396</c:v>
                </c:pt>
                <c:pt idx="95">
                  <c:v>397</c:v>
                </c:pt>
                <c:pt idx="96">
                  <c:v>398</c:v>
                </c:pt>
                <c:pt idx="97">
                  <c:v>399</c:v>
                </c:pt>
                <c:pt idx="98">
                  <c:v>400</c:v>
                </c:pt>
                <c:pt idx="99">
                  <c:v>401</c:v>
                </c:pt>
                <c:pt idx="100">
                  <c:v>402</c:v>
                </c:pt>
                <c:pt idx="101">
                  <c:v>403</c:v>
                </c:pt>
                <c:pt idx="102">
                  <c:v>404</c:v>
                </c:pt>
                <c:pt idx="103">
                  <c:v>405</c:v>
                </c:pt>
                <c:pt idx="104">
                  <c:v>406</c:v>
                </c:pt>
                <c:pt idx="105">
                  <c:v>407</c:v>
                </c:pt>
                <c:pt idx="106">
                  <c:v>408</c:v>
                </c:pt>
                <c:pt idx="107">
                  <c:v>409</c:v>
                </c:pt>
                <c:pt idx="108">
                  <c:v>410</c:v>
                </c:pt>
                <c:pt idx="109">
                  <c:v>411</c:v>
                </c:pt>
                <c:pt idx="110">
                  <c:v>412</c:v>
                </c:pt>
                <c:pt idx="111">
                  <c:v>413</c:v>
                </c:pt>
                <c:pt idx="112">
                  <c:v>414</c:v>
                </c:pt>
                <c:pt idx="113">
                  <c:v>415</c:v>
                </c:pt>
                <c:pt idx="114">
                  <c:v>416</c:v>
                </c:pt>
                <c:pt idx="115">
                  <c:v>417</c:v>
                </c:pt>
                <c:pt idx="116">
                  <c:v>418</c:v>
                </c:pt>
                <c:pt idx="117">
                  <c:v>419</c:v>
                </c:pt>
                <c:pt idx="118">
                  <c:v>420</c:v>
                </c:pt>
                <c:pt idx="119">
                  <c:v>421</c:v>
                </c:pt>
                <c:pt idx="120">
                  <c:v>422</c:v>
                </c:pt>
                <c:pt idx="121">
                  <c:v>423</c:v>
                </c:pt>
                <c:pt idx="122">
                  <c:v>424</c:v>
                </c:pt>
                <c:pt idx="123">
                  <c:v>425</c:v>
                </c:pt>
                <c:pt idx="124">
                  <c:v>426</c:v>
                </c:pt>
                <c:pt idx="125">
                  <c:v>427</c:v>
                </c:pt>
                <c:pt idx="126">
                  <c:v>428</c:v>
                </c:pt>
                <c:pt idx="127">
                  <c:v>429</c:v>
                </c:pt>
                <c:pt idx="128">
                  <c:v>430</c:v>
                </c:pt>
                <c:pt idx="129">
                  <c:v>431</c:v>
                </c:pt>
                <c:pt idx="130">
                  <c:v>432</c:v>
                </c:pt>
                <c:pt idx="131">
                  <c:v>433</c:v>
                </c:pt>
                <c:pt idx="132">
                  <c:v>434</c:v>
                </c:pt>
                <c:pt idx="133">
                  <c:v>435</c:v>
                </c:pt>
                <c:pt idx="134">
                  <c:v>436</c:v>
                </c:pt>
                <c:pt idx="135">
                  <c:v>437</c:v>
                </c:pt>
                <c:pt idx="136">
                  <c:v>438</c:v>
                </c:pt>
                <c:pt idx="137">
                  <c:v>439</c:v>
                </c:pt>
                <c:pt idx="138">
                  <c:v>440</c:v>
                </c:pt>
                <c:pt idx="139">
                  <c:v>441</c:v>
                </c:pt>
                <c:pt idx="140">
                  <c:v>442</c:v>
                </c:pt>
                <c:pt idx="141">
                  <c:v>443</c:v>
                </c:pt>
                <c:pt idx="142">
                  <c:v>444</c:v>
                </c:pt>
                <c:pt idx="143">
                  <c:v>445</c:v>
                </c:pt>
                <c:pt idx="144">
                  <c:v>446</c:v>
                </c:pt>
                <c:pt idx="145">
                  <c:v>447</c:v>
                </c:pt>
                <c:pt idx="146">
                  <c:v>448</c:v>
                </c:pt>
                <c:pt idx="147">
                  <c:v>449</c:v>
                </c:pt>
                <c:pt idx="148">
                  <c:v>450</c:v>
                </c:pt>
                <c:pt idx="149">
                  <c:v>451</c:v>
                </c:pt>
                <c:pt idx="150">
                  <c:v>452</c:v>
                </c:pt>
                <c:pt idx="151">
                  <c:v>453</c:v>
                </c:pt>
                <c:pt idx="152">
                  <c:v>454</c:v>
                </c:pt>
                <c:pt idx="153">
                  <c:v>455</c:v>
                </c:pt>
                <c:pt idx="154">
                  <c:v>456</c:v>
                </c:pt>
                <c:pt idx="155">
                  <c:v>457</c:v>
                </c:pt>
                <c:pt idx="156">
                  <c:v>458</c:v>
                </c:pt>
                <c:pt idx="157">
                  <c:v>459</c:v>
                </c:pt>
                <c:pt idx="158">
                  <c:v>460</c:v>
                </c:pt>
                <c:pt idx="159">
                  <c:v>461</c:v>
                </c:pt>
                <c:pt idx="160">
                  <c:v>462</c:v>
                </c:pt>
                <c:pt idx="161">
                  <c:v>463</c:v>
                </c:pt>
                <c:pt idx="162">
                  <c:v>464</c:v>
                </c:pt>
                <c:pt idx="163">
                  <c:v>465</c:v>
                </c:pt>
                <c:pt idx="164">
                  <c:v>466</c:v>
                </c:pt>
                <c:pt idx="165">
                  <c:v>467</c:v>
                </c:pt>
                <c:pt idx="166">
                  <c:v>468</c:v>
                </c:pt>
                <c:pt idx="167">
                  <c:v>469</c:v>
                </c:pt>
                <c:pt idx="168">
                  <c:v>470</c:v>
                </c:pt>
                <c:pt idx="169">
                  <c:v>471</c:v>
                </c:pt>
                <c:pt idx="170">
                  <c:v>472</c:v>
                </c:pt>
                <c:pt idx="171">
                  <c:v>473</c:v>
                </c:pt>
                <c:pt idx="172">
                  <c:v>474</c:v>
                </c:pt>
                <c:pt idx="173">
                  <c:v>475</c:v>
                </c:pt>
                <c:pt idx="174">
                  <c:v>476</c:v>
                </c:pt>
                <c:pt idx="175">
                  <c:v>477</c:v>
                </c:pt>
                <c:pt idx="176">
                  <c:v>478</c:v>
                </c:pt>
                <c:pt idx="177">
                  <c:v>479</c:v>
                </c:pt>
                <c:pt idx="178">
                  <c:v>480</c:v>
                </c:pt>
                <c:pt idx="179">
                  <c:v>481</c:v>
                </c:pt>
                <c:pt idx="180">
                  <c:v>482</c:v>
                </c:pt>
                <c:pt idx="181">
                  <c:v>483</c:v>
                </c:pt>
                <c:pt idx="182">
                  <c:v>484</c:v>
                </c:pt>
                <c:pt idx="183">
                  <c:v>485</c:v>
                </c:pt>
                <c:pt idx="184">
                  <c:v>486</c:v>
                </c:pt>
                <c:pt idx="185">
                  <c:v>487</c:v>
                </c:pt>
                <c:pt idx="186">
                  <c:v>488</c:v>
                </c:pt>
                <c:pt idx="187">
                  <c:v>489</c:v>
                </c:pt>
                <c:pt idx="188">
                  <c:v>490</c:v>
                </c:pt>
                <c:pt idx="189">
                  <c:v>491</c:v>
                </c:pt>
                <c:pt idx="190">
                  <c:v>492</c:v>
                </c:pt>
                <c:pt idx="191">
                  <c:v>493</c:v>
                </c:pt>
                <c:pt idx="192">
                  <c:v>494</c:v>
                </c:pt>
                <c:pt idx="193">
                  <c:v>495</c:v>
                </c:pt>
                <c:pt idx="194">
                  <c:v>496</c:v>
                </c:pt>
                <c:pt idx="195">
                  <c:v>497</c:v>
                </c:pt>
                <c:pt idx="196">
                  <c:v>498</c:v>
                </c:pt>
                <c:pt idx="197">
                  <c:v>499</c:v>
                </c:pt>
                <c:pt idx="198">
                  <c:v>500</c:v>
                </c:pt>
                <c:pt idx="199">
                  <c:v>501</c:v>
                </c:pt>
                <c:pt idx="200">
                  <c:v>502</c:v>
                </c:pt>
                <c:pt idx="201">
                  <c:v>503</c:v>
                </c:pt>
                <c:pt idx="202">
                  <c:v>504</c:v>
                </c:pt>
                <c:pt idx="203">
                  <c:v>505</c:v>
                </c:pt>
                <c:pt idx="204">
                  <c:v>506</c:v>
                </c:pt>
                <c:pt idx="205">
                  <c:v>507</c:v>
                </c:pt>
                <c:pt idx="206">
                  <c:v>508</c:v>
                </c:pt>
                <c:pt idx="207">
                  <c:v>509</c:v>
                </c:pt>
                <c:pt idx="208">
                  <c:v>510</c:v>
                </c:pt>
                <c:pt idx="209">
                  <c:v>511</c:v>
                </c:pt>
                <c:pt idx="210">
                  <c:v>512</c:v>
                </c:pt>
                <c:pt idx="211">
                  <c:v>513</c:v>
                </c:pt>
                <c:pt idx="212">
                  <c:v>514</c:v>
                </c:pt>
                <c:pt idx="213">
                  <c:v>515</c:v>
                </c:pt>
                <c:pt idx="214">
                  <c:v>516</c:v>
                </c:pt>
                <c:pt idx="215">
                  <c:v>517</c:v>
                </c:pt>
                <c:pt idx="216">
                  <c:v>518</c:v>
                </c:pt>
                <c:pt idx="217">
                  <c:v>519</c:v>
                </c:pt>
                <c:pt idx="218">
                  <c:v>520</c:v>
                </c:pt>
                <c:pt idx="219">
                  <c:v>521</c:v>
                </c:pt>
                <c:pt idx="220">
                  <c:v>522</c:v>
                </c:pt>
                <c:pt idx="221">
                  <c:v>523</c:v>
                </c:pt>
                <c:pt idx="222">
                  <c:v>524</c:v>
                </c:pt>
                <c:pt idx="223">
                  <c:v>525</c:v>
                </c:pt>
                <c:pt idx="224">
                  <c:v>526</c:v>
                </c:pt>
                <c:pt idx="225">
                  <c:v>527</c:v>
                </c:pt>
                <c:pt idx="226">
                  <c:v>528</c:v>
                </c:pt>
                <c:pt idx="227">
                  <c:v>529</c:v>
                </c:pt>
                <c:pt idx="228">
                  <c:v>530</c:v>
                </c:pt>
                <c:pt idx="229">
                  <c:v>531</c:v>
                </c:pt>
                <c:pt idx="230">
                  <c:v>532</c:v>
                </c:pt>
                <c:pt idx="231">
                  <c:v>533</c:v>
                </c:pt>
                <c:pt idx="232">
                  <c:v>534</c:v>
                </c:pt>
                <c:pt idx="233">
                  <c:v>535</c:v>
                </c:pt>
                <c:pt idx="234">
                  <c:v>536</c:v>
                </c:pt>
                <c:pt idx="235">
                  <c:v>537</c:v>
                </c:pt>
                <c:pt idx="236">
                  <c:v>538</c:v>
                </c:pt>
                <c:pt idx="237">
                  <c:v>539</c:v>
                </c:pt>
                <c:pt idx="238">
                  <c:v>540</c:v>
                </c:pt>
                <c:pt idx="239">
                  <c:v>541</c:v>
                </c:pt>
                <c:pt idx="240">
                  <c:v>542</c:v>
                </c:pt>
                <c:pt idx="241">
                  <c:v>543</c:v>
                </c:pt>
                <c:pt idx="242">
                  <c:v>544</c:v>
                </c:pt>
                <c:pt idx="243">
                  <c:v>545</c:v>
                </c:pt>
                <c:pt idx="244">
                  <c:v>546</c:v>
                </c:pt>
                <c:pt idx="245">
                  <c:v>547</c:v>
                </c:pt>
                <c:pt idx="246">
                  <c:v>548</c:v>
                </c:pt>
                <c:pt idx="247">
                  <c:v>549</c:v>
                </c:pt>
                <c:pt idx="248">
                  <c:v>550</c:v>
                </c:pt>
                <c:pt idx="249">
                  <c:v>551</c:v>
                </c:pt>
                <c:pt idx="250">
                  <c:v>552</c:v>
                </c:pt>
                <c:pt idx="251">
                  <c:v>553</c:v>
                </c:pt>
                <c:pt idx="252">
                  <c:v>554</c:v>
                </c:pt>
                <c:pt idx="253">
                  <c:v>555</c:v>
                </c:pt>
                <c:pt idx="254">
                  <c:v>556</c:v>
                </c:pt>
                <c:pt idx="255">
                  <c:v>557</c:v>
                </c:pt>
                <c:pt idx="256">
                  <c:v>558</c:v>
                </c:pt>
                <c:pt idx="257">
                  <c:v>559</c:v>
                </c:pt>
                <c:pt idx="258">
                  <c:v>560</c:v>
                </c:pt>
                <c:pt idx="259">
                  <c:v>561</c:v>
                </c:pt>
                <c:pt idx="260">
                  <c:v>562</c:v>
                </c:pt>
                <c:pt idx="261">
                  <c:v>563</c:v>
                </c:pt>
                <c:pt idx="262">
                  <c:v>564</c:v>
                </c:pt>
                <c:pt idx="263">
                  <c:v>565</c:v>
                </c:pt>
                <c:pt idx="264">
                  <c:v>566</c:v>
                </c:pt>
                <c:pt idx="265">
                  <c:v>567</c:v>
                </c:pt>
                <c:pt idx="266">
                  <c:v>568</c:v>
                </c:pt>
                <c:pt idx="267">
                  <c:v>569</c:v>
                </c:pt>
                <c:pt idx="268">
                  <c:v>570</c:v>
                </c:pt>
                <c:pt idx="269">
                  <c:v>571</c:v>
                </c:pt>
                <c:pt idx="270">
                  <c:v>572</c:v>
                </c:pt>
                <c:pt idx="271">
                  <c:v>573</c:v>
                </c:pt>
                <c:pt idx="272">
                  <c:v>574</c:v>
                </c:pt>
              </c:numCache>
            </c:numRef>
          </c:xVal>
          <c:yVal>
            <c:numRef>
              <c:f>[9]Sheet2!$Q$4:$Q$276</c:f>
              <c:numCache>
                <c:formatCode>General</c:formatCode>
                <c:ptCount val="273"/>
                <c:pt idx="0">
                  <c:v>0</c:v>
                </c:pt>
                <c:pt idx="1">
                  <c:v>6.6699999999999997E-3</c:v>
                </c:pt>
                <c:pt idx="2">
                  <c:v>8.4399999999999996E-3</c:v>
                </c:pt>
                <c:pt idx="3">
                  <c:v>1.09E-2</c:v>
                </c:pt>
                <c:pt idx="4">
                  <c:v>1.1769999999999999E-2</c:v>
                </c:pt>
                <c:pt idx="5">
                  <c:v>1.1809999999999999E-2</c:v>
                </c:pt>
                <c:pt idx="6">
                  <c:v>1.304E-2</c:v>
                </c:pt>
                <c:pt idx="7">
                  <c:v>9.8799999999999999E-3</c:v>
                </c:pt>
                <c:pt idx="8">
                  <c:v>1.2919999999999999E-2</c:v>
                </c:pt>
                <c:pt idx="9">
                  <c:v>1.7690000000000001E-2</c:v>
                </c:pt>
                <c:pt idx="10">
                  <c:v>1.729E-2</c:v>
                </c:pt>
                <c:pt idx="11">
                  <c:v>1.8769999999999998E-2</c:v>
                </c:pt>
                <c:pt idx="12">
                  <c:v>1.8679999999999999E-2</c:v>
                </c:pt>
                <c:pt idx="13">
                  <c:v>2.1870000000000001E-2</c:v>
                </c:pt>
                <c:pt idx="14">
                  <c:v>1.9769999999999999E-2</c:v>
                </c:pt>
                <c:pt idx="15">
                  <c:v>2.4649999999999998E-2</c:v>
                </c:pt>
                <c:pt idx="16">
                  <c:v>2.1049999999999999E-2</c:v>
                </c:pt>
                <c:pt idx="17">
                  <c:v>3.3439999999999998E-2</c:v>
                </c:pt>
                <c:pt idx="18">
                  <c:v>4.2369999999999998E-2</c:v>
                </c:pt>
                <c:pt idx="19">
                  <c:v>4.0169999999999997E-2</c:v>
                </c:pt>
                <c:pt idx="20">
                  <c:v>4.1459999999999997E-2</c:v>
                </c:pt>
                <c:pt idx="21">
                  <c:v>3.4040000000000001E-2</c:v>
                </c:pt>
                <c:pt idx="22">
                  <c:v>3.5630000000000002E-2</c:v>
                </c:pt>
                <c:pt idx="23">
                  <c:v>3.2190000000000003E-2</c:v>
                </c:pt>
                <c:pt idx="24">
                  <c:v>3.7499999999999999E-2</c:v>
                </c:pt>
                <c:pt idx="25">
                  <c:v>3.8210000000000001E-2</c:v>
                </c:pt>
                <c:pt idx="26">
                  <c:v>4.0779999999999997E-2</c:v>
                </c:pt>
                <c:pt idx="27">
                  <c:v>4.6929999999999999E-2</c:v>
                </c:pt>
                <c:pt idx="28">
                  <c:v>4.9849999999999998E-2</c:v>
                </c:pt>
                <c:pt idx="29">
                  <c:v>5.321E-2</c:v>
                </c:pt>
                <c:pt idx="30">
                  <c:v>6.8360000000000004E-2</c:v>
                </c:pt>
                <c:pt idx="31">
                  <c:v>7.7969999999999998E-2</c:v>
                </c:pt>
                <c:pt idx="32">
                  <c:v>8.5050000000000001E-2</c:v>
                </c:pt>
                <c:pt idx="33">
                  <c:v>9.2230000000000006E-2</c:v>
                </c:pt>
                <c:pt idx="34">
                  <c:v>0.10205</c:v>
                </c:pt>
                <c:pt idx="35">
                  <c:v>0.10161000000000001</c:v>
                </c:pt>
                <c:pt idx="36">
                  <c:v>0.10528999999999999</c:v>
                </c:pt>
                <c:pt idx="37">
                  <c:v>0.11135</c:v>
                </c:pt>
                <c:pt idx="38">
                  <c:v>0.10997999999999999</c:v>
                </c:pt>
                <c:pt idx="39">
                  <c:v>0.10953</c:v>
                </c:pt>
                <c:pt idx="40">
                  <c:v>0.11254</c:v>
                </c:pt>
                <c:pt idx="41">
                  <c:v>0.11552</c:v>
                </c:pt>
                <c:pt idx="42">
                  <c:v>0.11917</c:v>
                </c:pt>
                <c:pt idx="43">
                  <c:v>0.12435</c:v>
                </c:pt>
                <c:pt idx="44">
                  <c:v>0.13350000000000001</c:v>
                </c:pt>
                <c:pt idx="45">
                  <c:v>0.13658000000000001</c:v>
                </c:pt>
                <c:pt idx="46">
                  <c:v>0.15379999999999999</c:v>
                </c:pt>
                <c:pt idx="47">
                  <c:v>0.15498000000000001</c:v>
                </c:pt>
                <c:pt idx="48">
                  <c:v>0.16517000000000001</c:v>
                </c:pt>
                <c:pt idx="49">
                  <c:v>0.16968</c:v>
                </c:pt>
                <c:pt idx="50">
                  <c:v>0.16941999999999999</c:v>
                </c:pt>
                <c:pt idx="51">
                  <c:v>0.17177999999999999</c:v>
                </c:pt>
                <c:pt idx="52">
                  <c:v>0.18110000000000001</c:v>
                </c:pt>
                <c:pt idx="53">
                  <c:v>0.18765999999999999</c:v>
                </c:pt>
                <c:pt idx="54">
                  <c:v>0.19434999999999999</c:v>
                </c:pt>
                <c:pt idx="55">
                  <c:v>0.20405999999999999</c:v>
                </c:pt>
                <c:pt idx="56">
                  <c:v>0.20913999999999999</c:v>
                </c:pt>
                <c:pt idx="57">
                  <c:v>0.21092</c:v>
                </c:pt>
                <c:pt idx="58">
                  <c:v>0.21920999999999999</c:v>
                </c:pt>
                <c:pt idx="59">
                  <c:v>0.23669999999999999</c:v>
                </c:pt>
                <c:pt idx="60">
                  <c:v>0.24612000000000001</c:v>
                </c:pt>
                <c:pt idx="61">
                  <c:v>0.26245000000000002</c:v>
                </c:pt>
                <c:pt idx="62">
                  <c:v>0.27283000000000002</c:v>
                </c:pt>
                <c:pt idx="63">
                  <c:v>0.28492000000000001</c:v>
                </c:pt>
                <c:pt idx="64">
                  <c:v>0.29959000000000002</c:v>
                </c:pt>
                <c:pt idx="65">
                  <c:v>0.31608000000000003</c:v>
                </c:pt>
                <c:pt idx="66">
                  <c:v>0.33112999999999998</c:v>
                </c:pt>
                <c:pt idx="67">
                  <c:v>0.35246</c:v>
                </c:pt>
                <c:pt idx="68">
                  <c:v>0.37851000000000001</c:v>
                </c:pt>
                <c:pt idx="69">
                  <c:v>0.39143</c:v>
                </c:pt>
                <c:pt idx="70">
                  <c:v>0.41771999999999998</c:v>
                </c:pt>
                <c:pt idx="71">
                  <c:v>0.43786999999999998</c:v>
                </c:pt>
                <c:pt idx="72">
                  <c:v>0.45733000000000001</c:v>
                </c:pt>
                <c:pt idx="73">
                  <c:v>0.48493000000000003</c:v>
                </c:pt>
                <c:pt idx="74">
                  <c:v>0.50529000000000002</c:v>
                </c:pt>
                <c:pt idx="75">
                  <c:v>0.52349000000000001</c:v>
                </c:pt>
                <c:pt idx="76">
                  <c:v>0.54615000000000002</c:v>
                </c:pt>
                <c:pt idx="77">
                  <c:v>0.58262999999999998</c:v>
                </c:pt>
                <c:pt idx="78">
                  <c:v>0.59745999999999999</c:v>
                </c:pt>
                <c:pt idx="79">
                  <c:v>0.62805</c:v>
                </c:pt>
                <c:pt idx="80">
                  <c:v>0.65508</c:v>
                </c:pt>
                <c:pt idx="81">
                  <c:v>0.67327999999999999</c:v>
                </c:pt>
                <c:pt idx="82">
                  <c:v>0.70016999999999996</c:v>
                </c:pt>
                <c:pt idx="83">
                  <c:v>0.72336</c:v>
                </c:pt>
                <c:pt idx="84">
                  <c:v>0.74548999999999999</c:v>
                </c:pt>
                <c:pt idx="85">
                  <c:v>0.77180000000000004</c:v>
                </c:pt>
                <c:pt idx="86">
                  <c:v>0.78712000000000004</c:v>
                </c:pt>
                <c:pt idx="87">
                  <c:v>0.8125</c:v>
                </c:pt>
                <c:pt idx="88">
                  <c:v>0.82879000000000003</c:v>
                </c:pt>
                <c:pt idx="89">
                  <c:v>0.85150999999999999</c:v>
                </c:pt>
                <c:pt idx="90">
                  <c:v>0.86746000000000001</c:v>
                </c:pt>
                <c:pt idx="91">
                  <c:v>0.87304999999999999</c:v>
                </c:pt>
                <c:pt idx="92">
                  <c:v>0.90851000000000004</c:v>
                </c:pt>
                <c:pt idx="93">
                  <c:v>0.91152999999999995</c:v>
                </c:pt>
                <c:pt idx="94">
                  <c:v>0.93510000000000004</c:v>
                </c:pt>
                <c:pt idx="95">
                  <c:v>0.94374999999999998</c:v>
                </c:pt>
                <c:pt idx="96">
                  <c:v>0.95377000000000001</c:v>
                </c:pt>
                <c:pt idx="97">
                  <c:v>0.96816000000000002</c:v>
                </c:pt>
                <c:pt idx="98">
                  <c:v>0.97038000000000002</c:v>
                </c:pt>
                <c:pt idx="99">
                  <c:v>0.98197999999999996</c:v>
                </c:pt>
                <c:pt idx="100">
                  <c:v>0.99067000000000005</c:v>
                </c:pt>
                <c:pt idx="101">
                  <c:v>0.99648000000000003</c:v>
                </c:pt>
                <c:pt idx="102">
                  <c:v>1</c:v>
                </c:pt>
                <c:pt idx="103">
                  <c:v>0.99738000000000004</c:v>
                </c:pt>
                <c:pt idx="104">
                  <c:v>0.99905999999999995</c:v>
                </c:pt>
                <c:pt idx="105">
                  <c:v>0.99141999999999997</c:v>
                </c:pt>
                <c:pt idx="106">
                  <c:v>0.99555000000000005</c:v>
                </c:pt>
                <c:pt idx="107">
                  <c:v>0.99139999999999995</c:v>
                </c:pt>
                <c:pt idx="108">
                  <c:v>0.98524999999999996</c:v>
                </c:pt>
                <c:pt idx="109">
                  <c:v>0.98265000000000002</c:v>
                </c:pt>
                <c:pt idx="110">
                  <c:v>0.96777999999999997</c:v>
                </c:pt>
                <c:pt idx="111">
                  <c:v>0.95757999999999999</c:v>
                </c:pt>
                <c:pt idx="112">
                  <c:v>0.95972999999999997</c:v>
                </c:pt>
                <c:pt idx="113">
                  <c:v>0.95998000000000006</c:v>
                </c:pt>
                <c:pt idx="114">
                  <c:v>0.94594999999999996</c:v>
                </c:pt>
                <c:pt idx="115">
                  <c:v>0.92786000000000002</c:v>
                </c:pt>
                <c:pt idx="116">
                  <c:v>0.93030999999999997</c:v>
                </c:pt>
                <c:pt idx="117">
                  <c:v>0.92254000000000003</c:v>
                </c:pt>
                <c:pt idx="118">
                  <c:v>0.89849999999999997</c:v>
                </c:pt>
                <c:pt idx="119">
                  <c:v>0.87951000000000001</c:v>
                </c:pt>
                <c:pt idx="120">
                  <c:v>0.87217</c:v>
                </c:pt>
                <c:pt idx="121">
                  <c:v>0.86094999999999999</c:v>
                </c:pt>
                <c:pt idx="122">
                  <c:v>0.84653999999999996</c:v>
                </c:pt>
                <c:pt idx="123">
                  <c:v>0.82974999999999999</c:v>
                </c:pt>
                <c:pt idx="124">
                  <c:v>0.82321</c:v>
                </c:pt>
                <c:pt idx="125">
                  <c:v>0.81223999999999996</c:v>
                </c:pt>
                <c:pt idx="126">
                  <c:v>0.79408999999999996</c:v>
                </c:pt>
                <c:pt idx="127">
                  <c:v>0.77990000000000004</c:v>
                </c:pt>
                <c:pt idx="128">
                  <c:v>0.76236000000000004</c:v>
                </c:pt>
                <c:pt idx="129">
                  <c:v>0.75024999999999997</c:v>
                </c:pt>
                <c:pt idx="130">
                  <c:v>0.73711000000000004</c:v>
                </c:pt>
                <c:pt idx="131">
                  <c:v>0.72443000000000002</c:v>
                </c:pt>
                <c:pt idx="132">
                  <c:v>0.70174000000000003</c:v>
                </c:pt>
                <c:pt idx="133">
                  <c:v>0.69528999999999996</c:v>
                </c:pt>
                <c:pt idx="134">
                  <c:v>0.67891000000000001</c:v>
                </c:pt>
                <c:pt idx="135">
                  <c:v>0.65761999999999998</c:v>
                </c:pt>
                <c:pt idx="136">
                  <c:v>0.64371</c:v>
                </c:pt>
                <c:pt idx="137">
                  <c:v>0.62077000000000004</c:v>
                </c:pt>
                <c:pt idx="138">
                  <c:v>0.60780999999999996</c:v>
                </c:pt>
                <c:pt idx="139">
                  <c:v>0.59945000000000004</c:v>
                </c:pt>
                <c:pt idx="140">
                  <c:v>0.58943000000000001</c:v>
                </c:pt>
                <c:pt idx="141">
                  <c:v>0.56401000000000001</c:v>
                </c:pt>
                <c:pt idx="142">
                  <c:v>0.56349000000000005</c:v>
                </c:pt>
                <c:pt idx="143">
                  <c:v>0.53603999999999996</c:v>
                </c:pt>
                <c:pt idx="144">
                  <c:v>0.52327999999999997</c:v>
                </c:pt>
                <c:pt idx="145">
                  <c:v>0.51375999999999999</c:v>
                </c:pt>
                <c:pt idx="146">
                  <c:v>0.49268000000000001</c:v>
                </c:pt>
                <c:pt idx="147">
                  <c:v>0.48568</c:v>
                </c:pt>
                <c:pt idx="148">
                  <c:v>0.47643000000000002</c:v>
                </c:pt>
                <c:pt idx="149">
                  <c:v>0.44751000000000002</c:v>
                </c:pt>
                <c:pt idx="150">
                  <c:v>0.45144000000000001</c:v>
                </c:pt>
                <c:pt idx="151">
                  <c:v>0.43647999999999998</c:v>
                </c:pt>
                <c:pt idx="152">
                  <c:v>0.42358000000000001</c:v>
                </c:pt>
                <c:pt idx="153">
                  <c:v>0.41541</c:v>
                </c:pt>
                <c:pt idx="154">
                  <c:v>0.40389000000000003</c:v>
                </c:pt>
                <c:pt idx="155">
                  <c:v>0.38330999999999998</c:v>
                </c:pt>
                <c:pt idx="156">
                  <c:v>0.36603000000000002</c:v>
                </c:pt>
                <c:pt idx="157">
                  <c:v>0.35355999999999999</c:v>
                </c:pt>
                <c:pt idx="158">
                  <c:v>0.34516000000000002</c:v>
                </c:pt>
                <c:pt idx="159">
                  <c:v>0.33300999999999997</c:v>
                </c:pt>
                <c:pt idx="160">
                  <c:v>0.33634999999999998</c:v>
                </c:pt>
                <c:pt idx="161">
                  <c:v>0.32089000000000001</c:v>
                </c:pt>
                <c:pt idx="162">
                  <c:v>0.31405</c:v>
                </c:pt>
                <c:pt idx="163">
                  <c:v>0.30066999999999999</c:v>
                </c:pt>
                <c:pt idx="164">
                  <c:v>0.28454000000000002</c:v>
                </c:pt>
                <c:pt idx="165">
                  <c:v>0.27538000000000001</c:v>
                </c:pt>
                <c:pt idx="166">
                  <c:v>0.27098</c:v>
                </c:pt>
                <c:pt idx="167">
                  <c:v>0.25745000000000001</c:v>
                </c:pt>
                <c:pt idx="168">
                  <c:v>0.24531</c:v>
                </c:pt>
                <c:pt idx="169">
                  <c:v>0.24986</c:v>
                </c:pt>
                <c:pt idx="170">
                  <c:v>0.24268000000000001</c:v>
                </c:pt>
                <c:pt idx="171">
                  <c:v>0.22494</c:v>
                </c:pt>
                <c:pt idx="172">
                  <c:v>0.22117999999999999</c:v>
                </c:pt>
                <c:pt idx="173">
                  <c:v>0.21196999999999999</c:v>
                </c:pt>
                <c:pt idx="174">
                  <c:v>0.21242</c:v>
                </c:pt>
                <c:pt idx="175">
                  <c:v>0.2122</c:v>
                </c:pt>
                <c:pt idx="176">
                  <c:v>0.19567000000000001</c:v>
                </c:pt>
                <c:pt idx="177">
                  <c:v>0.18905</c:v>
                </c:pt>
                <c:pt idx="178">
                  <c:v>0.17801</c:v>
                </c:pt>
                <c:pt idx="179">
                  <c:v>0.17338000000000001</c:v>
                </c:pt>
                <c:pt idx="180">
                  <c:v>0.17541999999999999</c:v>
                </c:pt>
                <c:pt idx="181">
                  <c:v>0.16123000000000001</c:v>
                </c:pt>
                <c:pt idx="182">
                  <c:v>0.15804000000000001</c:v>
                </c:pt>
                <c:pt idx="183">
                  <c:v>0.15440000000000001</c:v>
                </c:pt>
                <c:pt idx="184">
                  <c:v>0.14641999999999999</c:v>
                </c:pt>
                <c:pt idx="185">
                  <c:v>0.14491999999999999</c:v>
                </c:pt>
                <c:pt idx="186">
                  <c:v>0.14029</c:v>
                </c:pt>
                <c:pt idx="187">
                  <c:v>0.13622000000000001</c:v>
                </c:pt>
                <c:pt idx="188">
                  <c:v>0.13155</c:v>
                </c:pt>
                <c:pt idx="189">
                  <c:v>0.13023999999999999</c:v>
                </c:pt>
                <c:pt idx="190">
                  <c:v>0.11817999999999999</c:v>
                </c:pt>
                <c:pt idx="191">
                  <c:v>0.12078999999999999</c:v>
                </c:pt>
                <c:pt idx="192">
                  <c:v>0.11264</c:v>
                </c:pt>
                <c:pt idx="193">
                  <c:v>0.11434</c:v>
                </c:pt>
                <c:pt idx="194">
                  <c:v>0.10974</c:v>
                </c:pt>
                <c:pt idx="195">
                  <c:v>0.10224</c:v>
                </c:pt>
                <c:pt idx="196">
                  <c:v>9.6600000000000005E-2</c:v>
                </c:pt>
                <c:pt idx="197">
                  <c:v>9.8220000000000002E-2</c:v>
                </c:pt>
                <c:pt idx="198">
                  <c:v>9.2299999999999993E-2</c:v>
                </c:pt>
                <c:pt idx="199">
                  <c:v>8.8169999999999998E-2</c:v>
                </c:pt>
                <c:pt idx="200">
                  <c:v>8.6319999999999994E-2</c:v>
                </c:pt>
                <c:pt idx="201">
                  <c:v>8.5050000000000001E-2</c:v>
                </c:pt>
                <c:pt idx="202">
                  <c:v>7.6039999999999996E-2</c:v>
                </c:pt>
                <c:pt idx="203">
                  <c:v>7.3230000000000003E-2</c:v>
                </c:pt>
                <c:pt idx="204">
                  <c:v>7.8170000000000003E-2</c:v>
                </c:pt>
                <c:pt idx="205">
                  <c:v>7.8490000000000004E-2</c:v>
                </c:pt>
                <c:pt idx="206">
                  <c:v>7.3260000000000006E-2</c:v>
                </c:pt>
                <c:pt idx="207">
                  <c:v>7.2669999999999998E-2</c:v>
                </c:pt>
                <c:pt idx="208">
                  <c:v>7.1139999999999995E-2</c:v>
                </c:pt>
                <c:pt idx="209">
                  <c:v>6.6619999999999999E-2</c:v>
                </c:pt>
                <c:pt idx="210">
                  <c:v>6.7720000000000002E-2</c:v>
                </c:pt>
                <c:pt idx="211">
                  <c:v>6.8000000000000005E-2</c:v>
                </c:pt>
                <c:pt idx="212">
                  <c:v>6.3310000000000005E-2</c:v>
                </c:pt>
                <c:pt idx="213">
                  <c:v>6.6629999999999995E-2</c:v>
                </c:pt>
                <c:pt idx="214">
                  <c:v>6.2829999999999997E-2</c:v>
                </c:pt>
                <c:pt idx="215">
                  <c:v>6.0049999999999999E-2</c:v>
                </c:pt>
                <c:pt idx="216">
                  <c:v>6.0909999999999999E-2</c:v>
                </c:pt>
                <c:pt idx="217">
                  <c:v>5.6559999999999999E-2</c:v>
                </c:pt>
                <c:pt idx="218">
                  <c:v>5.7209999999999997E-2</c:v>
                </c:pt>
                <c:pt idx="219">
                  <c:v>5.6579999999999998E-2</c:v>
                </c:pt>
                <c:pt idx="220">
                  <c:v>5.1119999999999999E-2</c:v>
                </c:pt>
                <c:pt idx="221">
                  <c:v>5.5759999999999997E-2</c:v>
                </c:pt>
                <c:pt idx="222">
                  <c:v>5.21E-2</c:v>
                </c:pt>
                <c:pt idx="223">
                  <c:v>4.7690000000000003E-2</c:v>
                </c:pt>
                <c:pt idx="224">
                  <c:v>4.768E-2</c:v>
                </c:pt>
                <c:pt idx="225">
                  <c:v>4.4819999999999999E-2</c:v>
                </c:pt>
                <c:pt idx="226">
                  <c:v>4.6530000000000002E-2</c:v>
                </c:pt>
                <c:pt idx="227">
                  <c:v>4.1770000000000002E-2</c:v>
                </c:pt>
                <c:pt idx="228">
                  <c:v>4.24E-2</c:v>
                </c:pt>
                <c:pt idx="229">
                  <c:v>4.1349999999999998E-2</c:v>
                </c:pt>
                <c:pt idx="230">
                  <c:v>3.7409999999999999E-2</c:v>
                </c:pt>
                <c:pt idx="231">
                  <c:v>4.0149999999999998E-2</c:v>
                </c:pt>
                <c:pt idx="232">
                  <c:v>3.61E-2</c:v>
                </c:pt>
                <c:pt idx="233">
                  <c:v>2.9340000000000001E-2</c:v>
                </c:pt>
                <c:pt idx="234">
                  <c:v>3.7580000000000002E-2</c:v>
                </c:pt>
                <c:pt idx="235">
                  <c:v>3.2930000000000001E-2</c:v>
                </c:pt>
                <c:pt idx="236">
                  <c:v>3.4209999999999997E-2</c:v>
                </c:pt>
                <c:pt idx="237">
                  <c:v>3.3910000000000003E-2</c:v>
                </c:pt>
                <c:pt idx="238">
                  <c:v>3.1579999999999997E-2</c:v>
                </c:pt>
                <c:pt idx="239">
                  <c:v>2.8930000000000001E-2</c:v>
                </c:pt>
                <c:pt idx="240">
                  <c:v>2.921E-2</c:v>
                </c:pt>
                <c:pt idx="241">
                  <c:v>2.8289999999999999E-2</c:v>
                </c:pt>
                <c:pt idx="242">
                  <c:v>2.3810000000000001E-2</c:v>
                </c:pt>
                <c:pt idx="243">
                  <c:v>2.4910000000000002E-2</c:v>
                </c:pt>
                <c:pt idx="244">
                  <c:v>2.265E-2</c:v>
                </c:pt>
                <c:pt idx="245">
                  <c:v>2.2460000000000001E-2</c:v>
                </c:pt>
                <c:pt idx="246">
                  <c:v>2.324E-2</c:v>
                </c:pt>
                <c:pt idx="247">
                  <c:v>1.9599999999999999E-2</c:v>
                </c:pt>
                <c:pt idx="248">
                  <c:v>2.1839999999999998E-2</c:v>
                </c:pt>
                <c:pt idx="249">
                  <c:v>2.0789999999999999E-2</c:v>
                </c:pt>
                <c:pt idx="250">
                  <c:v>2.162E-2</c:v>
                </c:pt>
                <c:pt idx="251">
                  <c:v>1.5310000000000001E-2</c:v>
                </c:pt>
                <c:pt idx="252">
                  <c:v>1.992E-2</c:v>
                </c:pt>
                <c:pt idx="253">
                  <c:v>1.7239999999999998E-2</c:v>
                </c:pt>
                <c:pt idx="254">
                  <c:v>1.8890000000000001E-2</c:v>
                </c:pt>
                <c:pt idx="255">
                  <c:v>1.7059999999999999E-2</c:v>
                </c:pt>
                <c:pt idx="256">
                  <c:v>1.537E-2</c:v>
                </c:pt>
                <c:pt idx="257">
                  <c:v>1.197E-2</c:v>
                </c:pt>
                <c:pt idx="258">
                  <c:v>1.6930000000000001E-2</c:v>
                </c:pt>
                <c:pt idx="259">
                  <c:v>1.6129999999999999E-2</c:v>
                </c:pt>
                <c:pt idx="260">
                  <c:v>1.3010000000000001E-2</c:v>
                </c:pt>
                <c:pt idx="261">
                  <c:v>1.323E-2</c:v>
                </c:pt>
                <c:pt idx="262">
                  <c:v>1.2019999999999999E-2</c:v>
                </c:pt>
                <c:pt idx="263">
                  <c:v>1.434E-2</c:v>
                </c:pt>
                <c:pt idx="264">
                  <c:v>1.014E-2</c:v>
                </c:pt>
                <c:pt idx="265">
                  <c:v>1.2370000000000001E-2</c:v>
                </c:pt>
                <c:pt idx="266">
                  <c:v>1.222E-2</c:v>
                </c:pt>
                <c:pt idx="267">
                  <c:v>1.1820000000000001E-2</c:v>
                </c:pt>
                <c:pt idx="268">
                  <c:v>1.197E-2</c:v>
                </c:pt>
                <c:pt idx="269">
                  <c:v>1.295E-2</c:v>
                </c:pt>
                <c:pt idx="270">
                  <c:v>1.4710000000000001E-2</c:v>
                </c:pt>
                <c:pt idx="271">
                  <c:v>1.2019999999999999E-2</c:v>
                </c:pt>
                <c:pt idx="272">
                  <c:v>1.814E-2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696B-4AB4-BC55-D95A90ABD4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5736608"/>
        <c:axId val="165739104"/>
      </c:scatterChart>
      <c:valAx>
        <c:axId val="165736608"/>
        <c:scaling>
          <c:orientation val="minMax"/>
          <c:max val="570"/>
          <c:min val="30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400"/>
                  <a:t>Wavelength (nm)</a:t>
                </a:r>
              </a:p>
            </c:rich>
          </c:tx>
          <c:layout>
            <c:manualLayout>
              <c:xMode val="edge"/>
              <c:yMode val="edge"/>
              <c:x val="0.66081959942411106"/>
              <c:y val="0.93298891488591129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739104"/>
        <c:crosses val="autoZero"/>
        <c:crossBetween val="midCat"/>
      </c:valAx>
      <c:valAx>
        <c:axId val="16573910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 sz="1400"/>
                  <a:t>Normalized</a:t>
                </a:r>
                <a:r>
                  <a:rPr lang="en-US" sz="1400" baseline="0"/>
                  <a:t> Intensity</a:t>
                </a:r>
                <a:endParaRPr lang="en-US" sz="1400"/>
              </a:p>
            </c:rich>
          </c:tx>
          <c:overlay val="0"/>
        </c:title>
        <c:numFmt formatCode="#,##0;\-#,##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736608"/>
        <c:crosses val="autoZero"/>
        <c:crossBetween val="midCat"/>
        <c:minorUnit val="1"/>
      </c:valAx>
    </c:plotArea>
    <c:legend>
      <c:legendPos val="r"/>
      <c:layout>
        <c:manualLayout>
          <c:xMode val="edge"/>
          <c:yMode val="edge"/>
          <c:x val="0.75916645623378709"/>
          <c:y val="0.32688764644871454"/>
          <c:w val="0.23111537078273378"/>
          <c:h val="0.4140083424879762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/>
  </c:chart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784119199710976E-2"/>
          <c:y val="0.11949538504646086"/>
          <c:w val="0.67781591076625625"/>
          <c:h val="0.75242333710642806"/>
        </c:manualLayout>
      </c:layout>
      <c:scatterChart>
        <c:scatterStyle val="smoothMarker"/>
        <c:varyColors val="0"/>
        <c:ser>
          <c:idx val="0"/>
          <c:order val="0"/>
          <c:tx>
            <c:v>Carbazole</c:v>
          </c:tx>
          <c:spPr>
            <a:ln w="19050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xVal>
            <c:numRef>
              <c:f>[1]Sheet1!$X$4:$X$276</c:f>
              <c:numCache>
                <c:formatCode>General</c:formatCode>
                <c:ptCount val="273"/>
                <c:pt idx="0">
                  <c:v>302</c:v>
                </c:pt>
                <c:pt idx="1">
                  <c:v>303</c:v>
                </c:pt>
                <c:pt idx="2">
                  <c:v>304</c:v>
                </c:pt>
                <c:pt idx="3">
                  <c:v>305</c:v>
                </c:pt>
                <c:pt idx="4">
                  <c:v>306</c:v>
                </c:pt>
                <c:pt idx="5">
                  <c:v>307</c:v>
                </c:pt>
                <c:pt idx="6">
                  <c:v>308</c:v>
                </c:pt>
                <c:pt idx="7">
                  <c:v>309</c:v>
                </c:pt>
                <c:pt idx="8">
                  <c:v>310</c:v>
                </c:pt>
                <c:pt idx="9">
                  <c:v>311</c:v>
                </c:pt>
                <c:pt idx="10">
                  <c:v>312</c:v>
                </c:pt>
                <c:pt idx="11">
                  <c:v>313</c:v>
                </c:pt>
                <c:pt idx="12">
                  <c:v>314</c:v>
                </c:pt>
                <c:pt idx="13">
                  <c:v>315</c:v>
                </c:pt>
                <c:pt idx="14">
                  <c:v>316</c:v>
                </c:pt>
                <c:pt idx="15">
                  <c:v>317</c:v>
                </c:pt>
                <c:pt idx="16">
                  <c:v>318</c:v>
                </c:pt>
                <c:pt idx="17">
                  <c:v>319</c:v>
                </c:pt>
                <c:pt idx="18">
                  <c:v>320</c:v>
                </c:pt>
                <c:pt idx="19">
                  <c:v>321</c:v>
                </c:pt>
                <c:pt idx="20">
                  <c:v>322</c:v>
                </c:pt>
                <c:pt idx="21">
                  <c:v>323</c:v>
                </c:pt>
                <c:pt idx="22">
                  <c:v>324</c:v>
                </c:pt>
                <c:pt idx="23">
                  <c:v>325</c:v>
                </c:pt>
                <c:pt idx="24">
                  <c:v>326</c:v>
                </c:pt>
                <c:pt idx="25">
                  <c:v>327</c:v>
                </c:pt>
                <c:pt idx="26">
                  <c:v>328</c:v>
                </c:pt>
                <c:pt idx="27">
                  <c:v>329</c:v>
                </c:pt>
                <c:pt idx="28">
                  <c:v>330</c:v>
                </c:pt>
                <c:pt idx="29">
                  <c:v>331</c:v>
                </c:pt>
                <c:pt idx="30">
                  <c:v>332</c:v>
                </c:pt>
                <c:pt idx="31">
                  <c:v>333</c:v>
                </c:pt>
                <c:pt idx="32">
                  <c:v>334</c:v>
                </c:pt>
                <c:pt idx="33">
                  <c:v>335</c:v>
                </c:pt>
                <c:pt idx="34">
                  <c:v>336</c:v>
                </c:pt>
                <c:pt idx="35">
                  <c:v>337</c:v>
                </c:pt>
                <c:pt idx="36">
                  <c:v>338</c:v>
                </c:pt>
                <c:pt idx="37">
                  <c:v>339</c:v>
                </c:pt>
                <c:pt idx="38">
                  <c:v>340</c:v>
                </c:pt>
                <c:pt idx="39">
                  <c:v>341</c:v>
                </c:pt>
                <c:pt idx="40">
                  <c:v>342</c:v>
                </c:pt>
                <c:pt idx="41">
                  <c:v>343</c:v>
                </c:pt>
                <c:pt idx="42">
                  <c:v>344</c:v>
                </c:pt>
                <c:pt idx="43">
                  <c:v>345</c:v>
                </c:pt>
                <c:pt idx="44">
                  <c:v>346</c:v>
                </c:pt>
                <c:pt idx="45">
                  <c:v>347</c:v>
                </c:pt>
                <c:pt idx="46">
                  <c:v>348</c:v>
                </c:pt>
                <c:pt idx="47">
                  <c:v>349</c:v>
                </c:pt>
                <c:pt idx="48">
                  <c:v>350</c:v>
                </c:pt>
                <c:pt idx="49">
                  <c:v>351</c:v>
                </c:pt>
                <c:pt idx="50">
                  <c:v>352</c:v>
                </c:pt>
                <c:pt idx="51">
                  <c:v>353</c:v>
                </c:pt>
                <c:pt idx="52">
                  <c:v>354</c:v>
                </c:pt>
                <c:pt idx="53">
                  <c:v>355</c:v>
                </c:pt>
                <c:pt idx="54">
                  <c:v>356</c:v>
                </c:pt>
                <c:pt idx="55">
                  <c:v>357</c:v>
                </c:pt>
                <c:pt idx="56">
                  <c:v>358</c:v>
                </c:pt>
                <c:pt idx="57">
                  <c:v>359</c:v>
                </c:pt>
                <c:pt idx="58">
                  <c:v>360</c:v>
                </c:pt>
                <c:pt idx="59">
                  <c:v>361</c:v>
                </c:pt>
                <c:pt idx="60">
                  <c:v>362</c:v>
                </c:pt>
                <c:pt idx="61">
                  <c:v>363</c:v>
                </c:pt>
                <c:pt idx="62">
                  <c:v>364</c:v>
                </c:pt>
                <c:pt idx="63">
                  <c:v>365</c:v>
                </c:pt>
                <c:pt idx="64">
                  <c:v>366</c:v>
                </c:pt>
                <c:pt idx="65">
                  <c:v>367</c:v>
                </c:pt>
                <c:pt idx="66">
                  <c:v>368</c:v>
                </c:pt>
                <c:pt idx="67">
                  <c:v>369</c:v>
                </c:pt>
                <c:pt idx="68">
                  <c:v>370</c:v>
                </c:pt>
                <c:pt idx="69">
                  <c:v>371</c:v>
                </c:pt>
                <c:pt idx="70">
                  <c:v>372</c:v>
                </c:pt>
                <c:pt idx="71">
                  <c:v>373</c:v>
                </c:pt>
                <c:pt idx="72">
                  <c:v>374</c:v>
                </c:pt>
                <c:pt idx="73">
                  <c:v>375</c:v>
                </c:pt>
                <c:pt idx="74">
                  <c:v>376</c:v>
                </c:pt>
                <c:pt idx="75">
                  <c:v>377</c:v>
                </c:pt>
                <c:pt idx="76">
                  <c:v>378</c:v>
                </c:pt>
                <c:pt idx="77">
                  <c:v>379</c:v>
                </c:pt>
                <c:pt idx="78">
                  <c:v>380</c:v>
                </c:pt>
                <c:pt idx="79">
                  <c:v>381</c:v>
                </c:pt>
                <c:pt idx="80">
                  <c:v>382</c:v>
                </c:pt>
                <c:pt idx="81">
                  <c:v>383</c:v>
                </c:pt>
                <c:pt idx="82">
                  <c:v>384</c:v>
                </c:pt>
                <c:pt idx="83">
                  <c:v>385</c:v>
                </c:pt>
                <c:pt idx="84">
                  <c:v>386</c:v>
                </c:pt>
                <c:pt idx="85">
                  <c:v>387</c:v>
                </c:pt>
                <c:pt idx="86">
                  <c:v>388</c:v>
                </c:pt>
                <c:pt idx="87">
                  <c:v>389</c:v>
                </c:pt>
                <c:pt idx="88">
                  <c:v>390</c:v>
                </c:pt>
                <c:pt idx="89">
                  <c:v>391</c:v>
                </c:pt>
                <c:pt idx="90">
                  <c:v>392</c:v>
                </c:pt>
                <c:pt idx="91">
                  <c:v>393</c:v>
                </c:pt>
                <c:pt idx="92">
                  <c:v>394</c:v>
                </c:pt>
                <c:pt idx="93">
                  <c:v>395</c:v>
                </c:pt>
                <c:pt idx="94">
                  <c:v>396</c:v>
                </c:pt>
                <c:pt idx="95">
                  <c:v>397</c:v>
                </c:pt>
                <c:pt idx="96">
                  <c:v>398</c:v>
                </c:pt>
                <c:pt idx="97">
                  <c:v>399</c:v>
                </c:pt>
                <c:pt idx="98">
                  <c:v>400</c:v>
                </c:pt>
                <c:pt idx="99">
                  <c:v>401</c:v>
                </c:pt>
                <c:pt idx="100">
                  <c:v>402</c:v>
                </c:pt>
                <c:pt idx="101">
                  <c:v>403</c:v>
                </c:pt>
                <c:pt idx="102">
                  <c:v>404</c:v>
                </c:pt>
                <c:pt idx="103">
                  <c:v>405</c:v>
                </c:pt>
                <c:pt idx="104">
                  <c:v>406</c:v>
                </c:pt>
                <c:pt idx="105">
                  <c:v>407</c:v>
                </c:pt>
                <c:pt idx="106">
                  <c:v>408</c:v>
                </c:pt>
                <c:pt idx="107">
                  <c:v>409</c:v>
                </c:pt>
                <c:pt idx="108">
                  <c:v>410</c:v>
                </c:pt>
                <c:pt idx="109">
                  <c:v>411</c:v>
                </c:pt>
                <c:pt idx="110">
                  <c:v>412</c:v>
                </c:pt>
                <c:pt idx="111">
                  <c:v>413</c:v>
                </c:pt>
                <c:pt idx="112">
                  <c:v>414</c:v>
                </c:pt>
                <c:pt idx="113">
                  <c:v>415</c:v>
                </c:pt>
                <c:pt idx="114">
                  <c:v>416</c:v>
                </c:pt>
                <c:pt idx="115">
                  <c:v>417</c:v>
                </c:pt>
                <c:pt idx="116">
                  <c:v>418</c:v>
                </c:pt>
                <c:pt idx="117">
                  <c:v>419</c:v>
                </c:pt>
                <c:pt idx="118">
                  <c:v>420</c:v>
                </c:pt>
                <c:pt idx="119">
                  <c:v>421</c:v>
                </c:pt>
                <c:pt idx="120">
                  <c:v>422</c:v>
                </c:pt>
                <c:pt idx="121">
                  <c:v>423</c:v>
                </c:pt>
                <c:pt idx="122">
                  <c:v>424</c:v>
                </c:pt>
                <c:pt idx="123">
                  <c:v>425</c:v>
                </c:pt>
                <c:pt idx="124">
                  <c:v>426</c:v>
                </c:pt>
                <c:pt idx="125">
                  <c:v>427</c:v>
                </c:pt>
                <c:pt idx="126">
                  <c:v>428</c:v>
                </c:pt>
                <c:pt idx="127">
                  <c:v>429</c:v>
                </c:pt>
                <c:pt idx="128">
                  <c:v>430</c:v>
                </c:pt>
                <c:pt idx="129">
                  <c:v>431</c:v>
                </c:pt>
                <c:pt idx="130">
                  <c:v>432</c:v>
                </c:pt>
                <c:pt idx="131">
                  <c:v>433</c:v>
                </c:pt>
                <c:pt idx="132">
                  <c:v>434</c:v>
                </c:pt>
                <c:pt idx="133">
                  <c:v>435</c:v>
                </c:pt>
                <c:pt idx="134">
                  <c:v>436</c:v>
                </c:pt>
                <c:pt idx="135">
                  <c:v>437</c:v>
                </c:pt>
                <c:pt idx="136">
                  <c:v>438</c:v>
                </c:pt>
                <c:pt idx="137">
                  <c:v>439</c:v>
                </c:pt>
                <c:pt idx="138">
                  <c:v>440</c:v>
                </c:pt>
                <c:pt idx="139">
                  <c:v>441</c:v>
                </c:pt>
                <c:pt idx="140">
                  <c:v>442</c:v>
                </c:pt>
                <c:pt idx="141">
                  <c:v>443</c:v>
                </c:pt>
                <c:pt idx="142">
                  <c:v>444</c:v>
                </c:pt>
                <c:pt idx="143">
                  <c:v>445</c:v>
                </c:pt>
                <c:pt idx="144">
                  <c:v>446</c:v>
                </c:pt>
                <c:pt idx="145">
                  <c:v>447</c:v>
                </c:pt>
                <c:pt idx="146">
                  <c:v>448</c:v>
                </c:pt>
                <c:pt idx="147">
                  <c:v>449</c:v>
                </c:pt>
                <c:pt idx="148">
                  <c:v>450</c:v>
                </c:pt>
                <c:pt idx="149">
                  <c:v>451</c:v>
                </c:pt>
                <c:pt idx="150">
                  <c:v>452</c:v>
                </c:pt>
                <c:pt idx="151">
                  <c:v>453</c:v>
                </c:pt>
                <c:pt idx="152">
                  <c:v>454</c:v>
                </c:pt>
                <c:pt idx="153">
                  <c:v>455</c:v>
                </c:pt>
                <c:pt idx="154">
                  <c:v>456</c:v>
                </c:pt>
                <c:pt idx="155">
                  <c:v>457</c:v>
                </c:pt>
                <c:pt idx="156">
                  <c:v>458</c:v>
                </c:pt>
                <c:pt idx="157">
                  <c:v>459</c:v>
                </c:pt>
                <c:pt idx="158">
                  <c:v>460</c:v>
                </c:pt>
                <c:pt idx="159">
                  <c:v>461</c:v>
                </c:pt>
                <c:pt idx="160">
                  <c:v>462</c:v>
                </c:pt>
                <c:pt idx="161">
                  <c:v>463</c:v>
                </c:pt>
                <c:pt idx="162">
                  <c:v>464</c:v>
                </c:pt>
                <c:pt idx="163">
                  <c:v>465</c:v>
                </c:pt>
                <c:pt idx="164">
                  <c:v>466</c:v>
                </c:pt>
                <c:pt idx="165">
                  <c:v>467</c:v>
                </c:pt>
                <c:pt idx="166">
                  <c:v>468</c:v>
                </c:pt>
                <c:pt idx="167">
                  <c:v>469</c:v>
                </c:pt>
                <c:pt idx="168">
                  <c:v>470</c:v>
                </c:pt>
                <c:pt idx="169">
                  <c:v>471</c:v>
                </c:pt>
                <c:pt idx="170">
                  <c:v>472</c:v>
                </c:pt>
                <c:pt idx="171">
                  <c:v>473</c:v>
                </c:pt>
                <c:pt idx="172">
                  <c:v>474</c:v>
                </c:pt>
                <c:pt idx="173">
                  <c:v>475</c:v>
                </c:pt>
                <c:pt idx="174">
                  <c:v>476</c:v>
                </c:pt>
                <c:pt idx="175">
                  <c:v>477</c:v>
                </c:pt>
                <c:pt idx="176">
                  <c:v>478</c:v>
                </c:pt>
                <c:pt idx="177">
                  <c:v>479</c:v>
                </c:pt>
                <c:pt idx="178">
                  <c:v>480</c:v>
                </c:pt>
                <c:pt idx="179">
                  <c:v>481</c:v>
                </c:pt>
                <c:pt idx="180">
                  <c:v>482</c:v>
                </c:pt>
                <c:pt idx="181">
                  <c:v>483</c:v>
                </c:pt>
                <c:pt idx="182">
                  <c:v>484</c:v>
                </c:pt>
                <c:pt idx="183">
                  <c:v>485</c:v>
                </c:pt>
                <c:pt idx="184">
                  <c:v>486</c:v>
                </c:pt>
                <c:pt idx="185">
                  <c:v>487</c:v>
                </c:pt>
                <c:pt idx="186">
                  <c:v>488</c:v>
                </c:pt>
                <c:pt idx="187">
                  <c:v>489</c:v>
                </c:pt>
                <c:pt idx="188">
                  <c:v>490</c:v>
                </c:pt>
                <c:pt idx="189">
                  <c:v>491</c:v>
                </c:pt>
                <c:pt idx="190">
                  <c:v>492</c:v>
                </c:pt>
                <c:pt idx="191">
                  <c:v>493</c:v>
                </c:pt>
                <c:pt idx="192">
                  <c:v>494</c:v>
                </c:pt>
                <c:pt idx="193">
                  <c:v>495</c:v>
                </c:pt>
                <c:pt idx="194">
                  <c:v>496</c:v>
                </c:pt>
                <c:pt idx="195">
                  <c:v>497</c:v>
                </c:pt>
                <c:pt idx="196">
                  <c:v>498</c:v>
                </c:pt>
                <c:pt idx="197">
                  <c:v>499</c:v>
                </c:pt>
                <c:pt idx="198">
                  <c:v>500</c:v>
                </c:pt>
                <c:pt idx="199">
                  <c:v>501</c:v>
                </c:pt>
                <c:pt idx="200">
                  <c:v>502</c:v>
                </c:pt>
                <c:pt idx="201">
                  <c:v>503</c:v>
                </c:pt>
                <c:pt idx="202">
                  <c:v>504</c:v>
                </c:pt>
                <c:pt idx="203">
                  <c:v>505</c:v>
                </c:pt>
                <c:pt idx="204">
                  <c:v>506</c:v>
                </c:pt>
                <c:pt idx="205">
                  <c:v>507</c:v>
                </c:pt>
                <c:pt idx="206">
                  <c:v>508</c:v>
                </c:pt>
                <c:pt idx="207">
                  <c:v>509</c:v>
                </c:pt>
                <c:pt idx="208">
                  <c:v>510</c:v>
                </c:pt>
                <c:pt idx="209">
                  <c:v>511</c:v>
                </c:pt>
                <c:pt idx="210">
                  <c:v>512</c:v>
                </c:pt>
                <c:pt idx="211">
                  <c:v>513</c:v>
                </c:pt>
                <c:pt idx="212">
                  <c:v>514</c:v>
                </c:pt>
                <c:pt idx="213">
                  <c:v>515</c:v>
                </c:pt>
                <c:pt idx="214">
                  <c:v>516</c:v>
                </c:pt>
                <c:pt idx="215">
                  <c:v>517</c:v>
                </c:pt>
                <c:pt idx="216">
                  <c:v>518</c:v>
                </c:pt>
                <c:pt idx="217">
                  <c:v>519</c:v>
                </c:pt>
                <c:pt idx="218">
                  <c:v>520</c:v>
                </c:pt>
                <c:pt idx="219">
                  <c:v>521</c:v>
                </c:pt>
                <c:pt idx="220">
                  <c:v>522</c:v>
                </c:pt>
                <c:pt idx="221">
                  <c:v>523</c:v>
                </c:pt>
                <c:pt idx="222">
                  <c:v>524</c:v>
                </c:pt>
                <c:pt idx="223">
                  <c:v>525</c:v>
                </c:pt>
                <c:pt idx="224">
                  <c:v>526</c:v>
                </c:pt>
                <c:pt idx="225">
                  <c:v>527</c:v>
                </c:pt>
                <c:pt idx="226">
                  <c:v>528</c:v>
                </c:pt>
                <c:pt idx="227">
                  <c:v>529</c:v>
                </c:pt>
                <c:pt idx="228">
                  <c:v>530</c:v>
                </c:pt>
                <c:pt idx="229">
                  <c:v>531</c:v>
                </c:pt>
                <c:pt idx="230">
                  <c:v>532</c:v>
                </c:pt>
                <c:pt idx="231">
                  <c:v>533</c:v>
                </c:pt>
                <c:pt idx="232">
                  <c:v>534</c:v>
                </c:pt>
                <c:pt idx="233">
                  <c:v>535</c:v>
                </c:pt>
                <c:pt idx="234">
                  <c:v>536</c:v>
                </c:pt>
                <c:pt idx="235">
                  <c:v>537</c:v>
                </c:pt>
                <c:pt idx="236">
                  <c:v>538</c:v>
                </c:pt>
                <c:pt idx="237">
                  <c:v>539</c:v>
                </c:pt>
                <c:pt idx="238">
                  <c:v>540</c:v>
                </c:pt>
                <c:pt idx="239">
                  <c:v>541</c:v>
                </c:pt>
                <c:pt idx="240">
                  <c:v>542</c:v>
                </c:pt>
                <c:pt idx="241">
                  <c:v>543</c:v>
                </c:pt>
                <c:pt idx="242">
                  <c:v>544</c:v>
                </c:pt>
                <c:pt idx="243">
                  <c:v>545</c:v>
                </c:pt>
                <c:pt idx="244">
                  <c:v>546</c:v>
                </c:pt>
                <c:pt idx="245">
                  <c:v>547</c:v>
                </c:pt>
                <c:pt idx="246">
                  <c:v>548</c:v>
                </c:pt>
                <c:pt idx="247">
                  <c:v>549</c:v>
                </c:pt>
                <c:pt idx="248">
                  <c:v>550</c:v>
                </c:pt>
                <c:pt idx="249">
                  <c:v>551</c:v>
                </c:pt>
                <c:pt idx="250">
                  <c:v>552</c:v>
                </c:pt>
                <c:pt idx="251">
                  <c:v>553</c:v>
                </c:pt>
                <c:pt idx="252">
                  <c:v>554</c:v>
                </c:pt>
                <c:pt idx="253">
                  <c:v>555</c:v>
                </c:pt>
                <c:pt idx="254">
                  <c:v>556</c:v>
                </c:pt>
                <c:pt idx="255">
                  <c:v>557</c:v>
                </c:pt>
                <c:pt idx="256">
                  <c:v>558</c:v>
                </c:pt>
                <c:pt idx="257">
                  <c:v>559</c:v>
                </c:pt>
                <c:pt idx="258">
                  <c:v>560</c:v>
                </c:pt>
                <c:pt idx="259">
                  <c:v>561</c:v>
                </c:pt>
                <c:pt idx="260">
                  <c:v>562</c:v>
                </c:pt>
                <c:pt idx="261">
                  <c:v>563</c:v>
                </c:pt>
                <c:pt idx="262">
                  <c:v>564</c:v>
                </c:pt>
                <c:pt idx="263">
                  <c:v>565</c:v>
                </c:pt>
                <c:pt idx="264">
                  <c:v>566</c:v>
                </c:pt>
                <c:pt idx="265">
                  <c:v>567</c:v>
                </c:pt>
                <c:pt idx="266">
                  <c:v>568</c:v>
                </c:pt>
                <c:pt idx="267">
                  <c:v>569</c:v>
                </c:pt>
                <c:pt idx="268">
                  <c:v>570</c:v>
                </c:pt>
                <c:pt idx="269">
                  <c:v>571</c:v>
                </c:pt>
                <c:pt idx="270">
                  <c:v>572</c:v>
                </c:pt>
                <c:pt idx="271">
                  <c:v>573</c:v>
                </c:pt>
                <c:pt idx="272">
                  <c:v>574</c:v>
                </c:pt>
              </c:numCache>
            </c:numRef>
          </c:xVal>
          <c:yVal>
            <c:numRef>
              <c:f>[1]Sheet1!$Y$4:$Y$276</c:f>
              <c:numCache>
                <c:formatCode>General</c:formatCode>
                <c:ptCount val="273"/>
                <c:pt idx="0">
                  <c:v>5.4400000000000004E-3</c:v>
                </c:pt>
                <c:pt idx="1">
                  <c:v>4.3400000000000001E-3</c:v>
                </c:pt>
                <c:pt idx="2">
                  <c:v>5.0000000000000001E-3</c:v>
                </c:pt>
                <c:pt idx="3">
                  <c:v>2.3E-3</c:v>
                </c:pt>
                <c:pt idx="4">
                  <c:v>1.97E-3</c:v>
                </c:pt>
                <c:pt idx="5">
                  <c:v>3.3800000000000002E-3</c:v>
                </c:pt>
                <c:pt idx="6">
                  <c:v>2.9099999999999998E-3</c:v>
                </c:pt>
                <c:pt idx="7">
                  <c:v>2.3500000000000001E-3</c:v>
                </c:pt>
                <c:pt idx="8">
                  <c:v>3.2799999999999999E-3</c:v>
                </c:pt>
                <c:pt idx="9">
                  <c:v>4.45E-3</c:v>
                </c:pt>
                <c:pt idx="10">
                  <c:v>2E-3</c:v>
                </c:pt>
                <c:pt idx="11">
                  <c:v>2.7399999999999998E-3</c:v>
                </c:pt>
                <c:pt idx="12">
                  <c:v>3.1700000000000001E-3</c:v>
                </c:pt>
                <c:pt idx="13">
                  <c:v>3.7699999999999999E-3</c:v>
                </c:pt>
                <c:pt idx="14">
                  <c:v>2.48E-3</c:v>
                </c:pt>
                <c:pt idx="15">
                  <c:v>6.3556699999999997E-4</c:v>
                </c:pt>
                <c:pt idx="16">
                  <c:v>1.0499999999999999E-3</c:v>
                </c:pt>
                <c:pt idx="17">
                  <c:v>1.6100000000000001E-3</c:v>
                </c:pt>
                <c:pt idx="18">
                  <c:v>1.66E-3</c:v>
                </c:pt>
                <c:pt idx="19">
                  <c:v>1.1999999999999999E-3</c:v>
                </c:pt>
                <c:pt idx="20">
                  <c:v>4.9771600000000004E-4</c:v>
                </c:pt>
                <c:pt idx="21">
                  <c:v>0</c:v>
                </c:pt>
                <c:pt idx="22">
                  <c:v>8.0792099999999996E-4</c:v>
                </c:pt>
                <c:pt idx="23">
                  <c:v>6.6569399999999999E-4</c:v>
                </c:pt>
                <c:pt idx="24">
                  <c:v>1.2199999999999999E-3</c:v>
                </c:pt>
                <c:pt idx="25">
                  <c:v>9.8963100000000001E-5</c:v>
                </c:pt>
                <c:pt idx="26">
                  <c:v>2.8400000000000001E-3</c:v>
                </c:pt>
                <c:pt idx="27">
                  <c:v>2.0600000000000002E-3</c:v>
                </c:pt>
                <c:pt idx="28">
                  <c:v>2.7000000000000001E-3</c:v>
                </c:pt>
                <c:pt idx="29">
                  <c:v>4.0400000000000002E-3</c:v>
                </c:pt>
                <c:pt idx="30">
                  <c:v>6.1000000000000004E-3</c:v>
                </c:pt>
                <c:pt idx="31">
                  <c:v>6.3E-3</c:v>
                </c:pt>
                <c:pt idx="32">
                  <c:v>7.9500000000000005E-3</c:v>
                </c:pt>
                <c:pt idx="33">
                  <c:v>8.8100000000000001E-3</c:v>
                </c:pt>
                <c:pt idx="34">
                  <c:v>1.507E-2</c:v>
                </c:pt>
                <c:pt idx="35">
                  <c:v>3.3599999999999998E-2</c:v>
                </c:pt>
                <c:pt idx="36">
                  <c:v>7.177E-2</c:v>
                </c:pt>
                <c:pt idx="37">
                  <c:v>0.13078000000000001</c:v>
                </c:pt>
                <c:pt idx="38">
                  <c:v>0.19835</c:v>
                </c:pt>
                <c:pt idx="39">
                  <c:v>0.24177000000000001</c:v>
                </c:pt>
                <c:pt idx="40">
                  <c:v>0.25895000000000001</c:v>
                </c:pt>
                <c:pt idx="41">
                  <c:v>0.27661000000000002</c:v>
                </c:pt>
                <c:pt idx="42">
                  <c:v>0.30264999999999997</c:v>
                </c:pt>
                <c:pt idx="43">
                  <c:v>0.36330000000000001</c:v>
                </c:pt>
                <c:pt idx="44">
                  <c:v>0.43540000000000001</c:v>
                </c:pt>
                <c:pt idx="45">
                  <c:v>0.50687000000000004</c:v>
                </c:pt>
                <c:pt idx="46">
                  <c:v>0.59609999999999996</c:v>
                </c:pt>
                <c:pt idx="47">
                  <c:v>0.66725999999999996</c:v>
                </c:pt>
                <c:pt idx="48">
                  <c:v>0.72529999999999994</c:v>
                </c:pt>
                <c:pt idx="49">
                  <c:v>0.79066999999999998</c:v>
                </c:pt>
                <c:pt idx="50">
                  <c:v>0.83025000000000004</c:v>
                </c:pt>
                <c:pt idx="51">
                  <c:v>0.91332999999999998</c:v>
                </c:pt>
                <c:pt idx="52">
                  <c:v>0.94455</c:v>
                </c:pt>
                <c:pt idx="53">
                  <c:v>0.99624999999999997</c:v>
                </c:pt>
                <c:pt idx="54">
                  <c:v>1</c:v>
                </c:pt>
                <c:pt idx="55">
                  <c:v>0.99507999999999996</c:v>
                </c:pt>
                <c:pt idx="56">
                  <c:v>0.96218000000000004</c:v>
                </c:pt>
                <c:pt idx="57">
                  <c:v>0.96213000000000004</c:v>
                </c:pt>
                <c:pt idx="58">
                  <c:v>0.93923000000000001</c:v>
                </c:pt>
                <c:pt idx="59">
                  <c:v>0.89705000000000001</c:v>
                </c:pt>
                <c:pt idx="60">
                  <c:v>0.88875999999999999</c:v>
                </c:pt>
                <c:pt idx="61">
                  <c:v>0.87212999999999996</c:v>
                </c:pt>
                <c:pt idx="62">
                  <c:v>0.84748999999999997</c:v>
                </c:pt>
                <c:pt idx="63">
                  <c:v>0.84174000000000004</c:v>
                </c:pt>
                <c:pt idx="64">
                  <c:v>0.81215999999999999</c:v>
                </c:pt>
                <c:pt idx="65">
                  <c:v>0.76778999999999997</c:v>
                </c:pt>
                <c:pt idx="66">
                  <c:v>0.78622999999999998</c:v>
                </c:pt>
                <c:pt idx="67">
                  <c:v>0.77803</c:v>
                </c:pt>
                <c:pt idx="68">
                  <c:v>0.75800000000000001</c:v>
                </c:pt>
                <c:pt idx="69">
                  <c:v>0.72968999999999995</c:v>
                </c:pt>
                <c:pt idx="70">
                  <c:v>0.72480999999999995</c:v>
                </c:pt>
                <c:pt idx="71">
                  <c:v>0.68745000000000001</c:v>
                </c:pt>
                <c:pt idx="72">
                  <c:v>0.69318999999999997</c:v>
                </c:pt>
                <c:pt idx="73">
                  <c:v>0.67384999999999995</c:v>
                </c:pt>
                <c:pt idx="74">
                  <c:v>0.64815</c:v>
                </c:pt>
                <c:pt idx="75">
                  <c:v>0.61841000000000002</c:v>
                </c:pt>
                <c:pt idx="76">
                  <c:v>0.59092999999999996</c:v>
                </c:pt>
                <c:pt idx="77">
                  <c:v>0.57211999999999996</c:v>
                </c:pt>
                <c:pt idx="78">
                  <c:v>0.55537000000000003</c:v>
                </c:pt>
                <c:pt idx="79">
                  <c:v>0.52903</c:v>
                </c:pt>
                <c:pt idx="80">
                  <c:v>0.51246999999999998</c:v>
                </c:pt>
                <c:pt idx="81">
                  <c:v>0.49153999999999998</c:v>
                </c:pt>
                <c:pt idx="82">
                  <c:v>0.47466999999999998</c:v>
                </c:pt>
                <c:pt idx="83">
                  <c:v>0.43823000000000001</c:v>
                </c:pt>
                <c:pt idx="84">
                  <c:v>0.40849000000000002</c:v>
                </c:pt>
                <c:pt idx="85">
                  <c:v>0.38395000000000001</c:v>
                </c:pt>
                <c:pt idx="86">
                  <c:v>0.39150000000000001</c:v>
                </c:pt>
                <c:pt idx="87">
                  <c:v>0.37558000000000002</c:v>
                </c:pt>
                <c:pt idx="88">
                  <c:v>0.36203999999999997</c:v>
                </c:pt>
                <c:pt idx="89">
                  <c:v>0.34033999999999998</c:v>
                </c:pt>
                <c:pt idx="90">
                  <c:v>0.33099000000000001</c:v>
                </c:pt>
                <c:pt idx="91">
                  <c:v>0.32861000000000001</c:v>
                </c:pt>
                <c:pt idx="92">
                  <c:v>0.31469999999999998</c:v>
                </c:pt>
                <c:pt idx="93">
                  <c:v>0.30076999999999998</c:v>
                </c:pt>
                <c:pt idx="94">
                  <c:v>0.28759000000000001</c:v>
                </c:pt>
                <c:pt idx="95">
                  <c:v>0.27337</c:v>
                </c:pt>
                <c:pt idx="96">
                  <c:v>0.27617000000000003</c:v>
                </c:pt>
                <c:pt idx="97">
                  <c:v>0.27245000000000003</c:v>
                </c:pt>
                <c:pt idx="98">
                  <c:v>0.27594999999999997</c:v>
                </c:pt>
                <c:pt idx="99">
                  <c:v>0.26356000000000002</c:v>
                </c:pt>
                <c:pt idx="100">
                  <c:v>0.26717999999999997</c:v>
                </c:pt>
                <c:pt idx="101">
                  <c:v>0.26724999999999999</c:v>
                </c:pt>
                <c:pt idx="102">
                  <c:v>0.28192</c:v>
                </c:pt>
                <c:pt idx="103">
                  <c:v>0.29707</c:v>
                </c:pt>
                <c:pt idx="104">
                  <c:v>0.33655000000000002</c:v>
                </c:pt>
                <c:pt idx="105">
                  <c:v>0.34731000000000001</c:v>
                </c:pt>
                <c:pt idx="106">
                  <c:v>0.37433</c:v>
                </c:pt>
                <c:pt idx="107">
                  <c:v>0.38558999999999999</c:v>
                </c:pt>
                <c:pt idx="108">
                  <c:v>0.37683</c:v>
                </c:pt>
                <c:pt idx="109">
                  <c:v>0.38113000000000002</c:v>
                </c:pt>
                <c:pt idx="110">
                  <c:v>0.38743</c:v>
                </c:pt>
                <c:pt idx="111">
                  <c:v>0.37189</c:v>
                </c:pt>
                <c:pt idx="112">
                  <c:v>0.35859000000000002</c:v>
                </c:pt>
                <c:pt idx="113">
                  <c:v>0.34232000000000001</c:v>
                </c:pt>
                <c:pt idx="114">
                  <c:v>0.33212000000000003</c:v>
                </c:pt>
                <c:pt idx="115">
                  <c:v>0.32046999999999998</c:v>
                </c:pt>
                <c:pt idx="116">
                  <c:v>0.30909999999999999</c:v>
                </c:pt>
                <c:pt idx="117">
                  <c:v>0.30148999999999998</c:v>
                </c:pt>
                <c:pt idx="118">
                  <c:v>0.29522999999999999</c:v>
                </c:pt>
                <c:pt idx="119">
                  <c:v>0.30174000000000001</c:v>
                </c:pt>
                <c:pt idx="120">
                  <c:v>0.29942000000000002</c:v>
                </c:pt>
                <c:pt idx="121">
                  <c:v>0.29976999999999998</c:v>
                </c:pt>
                <c:pt idx="122">
                  <c:v>0.29923</c:v>
                </c:pt>
                <c:pt idx="123">
                  <c:v>0.31115999999999999</c:v>
                </c:pt>
                <c:pt idx="124">
                  <c:v>0.31307000000000001</c:v>
                </c:pt>
                <c:pt idx="125">
                  <c:v>0.31596999999999997</c:v>
                </c:pt>
                <c:pt idx="126">
                  <c:v>0.31656000000000001</c:v>
                </c:pt>
                <c:pt idx="127">
                  <c:v>0.31303999999999998</c:v>
                </c:pt>
                <c:pt idx="128">
                  <c:v>0.31267</c:v>
                </c:pt>
                <c:pt idx="129">
                  <c:v>0.32008999999999999</c:v>
                </c:pt>
                <c:pt idx="130">
                  <c:v>0.31365999999999999</c:v>
                </c:pt>
                <c:pt idx="131">
                  <c:v>0.32127</c:v>
                </c:pt>
                <c:pt idx="132">
                  <c:v>0.32895000000000002</c:v>
                </c:pt>
                <c:pt idx="133">
                  <c:v>0.33537</c:v>
                </c:pt>
                <c:pt idx="134">
                  <c:v>0.33327000000000001</c:v>
                </c:pt>
                <c:pt idx="135">
                  <c:v>0.33160000000000001</c:v>
                </c:pt>
                <c:pt idx="136">
                  <c:v>0.33084000000000002</c:v>
                </c:pt>
                <c:pt idx="137">
                  <c:v>0.32249</c:v>
                </c:pt>
                <c:pt idx="138">
                  <c:v>0.31287999999999999</c:v>
                </c:pt>
                <c:pt idx="139">
                  <c:v>0.30884</c:v>
                </c:pt>
                <c:pt idx="140">
                  <c:v>0.29860999999999999</c:v>
                </c:pt>
                <c:pt idx="141">
                  <c:v>0.28533999999999998</c:v>
                </c:pt>
                <c:pt idx="142">
                  <c:v>0.27243000000000001</c:v>
                </c:pt>
                <c:pt idx="143">
                  <c:v>0.26389000000000001</c:v>
                </c:pt>
                <c:pt idx="144">
                  <c:v>0.25474999999999998</c:v>
                </c:pt>
                <c:pt idx="145">
                  <c:v>0.25058999999999998</c:v>
                </c:pt>
                <c:pt idx="146">
                  <c:v>0.24037</c:v>
                </c:pt>
                <c:pt idx="147">
                  <c:v>0.23183000000000001</c:v>
                </c:pt>
                <c:pt idx="148">
                  <c:v>0.23144999999999999</c:v>
                </c:pt>
                <c:pt idx="149">
                  <c:v>0.2243</c:v>
                </c:pt>
                <c:pt idx="150">
                  <c:v>0.22550999999999999</c:v>
                </c:pt>
                <c:pt idx="151">
                  <c:v>0.23052</c:v>
                </c:pt>
                <c:pt idx="152">
                  <c:v>0.22377</c:v>
                </c:pt>
                <c:pt idx="153">
                  <c:v>0.22139</c:v>
                </c:pt>
                <c:pt idx="154">
                  <c:v>0.22131999999999999</c:v>
                </c:pt>
                <c:pt idx="155">
                  <c:v>0.22086</c:v>
                </c:pt>
                <c:pt idx="156">
                  <c:v>0.21629000000000001</c:v>
                </c:pt>
                <c:pt idx="157">
                  <c:v>0.2074</c:v>
                </c:pt>
                <c:pt idx="158">
                  <c:v>0.21467</c:v>
                </c:pt>
                <c:pt idx="159">
                  <c:v>0.21248</c:v>
                </c:pt>
                <c:pt idx="160">
                  <c:v>0.19994000000000001</c:v>
                </c:pt>
                <c:pt idx="161">
                  <c:v>0.20175999999999999</c:v>
                </c:pt>
                <c:pt idx="162">
                  <c:v>0.19141</c:v>
                </c:pt>
                <c:pt idx="163">
                  <c:v>0.19084000000000001</c:v>
                </c:pt>
                <c:pt idx="164">
                  <c:v>0.18990000000000001</c:v>
                </c:pt>
                <c:pt idx="165">
                  <c:v>0.18432999999999999</c:v>
                </c:pt>
                <c:pt idx="166">
                  <c:v>0.17882000000000001</c:v>
                </c:pt>
                <c:pt idx="167">
                  <c:v>0.17773</c:v>
                </c:pt>
                <c:pt idx="168">
                  <c:v>0.17508000000000001</c:v>
                </c:pt>
                <c:pt idx="169">
                  <c:v>0.17069999999999999</c:v>
                </c:pt>
                <c:pt idx="170">
                  <c:v>0.16295999999999999</c:v>
                </c:pt>
                <c:pt idx="171">
                  <c:v>0.16178999999999999</c:v>
                </c:pt>
                <c:pt idx="172">
                  <c:v>0.15862000000000001</c:v>
                </c:pt>
                <c:pt idx="173">
                  <c:v>0.15481</c:v>
                </c:pt>
                <c:pt idx="174">
                  <c:v>0.14978</c:v>
                </c:pt>
                <c:pt idx="175">
                  <c:v>0.13894000000000001</c:v>
                </c:pt>
                <c:pt idx="176">
                  <c:v>0.14083000000000001</c:v>
                </c:pt>
                <c:pt idx="177">
                  <c:v>0.13441</c:v>
                </c:pt>
                <c:pt idx="178">
                  <c:v>0.13589999999999999</c:v>
                </c:pt>
                <c:pt idx="179">
                  <c:v>0.13084000000000001</c:v>
                </c:pt>
                <c:pt idx="180">
                  <c:v>0.13059000000000001</c:v>
                </c:pt>
                <c:pt idx="181">
                  <c:v>0.12377000000000001</c:v>
                </c:pt>
                <c:pt idx="182">
                  <c:v>0.12540000000000001</c:v>
                </c:pt>
                <c:pt idx="183">
                  <c:v>0.1202</c:v>
                </c:pt>
                <c:pt idx="184">
                  <c:v>0.11937</c:v>
                </c:pt>
                <c:pt idx="185">
                  <c:v>0.11776</c:v>
                </c:pt>
                <c:pt idx="186">
                  <c:v>0.10818999999999999</c:v>
                </c:pt>
                <c:pt idx="187">
                  <c:v>0.11168</c:v>
                </c:pt>
                <c:pt idx="188">
                  <c:v>0.10680000000000001</c:v>
                </c:pt>
                <c:pt idx="189">
                  <c:v>0.10591</c:v>
                </c:pt>
                <c:pt idx="190">
                  <c:v>0.10865</c:v>
                </c:pt>
                <c:pt idx="191">
                  <c:v>0.10391</c:v>
                </c:pt>
                <c:pt idx="192">
                  <c:v>0.10219</c:v>
                </c:pt>
                <c:pt idx="193">
                  <c:v>9.8830000000000001E-2</c:v>
                </c:pt>
                <c:pt idx="194">
                  <c:v>9.7909999999999997E-2</c:v>
                </c:pt>
                <c:pt idx="195">
                  <c:v>9.7640000000000005E-2</c:v>
                </c:pt>
                <c:pt idx="196">
                  <c:v>9.4789999999999999E-2</c:v>
                </c:pt>
                <c:pt idx="197">
                  <c:v>8.9899999999999994E-2</c:v>
                </c:pt>
                <c:pt idx="198">
                  <c:v>9.1469999999999996E-2</c:v>
                </c:pt>
                <c:pt idx="199">
                  <c:v>9.06E-2</c:v>
                </c:pt>
                <c:pt idx="200">
                  <c:v>8.4919999999999995E-2</c:v>
                </c:pt>
                <c:pt idx="201">
                  <c:v>8.2119999999999999E-2</c:v>
                </c:pt>
                <c:pt idx="202">
                  <c:v>8.0180000000000001E-2</c:v>
                </c:pt>
                <c:pt idx="203">
                  <c:v>8.2360000000000003E-2</c:v>
                </c:pt>
                <c:pt idx="204">
                  <c:v>7.9240000000000005E-2</c:v>
                </c:pt>
                <c:pt idx="205">
                  <c:v>7.3349999999999999E-2</c:v>
                </c:pt>
                <c:pt idx="206">
                  <c:v>7.1999999999999995E-2</c:v>
                </c:pt>
                <c:pt idx="207">
                  <c:v>7.2559999999999999E-2</c:v>
                </c:pt>
                <c:pt idx="208">
                  <c:v>7.3300000000000004E-2</c:v>
                </c:pt>
                <c:pt idx="209">
                  <c:v>6.8820000000000006E-2</c:v>
                </c:pt>
                <c:pt idx="210">
                  <c:v>6.4839999999999995E-2</c:v>
                </c:pt>
                <c:pt idx="211">
                  <c:v>6.1120000000000001E-2</c:v>
                </c:pt>
                <c:pt idx="212">
                  <c:v>6.1069999999999999E-2</c:v>
                </c:pt>
                <c:pt idx="213">
                  <c:v>6.2859999999999999E-2</c:v>
                </c:pt>
                <c:pt idx="214">
                  <c:v>6.0479999999999999E-2</c:v>
                </c:pt>
                <c:pt idx="215">
                  <c:v>5.8279999999999998E-2</c:v>
                </c:pt>
                <c:pt idx="216">
                  <c:v>6.0560000000000003E-2</c:v>
                </c:pt>
                <c:pt idx="217">
                  <c:v>5.8639999999999998E-2</c:v>
                </c:pt>
                <c:pt idx="218">
                  <c:v>5.5120000000000002E-2</c:v>
                </c:pt>
                <c:pt idx="219">
                  <c:v>5.552E-2</c:v>
                </c:pt>
                <c:pt idx="220">
                  <c:v>5.3159999999999999E-2</c:v>
                </c:pt>
                <c:pt idx="221">
                  <c:v>5.178E-2</c:v>
                </c:pt>
                <c:pt idx="222">
                  <c:v>4.8140000000000002E-2</c:v>
                </c:pt>
                <c:pt idx="223">
                  <c:v>4.8160000000000001E-2</c:v>
                </c:pt>
                <c:pt idx="224">
                  <c:v>4.4159999999999998E-2</c:v>
                </c:pt>
                <c:pt idx="225">
                  <c:v>4.8219999999999999E-2</c:v>
                </c:pt>
                <c:pt idx="226">
                  <c:v>4.5400000000000003E-2</c:v>
                </c:pt>
                <c:pt idx="227">
                  <c:v>4.3630000000000002E-2</c:v>
                </c:pt>
                <c:pt idx="228">
                  <c:v>4.496E-2</c:v>
                </c:pt>
                <c:pt idx="229">
                  <c:v>4.335E-2</c:v>
                </c:pt>
                <c:pt idx="230">
                  <c:v>4.4979999999999999E-2</c:v>
                </c:pt>
                <c:pt idx="231">
                  <c:v>4.5039999999999997E-2</c:v>
                </c:pt>
                <c:pt idx="232">
                  <c:v>4.2700000000000002E-2</c:v>
                </c:pt>
                <c:pt idx="233">
                  <c:v>4.1730000000000003E-2</c:v>
                </c:pt>
                <c:pt idx="234">
                  <c:v>4.1660000000000003E-2</c:v>
                </c:pt>
                <c:pt idx="235">
                  <c:v>4.027E-2</c:v>
                </c:pt>
                <c:pt idx="236">
                  <c:v>4.0689999999999997E-2</c:v>
                </c:pt>
                <c:pt idx="237">
                  <c:v>4.3409999999999997E-2</c:v>
                </c:pt>
                <c:pt idx="238">
                  <c:v>3.7629999999999997E-2</c:v>
                </c:pt>
                <c:pt idx="239">
                  <c:v>3.8980000000000001E-2</c:v>
                </c:pt>
                <c:pt idx="240">
                  <c:v>3.8150000000000003E-2</c:v>
                </c:pt>
                <c:pt idx="241">
                  <c:v>3.8710000000000001E-2</c:v>
                </c:pt>
                <c:pt idx="242">
                  <c:v>3.4349999999999999E-2</c:v>
                </c:pt>
                <c:pt idx="243">
                  <c:v>3.7289999999999997E-2</c:v>
                </c:pt>
                <c:pt idx="244">
                  <c:v>3.202E-2</c:v>
                </c:pt>
                <c:pt idx="245">
                  <c:v>3.3520000000000001E-2</c:v>
                </c:pt>
                <c:pt idx="246">
                  <c:v>3.5889999999999998E-2</c:v>
                </c:pt>
                <c:pt idx="247">
                  <c:v>3.372E-2</c:v>
                </c:pt>
                <c:pt idx="248">
                  <c:v>3.3239999999999999E-2</c:v>
                </c:pt>
                <c:pt idx="249">
                  <c:v>3.0290000000000001E-2</c:v>
                </c:pt>
                <c:pt idx="250">
                  <c:v>3.058E-2</c:v>
                </c:pt>
                <c:pt idx="251">
                  <c:v>3.1919999999999997E-2</c:v>
                </c:pt>
                <c:pt idx="252">
                  <c:v>3.0949999999999998E-2</c:v>
                </c:pt>
                <c:pt idx="253">
                  <c:v>3.1660000000000001E-2</c:v>
                </c:pt>
                <c:pt idx="254">
                  <c:v>3.1350000000000003E-2</c:v>
                </c:pt>
                <c:pt idx="255">
                  <c:v>3.0839999999999999E-2</c:v>
                </c:pt>
                <c:pt idx="256">
                  <c:v>2.623E-2</c:v>
                </c:pt>
                <c:pt idx="257">
                  <c:v>2.717E-2</c:v>
                </c:pt>
                <c:pt idx="258">
                  <c:v>2.681E-2</c:v>
                </c:pt>
                <c:pt idx="259">
                  <c:v>2.7879999999999999E-2</c:v>
                </c:pt>
                <c:pt idx="260">
                  <c:v>2.5659999999999999E-2</c:v>
                </c:pt>
                <c:pt idx="261">
                  <c:v>2.5420000000000002E-2</c:v>
                </c:pt>
                <c:pt idx="262">
                  <c:v>2.7009999999999999E-2</c:v>
                </c:pt>
                <c:pt idx="263">
                  <c:v>2.5649999999999999E-2</c:v>
                </c:pt>
                <c:pt idx="264">
                  <c:v>2.5170000000000001E-2</c:v>
                </c:pt>
                <c:pt idx="265">
                  <c:v>2.3740000000000001E-2</c:v>
                </c:pt>
                <c:pt idx="266">
                  <c:v>2.3480000000000001E-2</c:v>
                </c:pt>
                <c:pt idx="267">
                  <c:v>2.198E-2</c:v>
                </c:pt>
                <c:pt idx="268">
                  <c:v>2.2939999999999999E-2</c:v>
                </c:pt>
                <c:pt idx="269">
                  <c:v>2.3300000000000001E-2</c:v>
                </c:pt>
                <c:pt idx="270">
                  <c:v>2.1850000000000001E-2</c:v>
                </c:pt>
                <c:pt idx="271">
                  <c:v>2.4320000000000001E-2</c:v>
                </c:pt>
                <c:pt idx="272">
                  <c:v>2.3959999999999999E-2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B3D2-4759-961E-C2BD07DC343D}"/>
            </c:ext>
          </c:extLst>
        </c:ser>
        <c:ser>
          <c:idx val="1"/>
          <c:order val="1"/>
          <c:tx>
            <c:v>Product 1</c:v>
          </c:tx>
          <c:spPr>
            <a:ln w="19050" cap="rnd">
              <a:solidFill>
                <a:srgbClr val="FF33CC"/>
              </a:solidFill>
              <a:round/>
            </a:ln>
            <a:effectLst/>
          </c:spPr>
          <c:marker>
            <c:symbol val="none"/>
          </c:marker>
          <c:xVal>
            <c:numRef>
              <c:f>[1]Sheet1!$X$7:$X$279</c:f>
              <c:numCache>
                <c:formatCode>General</c:formatCode>
                <c:ptCount val="27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0</c:v>
                </c:pt>
                <c:pt idx="216">
                  <c:v>0</c:v>
                </c:pt>
                <c:pt idx="217">
                  <c:v>0</c:v>
                </c:pt>
                <c:pt idx="218">
                  <c:v>0</c:v>
                </c:pt>
                <c:pt idx="219">
                  <c:v>0</c:v>
                </c:pt>
                <c:pt idx="220">
                  <c:v>0</c:v>
                </c:pt>
                <c:pt idx="221">
                  <c:v>0</c:v>
                </c:pt>
                <c:pt idx="222">
                  <c:v>0</c:v>
                </c:pt>
                <c:pt idx="223">
                  <c:v>0</c:v>
                </c:pt>
                <c:pt idx="224">
                  <c:v>0</c:v>
                </c:pt>
                <c:pt idx="225">
                  <c:v>0</c:v>
                </c:pt>
                <c:pt idx="226">
                  <c:v>0</c:v>
                </c:pt>
                <c:pt idx="227">
                  <c:v>0</c:v>
                </c:pt>
                <c:pt idx="228">
                  <c:v>0</c:v>
                </c:pt>
                <c:pt idx="229">
                  <c:v>0</c:v>
                </c:pt>
                <c:pt idx="230">
                  <c:v>0</c:v>
                </c:pt>
                <c:pt idx="231">
                  <c:v>0</c:v>
                </c:pt>
                <c:pt idx="232">
                  <c:v>0</c:v>
                </c:pt>
                <c:pt idx="233">
                  <c:v>0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>
                  <c:v>0</c:v>
                </c:pt>
                <c:pt idx="243">
                  <c:v>0</c:v>
                </c:pt>
                <c:pt idx="244">
                  <c:v>0</c:v>
                </c:pt>
                <c:pt idx="245">
                  <c:v>0</c:v>
                </c:pt>
                <c:pt idx="246">
                  <c:v>0</c:v>
                </c:pt>
                <c:pt idx="247">
                  <c:v>0</c:v>
                </c:pt>
                <c:pt idx="248">
                  <c:v>0</c:v>
                </c:pt>
                <c:pt idx="249">
                  <c:v>0</c:v>
                </c:pt>
                <c:pt idx="250">
                  <c:v>0</c:v>
                </c:pt>
                <c:pt idx="251">
                  <c:v>0</c:v>
                </c:pt>
                <c:pt idx="252">
                  <c:v>0</c:v>
                </c:pt>
                <c:pt idx="253">
                  <c:v>0</c:v>
                </c:pt>
                <c:pt idx="254">
                  <c:v>0</c:v>
                </c:pt>
                <c:pt idx="255">
                  <c:v>0</c:v>
                </c:pt>
                <c:pt idx="256">
                  <c:v>0</c:v>
                </c:pt>
                <c:pt idx="257">
                  <c:v>0</c:v>
                </c:pt>
                <c:pt idx="258">
                  <c:v>0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0</c:v>
                </c:pt>
                <c:pt idx="264">
                  <c:v>0</c:v>
                </c:pt>
                <c:pt idx="265">
                  <c:v>0</c:v>
                </c:pt>
                <c:pt idx="266">
                  <c:v>0</c:v>
                </c:pt>
                <c:pt idx="267">
                  <c:v>0</c:v>
                </c:pt>
                <c:pt idx="268">
                  <c:v>0</c:v>
                </c:pt>
                <c:pt idx="269">
                  <c:v>0</c:v>
                </c:pt>
                <c:pt idx="270">
                  <c:v>0</c:v>
                </c:pt>
                <c:pt idx="271">
                  <c:v>0</c:v>
                </c:pt>
                <c:pt idx="272">
                  <c:v>0</c:v>
                </c:pt>
              </c:numCache>
            </c:numRef>
          </c:xVal>
          <c:yVal>
            <c:numRef>
              <c:f>[1]Sheet1!$Y$7:$Y$279</c:f>
              <c:numCache>
                <c:formatCode>General</c:formatCode>
                <c:ptCount val="27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0</c:v>
                </c:pt>
                <c:pt idx="216">
                  <c:v>0</c:v>
                </c:pt>
                <c:pt idx="217">
                  <c:v>0</c:v>
                </c:pt>
                <c:pt idx="218">
                  <c:v>0</c:v>
                </c:pt>
                <c:pt idx="219">
                  <c:v>0</c:v>
                </c:pt>
                <c:pt idx="220">
                  <c:v>0</c:v>
                </c:pt>
                <c:pt idx="221">
                  <c:v>0</c:v>
                </c:pt>
                <c:pt idx="222">
                  <c:v>0</c:v>
                </c:pt>
                <c:pt idx="223">
                  <c:v>0</c:v>
                </c:pt>
                <c:pt idx="224">
                  <c:v>0</c:v>
                </c:pt>
                <c:pt idx="225">
                  <c:v>0</c:v>
                </c:pt>
                <c:pt idx="226">
                  <c:v>0</c:v>
                </c:pt>
                <c:pt idx="227">
                  <c:v>0</c:v>
                </c:pt>
                <c:pt idx="228">
                  <c:v>0</c:v>
                </c:pt>
                <c:pt idx="229">
                  <c:v>0</c:v>
                </c:pt>
                <c:pt idx="230">
                  <c:v>0</c:v>
                </c:pt>
                <c:pt idx="231">
                  <c:v>0</c:v>
                </c:pt>
                <c:pt idx="232">
                  <c:v>0</c:v>
                </c:pt>
                <c:pt idx="233">
                  <c:v>0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>
                  <c:v>0</c:v>
                </c:pt>
                <c:pt idx="243">
                  <c:v>0</c:v>
                </c:pt>
                <c:pt idx="244">
                  <c:v>0</c:v>
                </c:pt>
                <c:pt idx="245">
                  <c:v>0</c:v>
                </c:pt>
                <c:pt idx="246">
                  <c:v>0</c:v>
                </c:pt>
                <c:pt idx="247">
                  <c:v>0</c:v>
                </c:pt>
                <c:pt idx="248">
                  <c:v>0</c:v>
                </c:pt>
                <c:pt idx="249">
                  <c:v>0</c:v>
                </c:pt>
                <c:pt idx="250">
                  <c:v>0</c:v>
                </c:pt>
                <c:pt idx="251">
                  <c:v>0</c:v>
                </c:pt>
                <c:pt idx="252">
                  <c:v>0</c:v>
                </c:pt>
                <c:pt idx="253">
                  <c:v>0</c:v>
                </c:pt>
                <c:pt idx="254">
                  <c:v>0</c:v>
                </c:pt>
                <c:pt idx="255">
                  <c:v>0</c:v>
                </c:pt>
                <c:pt idx="256">
                  <c:v>0</c:v>
                </c:pt>
                <c:pt idx="257">
                  <c:v>0</c:v>
                </c:pt>
                <c:pt idx="258">
                  <c:v>0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0</c:v>
                </c:pt>
                <c:pt idx="264">
                  <c:v>0</c:v>
                </c:pt>
                <c:pt idx="265">
                  <c:v>0</c:v>
                </c:pt>
                <c:pt idx="266">
                  <c:v>0</c:v>
                </c:pt>
                <c:pt idx="267">
                  <c:v>0</c:v>
                </c:pt>
                <c:pt idx="268">
                  <c:v>0</c:v>
                </c:pt>
                <c:pt idx="269">
                  <c:v>0</c:v>
                </c:pt>
                <c:pt idx="270">
                  <c:v>0</c:v>
                </c:pt>
                <c:pt idx="271">
                  <c:v>0</c:v>
                </c:pt>
                <c:pt idx="272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B3D2-4759-961E-C2BD07DC343D}"/>
            </c:ext>
          </c:extLst>
        </c:ser>
        <c:ser>
          <c:idx val="3"/>
          <c:order val="2"/>
          <c:tx>
            <c:v>Product 2</c:v>
          </c:tx>
          <c:spPr>
            <a:ln w="19050" cap="rnd">
              <a:solidFill>
                <a:schemeClr val="accent5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[1]Sheet2!$U$3:$U$275</c:f>
              <c:numCache>
                <c:formatCode>General</c:formatCode>
                <c:ptCount val="273"/>
                <c:pt idx="0">
                  <c:v>302</c:v>
                </c:pt>
                <c:pt idx="1">
                  <c:v>303</c:v>
                </c:pt>
                <c:pt idx="2">
                  <c:v>304</c:v>
                </c:pt>
                <c:pt idx="3">
                  <c:v>305</c:v>
                </c:pt>
                <c:pt idx="4">
                  <c:v>306</c:v>
                </c:pt>
                <c:pt idx="5">
                  <c:v>307</c:v>
                </c:pt>
                <c:pt idx="6">
                  <c:v>308</c:v>
                </c:pt>
                <c:pt idx="7">
                  <c:v>309</c:v>
                </c:pt>
                <c:pt idx="8">
                  <c:v>310</c:v>
                </c:pt>
                <c:pt idx="9">
                  <c:v>311</c:v>
                </c:pt>
                <c:pt idx="10">
                  <c:v>312</c:v>
                </c:pt>
                <c:pt idx="11">
                  <c:v>313</c:v>
                </c:pt>
                <c:pt idx="12">
                  <c:v>314</c:v>
                </c:pt>
                <c:pt idx="13">
                  <c:v>315</c:v>
                </c:pt>
                <c:pt idx="14">
                  <c:v>316</c:v>
                </c:pt>
                <c:pt idx="15">
                  <c:v>317</c:v>
                </c:pt>
                <c:pt idx="16">
                  <c:v>318</c:v>
                </c:pt>
                <c:pt idx="17">
                  <c:v>319</c:v>
                </c:pt>
                <c:pt idx="18">
                  <c:v>320</c:v>
                </c:pt>
                <c:pt idx="19">
                  <c:v>321</c:v>
                </c:pt>
                <c:pt idx="20">
                  <c:v>322</c:v>
                </c:pt>
                <c:pt idx="21">
                  <c:v>323</c:v>
                </c:pt>
                <c:pt idx="22">
                  <c:v>324</c:v>
                </c:pt>
                <c:pt idx="23">
                  <c:v>325</c:v>
                </c:pt>
                <c:pt idx="24">
                  <c:v>326</c:v>
                </c:pt>
                <c:pt idx="25">
                  <c:v>327</c:v>
                </c:pt>
                <c:pt idx="26">
                  <c:v>328</c:v>
                </c:pt>
                <c:pt idx="27">
                  <c:v>329</c:v>
                </c:pt>
                <c:pt idx="28">
                  <c:v>330</c:v>
                </c:pt>
                <c:pt idx="29">
                  <c:v>331</c:v>
                </c:pt>
                <c:pt idx="30">
                  <c:v>332</c:v>
                </c:pt>
                <c:pt idx="31">
                  <c:v>333</c:v>
                </c:pt>
                <c:pt idx="32">
                  <c:v>334</c:v>
                </c:pt>
                <c:pt idx="33">
                  <c:v>335</c:v>
                </c:pt>
                <c:pt idx="34">
                  <c:v>336</c:v>
                </c:pt>
                <c:pt idx="35">
                  <c:v>337</c:v>
                </c:pt>
                <c:pt idx="36">
                  <c:v>338</c:v>
                </c:pt>
                <c:pt idx="37">
                  <c:v>339</c:v>
                </c:pt>
                <c:pt idx="38">
                  <c:v>340</c:v>
                </c:pt>
                <c:pt idx="39">
                  <c:v>341</c:v>
                </c:pt>
                <c:pt idx="40">
                  <c:v>342</c:v>
                </c:pt>
                <c:pt idx="41">
                  <c:v>343</c:v>
                </c:pt>
                <c:pt idx="42">
                  <c:v>344</c:v>
                </c:pt>
                <c:pt idx="43">
                  <c:v>345</c:v>
                </c:pt>
                <c:pt idx="44">
                  <c:v>346</c:v>
                </c:pt>
                <c:pt idx="45">
                  <c:v>347</c:v>
                </c:pt>
                <c:pt idx="46">
                  <c:v>348</c:v>
                </c:pt>
                <c:pt idx="47">
                  <c:v>349</c:v>
                </c:pt>
                <c:pt idx="48">
                  <c:v>350</c:v>
                </c:pt>
                <c:pt idx="49">
                  <c:v>351</c:v>
                </c:pt>
                <c:pt idx="50">
                  <c:v>352</c:v>
                </c:pt>
                <c:pt idx="51">
                  <c:v>353</c:v>
                </c:pt>
                <c:pt idx="52">
                  <c:v>354</c:v>
                </c:pt>
                <c:pt idx="53">
                  <c:v>355</c:v>
                </c:pt>
                <c:pt idx="54">
                  <c:v>356</c:v>
                </c:pt>
                <c:pt idx="55">
                  <c:v>357</c:v>
                </c:pt>
                <c:pt idx="56">
                  <c:v>358</c:v>
                </c:pt>
                <c:pt idx="57">
                  <c:v>359</c:v>
                </c:pt>
                <c:pt idx="58">
                  <c:v>360</c:v>
                </c:pt>
                <c:pt idx="59">
                  <c:v>361</c:v>
                </c:pt>
                <c:pt idx="60">
                  <c:v>362</c:v>
                </c:pt>
                <c:pt idx="61">
                  <c:v>363</c:v>
                </c:pt>
                <c:pt idx="62">
                  <c:v>364</c:v>
                </c:pt>
                <c:pt idx="63">
                  <c:v>365</c:v>
                </c:pt>
                <c:pt idx="64">
                  <c:v>366</c:v>
                </c:pt>
                <c:pt idx="65">
                  <c:v>367</c:v>
                </c:pt>
                <c:pt idx="66">
                  <c:v>368</c:v>
                </c:pt>
                <c:pt idx="67">
                  <c:v>369</c:v>
                </c:pt>
                <c:pt idx="68">
                  <c:v>370</c:v>
                </c:pt>
                <c:pt idx="69">
                  <c:v>371</c:v>
                </c:pt>
                <c:pt idx="70">
                  <c:v>372</c:v>
                </c:pt>
                <c:pt idx="71">
                  <c:v>373</c:v>
                </c:pt>
                <c:pt idx="72">
                  <c:v>374</c:v>
                </c:pt>
                <c:pt idx="73">
                  <c:v>375</c:v>
                </c:pt>
                <c:pt idx="74">
                  <c:v>376</c:v>
                </c:pt>
                <c:pt idx="75">
                  <c:v>377</c:v>
                </c:pt>
                <c:pt idx="76">
                  <c:v>378</c:v>
                </c:pt>
                <c:pt idx="77">
                  <c:v>379</c:v>
                </c:pt>
                <c:pt idx="78">
                  <c:v>380</c:v>
                </c:pt>
                <c:pt idx="79">
                  <c:v>381</c:v>
                </c:pt>
                <c:pt idx="80">
                  <c:v>382</c:v>
                </c:pt>
                <c:pt idx="81">
                  <c:v>383</c:v>
                </c:pt>
                <c:pt idx="82">
                  <c:v>384</c:v>
                </c:pt>
                <c:pt idx="83">
                  <c:v>385</c:v>
                </c:pt>
                <c:pt idx="84">
                  <c:v>386</c:v>
                </c:pt>
                <c:pt idx="85">
                  <c:v>387</c:v>
                </c:pt>
                <c:pt idx="86">
                  <c:v>388</c:v>
                </c:pt>
                <c:pt idx="87">
                  <c:v>389</c:v>
                </c:pt>
                <c:pt idx="88">
                  <c:v>390</c:v>
                </c:pt>
                <c:pt idx="89">
                  <c:v>391</c:v>
                </c:pt>
                <c:pt idx="90">
                  <c:v>392</c:v>
                </c:pt>
                <c:pt idx="91">
                  <c:v>393</c:v>
                </c:pt>
                <c:pt idx="92">
                  <c:v>394</c:v>
                </c:pt>
                <c:pt idx="93">
                  <c:v>395</c:v>
                </c:pt>
                <c:pt idx="94">
                  <c:v>396</c:v>
                </c:pt>
                <c:pt idx="95">
                  <c:v>397</c:v>
                </c:pt>
                <c:pt idx="96">
                  <c:v>398</c:v>
                </c:pt>
                <c:pt idx="97">
                  <c:v>399</c:v>
                </c:pt>
                <c:pt idx="98">
                  <c:v>400</c:v>
                </c:pt>
                <c:pt idx="99">
                  <c:v>401</c:v>
                </c:pt>
                <c:pt idx="100">
                  <c:v>402</c:v>
                </c:pt>
                <c:pt idx="101">
                  <c:v>403</c:v>
                </c:pt>
                <c:pt idx="102">
                  <c:v>404</c:v>
                </c:pt>
                <c:pt idx="103">
                  <c:v>405</c:v>
                </c:pt>
                <c:pt idx="104">
                  <c:v>406</c:v>
                </c:pt>
                <c:pt idx="105">
                  <c:v>407</c:v>
                </c:pt>
                <c:pt idx="106">
                  <c:v>408</c:v>
                </c:pt>
                <c:pt idx="107">
                  <c:v>409</c:v>
                </c:pt>
                <c:pt idx="108">
                  <c:v>410</c:v>
                </c:pt>
                <c:pt idx="109">
                  <c:v>411</c:v>
                </c:pt>
                <c:pt idx="110">
                  <c:v>412</c:v>
                </c:pt>
                <c:pt idx="111">
                  <c:v>413</c:v>
                </c:pt>
                <c:pt idx="112">
                  <c:v>414</c:v>
                </c:pt>
                <c:pt idx="113">
                  <c:v>415</c:v>
                </c:pt>
                <c:pt idx="114">
                  <c:v>416</c:v>
                </c:pt>
                <c:pt idx="115">
                  <c:v>417</c:v>
                </c:pt>
                <c:pt idx="116">
                  <c:v>418</c:v>
                </c:pt>
                <c:pt idx="117">
                  <c:v>419</c:v>
                </c:pt>
                <c:pt idx="118">
                  <c:v>420</c:v>
                </c:pt>
                <c:pt idx="119">
                  <c:v>421</c:v>
                </c:pt>
                <c:pt idx="120">
                  <c:v>422</c:v>
                </c:pt>
                <c:pt idx="121">
                  <c:v>423</c:v>
                </c:pt>
                <c:pt idx="122">
                  <c:v>424</c:v>
                </c:pt>
                <c:pt idx="123">
                  <c:v>425</c:v>
                </c:pt>
                <c:pt idx="124">
                  <c:v>426</c:v>
                </c:pt>
                <c:pt idx="125">
                  <c:v>427</c:v>
                </c:pt>
                <c:pt idx="126">
                  <c:v>428</c:v>
                </c:pt>
                <c:pt idx="127">
                  <c:v>429</c:v>
                </c:pt>
                <c:pt idx="128">
                  <c:v>430</c:v>
                </c:pt>
                <c:pt idx="129">
                  <c:v>431</c:v>
                </c:pt>
                <c:pt idx="130">
                  <c:v>432</c:v>
                </c:pt>
                <c:pt idx="131">
                  <c:v>433</c:v>
                </c:pt>
                <c:pt idx="132">
                  <c:v>434</c:v>
                </c:pt>
                <c:pt idx="133">
                  <c:v>435</c:v>
                </c:pt>
                <c:pt idx="134">
                  <c:v>436</c:v>
                </c:pt>
                <c:pt idx="135">
                  <c:v>437</c:v>
                </c:pt>
                <c:pt idx="136">
                  <c:v>438</c:v>
                </c:pt>
                <c:pt idx="137">
                  <c:v>439</c:v>
                </c:pt>
                <c:pt idx="138">
                  <c:v>440</c:v>
                </c:pt>
                <c:pt idx="139">
                  <c:v>441</c:v>
                </c:pt>
                <c:pt idx="140">
                  <c:v>442</c:v>
                </c:pt>
                <c:pt idx="141">
                  <c:v>443</c:v>
                </c:pt>
                <c:pt idx="142">
                  <c:v>444</c:v>
                </c:pt>
                <c:pt idx="143">
                  <c:v>445</c:v>
                </c:pt>
                <c:pt idx="144">
                  <c:v>446</c:v>
                </c:pt>
                <c:pt idx="145">
                  <c:v>447</c:v>
                </c:pt>
                <c:pt idx="146">
                  <c:v>448</c:v>
                </c:pt>
                <c:pt idx="147">
                  <c:v>449</c:v>
                </c:pt>
                <c:pt idx="148">
                  <c:v>450</c:v>
                </c:pt>
                <c:pt idx="149">
                  <c:v>451</c:v>
                </c:pt>
                <c:pt idx="150">
                  <c:v>452</c:v>
                </c:pt>
                <c:pt idx="151">
                  <c:v>453</c:v>
                </c:pt>
                <c:pt idx="152">
                  <c:v>454</c:v>
                </c:pt>
                <c:pt idx="153">
                  <c:v>455</c:v>
                </c:pt>
                <c:pt idx="154">
                  <c:v>456</c:v>
                </c:pt>
                <c:pt idx="155">
                  <c:v>457</c:v>
                </c:pt>
                <c:pt idx="156">
                  <c:v>458</c:v>
                </c:pt>
                <c:pt idx="157">
                  <c:v>459</c:v>
                </c:pt>
                <c:pt idx="158">
                  <c:v>460</c:v>
                </c:pt>
                <c:pt idx="159">
                  <c:v>461</c:v>
                </c:pt>
                <c:pt idx="160">
                  <c:v>462</c:v>
                </c:pt>
                <c:pt idx="161">
                  <c:v>463</c:v>
                </c:pt>
                <c:pt idx="162">
                  <c:v>464</c:v>
                </c:pt>
                <c:pt idx="163">
                  <c:v>465</c:v>
                </c:pt>
                <c:pt idx="164">
                  <c:v>466</c:v>
                </c:pt>
                <c:pt idx="165">
                  <c:v>467</c:v>
                </c:pt>
                <c:pt idx="166">
                  <c:v>468</c:v>
                </c:pt>
                <c:pt idx="167">
                  <c:v>469</c:v>
                </c:pt>
                <c:pt idx="168">
                  <c:v>470</c:v>
                </c:pt>
                <c:pt idx="169">
                  <c:v>471</c:v>
                </c:pt>
                <c:pt idx="170">
                  <c:v>472</c:v>
                </c:pt>
                <c:pt idx="171">
                  <c:v>473</c:v>
                </c:pt>
                <c:pt idx="172">
                  <c:v>474</c:v>
                </c:pt>
                <c:pt idx="173">
                  <c:v>475</c:v>
                </c:pt>
                <c:pt idx="174">
                  <c:v>476</c:v>
                </c:pt>
                <c:pt idx="175">
                  <c:v>477</c:v>
                </c:pt>
                <c:pt idx="176">
                  <c:v>478</c:v>
                </c:pt>
                <c:pt idx="177">
                  <c:v>479</c:v>
                </c:pt>
                <c:pt idx="178">
                  <c:v>480</c:v>
                </c:pt>
                <c:pt idx="179">
                  <c:v>481</c:v>
                </c:pt>
                <c:pt idx="180">
                  <c:v>482</c:v>
                </c:pt>
                <c:pt idx="181">
                  <c:v>483</c:v>
                </c:pt>
                <c:pt idx="182">
                  <c:v>484</c:v>
                </c:pt>
                <c:pt idx="183">
                  <c:v>485</c:v>
                </c:pt>
                <c:pt idx="184">
                  <c:v>486</c:v>
                </c:pt>
                <c:pt idx="185">
                  <c:v>487</c:v>
                </c:pt>
                <c:pt idx="186">
                  <c:v>488</c:v>
                </c:pt>
                <c:pt idx="187">
                  <c:v>489</c:v>
                </c:pt>
                <c:pt idx="188">
                  <c:v>490</c:v>
                </c:pt>
                <c:pt idx="189">
                  <c:v>491</c:v>
                </c:pt>
                <c:pt idx="190">
                  <c:v>492</c:v>
                </c:pt>
                <c:pt idx="191">
                  <c:v>493</c:v>
                </c:pt>
                <c:pt idx="192">
                  <c:v>494</c:v>
                </c:pt>
                <c:pt idx="193">
                  <c:v>495</c:v>
                </c:pt>
                <c:pt idx="194">
                  <c:v>496</c:v>
                </c:pt>
                <c:pt idx="195">
                  <c:v>497</c:v>
                </c:pt>
                <c:pt idx="196">
                  <c:v>498</c:v>
                </c:pt>
                <c:pt idx="197">
                  <c:v>499</c:v>
                </c:pt>
                <c:pt idx="198">
                  <c:v>500</c:v>
                </c:pt>
                <c:pt idx="199">
                  <c:v>501</c:v>
                </c:pt>
                <c:pt idx="200">
                  <c:v>502</c:v>
                </c:pt>
                <c:pt idx="201">
                  <c:v>503</c:v>
                </c:pt>
                <c:pt idx="202">
                  <c:v>504</c:v>
                </c:pt>
                <c:pt idx="203">
                  <c:v>505</c:v>
                </c:pt>
                <c:pt idx="204">
                  <c:v>506</c:v>
                </c:pt>
                <c:pt idx="205">
                  <c:v>507</c:v>
                </c:pt>
                <c:pt idx="206">
                  <c:v>508</c:v>
                </c:pt>
                <c:pt idx="207">
                  <c:v>509</c:v>
                </c:pt>
                <c:pt idx="208">
                  <c:v>510</c:v>
                </c:pt>
                <c:pt idx="209">
                  <c:v>511</c:v>
                </c:pt>
                <c:pt idx="210">
                  <c:v>512</c:v>
                </c:pt>
                <c:pt idx="211">
                  <c:v>513</c:v>
                </c:pt>
                <c:pt idx="212">
                  <c:v>514</c:v>
                </c:pt>
                <c:pt idx="213">
                  <c:v>515</c:v>
                </c:pt>
                <c:pt idx="214">
                  <c:v>516</c:v>
                </c:pt>
                <c:pt idx="215">
                  <c:v>517</c:v>
                </c:pt>
                <c:pt idx="216">
                  <c:v>518</c:v>
                </c:pt>
                <c:pt idx="217">
                  <c:v>519</c:v>
                </c:pt>
                <c:pt idx="218">
                  <c:v>520</c:v>
                </c:pt>
                <c:pt idx="219">
                  <c:v>521</c:v>
                </c:pt>
                <c:pt idx="220">
                  <c:v>522</c:v>
                </c:pt>
                <c:pt idx="221">
                  <c:v>523</c:v>
                </c:pt>
                <c:pt idx="222">
                  <c:v>524</c:v>
                </c:pt>
                <c:pt idx="223">
                  <c:v>525</c:v>
                </c:pt>
                <c:pt idx="224">
                  <c:v>526</c:v>
                </c:pt>
                <c:pt idx="225">
                  <c:v>527</c:v>
                </c:pt>
                <c:pt idx="226">
                  <c:v>528</c:v>
                </c:pt>
                <c:pt idx="227">
                  <c:v>529</c:v>
                </c:pt>
                <c:pt idx="228">
                  <c:v>530</c:v>
                </c:pt>
                <c:pt idx="229">
                  <c:v>531</c:v>
                </c:pt>
                <c:pt idx="230">
                  <c:v>532</c:v>
                </c:pt>
                <c:pt idx="231">
                  <c:v>533</c:v>
                </c:pt>
                <c:pt idx="232">
                  <c:v>534</c:v>
                </c:pt>
                <c:pt idx="233">
                  <c:v>535</c:v>
                </c:pt>
                <c:pt idx="234">
                  <c:v>536</c:v>
                </c:pt>
                <c:pt idx="235">
                  <c:v>537</c:v>
                </c:pt>
                <c:pt idx="236">
                  <c:v>538</c:v>
                </c:pt>
                <c:pt idx="237">
                  <c:v>539</c:v>
                </c:pt>
                <c:pt idx="238">
                  <c:v>540</c:v>
                </c:pt>
                <c:pt idx="239">
                  <c:v>541</c:v>
                </c:pt>
                <c:pt idx="240">
                  <c:v>542</c:v>
                </c:pt>
                <c:pt idx="241">
                  <c:v>543</c:v>
                </c:pt>
                <c:pt idx="242">
                  <c:v>544</c:v>
                </c:pt>
                <c:pt idx="243">
                  <c:v>545</c:v>
                </c:pt>
                <c:pt idx="244">
                  <c:v>546</c:v>
                </c:pt>
                <c:pt idx="245">
                  <c:v>547</c:v>
                </c:pt>
                <c:pt idx="246">
                  <c:v>548</c:v>
                </c:pt>
                <c:pt idx="247">
                  <c:v>549</c:v>
                </c:pt>
                <c:pt idx="248">
                  <c:v>550</c:v>
                </c:pt>
                <c:pt idx="249">
                  <c:v>551</c:v>
                </c:pt>
                <c:pt idx="250">
                  <c:v>552</c:v>
                </c:pt>
                <c:pt idx="251">
                  <c:v>553</c:v>
                </c:pt>
                <c:pt idx="252">
                  <c:v>554</c:v>
                </c:pt>
                <c:pt idx="253">
                  <c:v>555</c:v>
                </c:pt>
                <c:pt idx="254">
                  <c:v>556</c:v>
                </c:pt>
                <c:pt idx="255">
                  <c:v>557</c:v>
                </c:pt>
                <c:pt idx="256">
                  <c:v>558</c:v>
                </c:pt>
                <c:pt idx="257">
                  <c:v>559</c:v>
                </c:pt>
                <c:pt idx="258">
                  <c:v>560</c:v>
                </c:pt>
                <c:pt idx="259">
                  <c:v>561</c:v>
                </c:pt>
                <c:pt idx="260">
                  <c:v>562</c:v>
                </c:pt>
                <c:pt idx="261">
                  <c:v>563</c:v>
                </c:pt>
                <c:pt idx="262">
                  <c:v>564</c:v>
                </c:pt>
                <c:pt idx="263">
                  <c:v>565</c:v>
                </c:pt>
                <c:pt idx="264">
                  <c:v>566</c:v>
                </c:pt>
                <c:pt idx="265">
                  <c:v>567</c:v>
                </c:pt>
                <c:pt idx="266">
                  <c:v>568</c:v>
                </c:pt>
                <c:pt idx="267">
                  <c:v>569</c:v>
                </c:pt>
                <c:pt idx="268">
                  <c:v>570</c:v>
                </c:pt>
                <c:pt idx="269">
                  <c:v>571</c:v>
                </c:pt>
                <c:pt idx="270">
                  <c:v>572</c:v>
                </c:pt>
                <c:pt idx="271">
                  <c:v>573</c:v>
                </c:pt>
                <c:pt idx="272">
                  <c:v>574</c:v>
                </c:pt>
              </c:numCache>
            </c:numRef>
          </c:xVal>
          <c:yVal>
            <c:numRef>
              <c:f>[1]Sheet2!$V$3:$V$275</c:f>
              <c:numCache>
                <c:formatCode>General</c:formatCode>
                <c:ptCount val="273"/>
                <c:pt idx="0">
                  <c:v>6.2199999999999998E-3</c:v>
                </c:pt>
                <c:pt idx="1">
                  <c:v>4.8599999999999997E-3</c:v>
                </c:pt>
                <c:pt idx="2">
                  <c:v>3.2499999999999999E-3</c:v>
                </c:pt>
                <c:pt idx="3">
                  <c:v>5.3699999999999998E-3</c:v>
                </c:pt>
                <c:pt idx="4">
                  <c:v>4.0000000000000001E-3</c:v>
                </c:pt>
                <c:pt idx="5">
                  <c:v>4.9800000000000001E-3</c:v>
                </c:pt>
                <c:pt idx="6">
                  <c:v>3.8E-3</c:v>
                </c:pt>
                <c:pt idx="7">
                  <c:v>0</c:v>
                </c:pt>
                <c:pt idx="8">
                  <c:v>5.13E-3</c:v>
                </c:pt>
                <c:pt idx="9">
                  <c:v>5.3899999999999998E-3</c:v>
                </c:pt>
                <c:pt idx="10">
                  <c:v>6.3499999999999997E-3</c:v>
                </c:pt>
                <c:pt idx="11">
                  <c:v>4.9500000000000004E-3</c:v>
                </c:pt>
                <c:pt idx="12">
                  <c:v>5.0899999999999999E-3</c:v>
                </c:pt>
                <c:pt idx="13">
                  <c:v>8.7799999999999996E-3</c:v>
                </c:pt>
                <c:pt idx="14">
                  <c:v>5.1599999999999997E-3</c:v>
                </c:pt>
                <c:pt idx="15">
                  <c:v>5.4400000000000004E-3</c:v>
                </c:pt>
                <c:pt idx="16">
                  <c:v>6.5900000000000004E-3</c:v>
                </c:pt>
                <c:pt idx="17">
                  <c:v>8.3099999999999997E-3</c:v>
                </c:pt>
                <c:pt idx="18">
                  <c:v>1.03E-2</c:v>
                </c:pt>
                <c:pt idx="19">
                  <c:v>1.052E-2</c:v>
                </c:pt>
                <c:pt idx="20">
                  <c:v>9.92E-3</c:v>
                </c:pt>
                <c:pt idx="21">
                  <c:v>1.031E-2</c:v>
                </c:pt>
                <c:pt idx="22">
                  <c:v>1.3169999999999999E-2</c:v>
                </c:pt>
                <c:pt idx="23">
                  <c:v>1.8110000000000001E-2</c:v>
                </c:pt>
                <c:pt idx="24">
                  <c:v>2.5049999999999999E-2</c:v>
                </c:pt>
                <c:pt idx="25">
                  <c:v>2.886E-2</c:v>
                </c:pt>
                <c:pt idx="26">
                  <c:v>3.3140000000000003E-2</c:v>
                </c:pt>
                <c:pt idx="27">
                  <c:v>3.8330000000000003E-2</c:v>
                </c:pt>
                <c:pt idx="28">
                  <c:v>4.9779999999999998E-2</c:v>
                </c:pt>
                <c:pt idx="29">
                  <c:v>5.2130000000000003E-2</c:v>
                </c:pt>
                <c:pt idx="30">
                  <c:v>5.7090000000000002E-2</c:v>
                </c:pt>
                <c:pt idx="31">
                  <c:v>6.5860000000000002E-2</c:v>
                </c:pt>
                <c:pt idx="32">
                  <c:v>6.8750000000000006E-2</c:v>
                </c:pt>
                <c:pt idx="33">
                  <c:v>7.3660000000000003E-2</c:v>
                </c:pt>
                <c:pt idx="34">
                  <c:v>8.4650000000000003E-2</c:v>
                </c:pt>
                <c:pt idx="35">
                  <c:v>0.10036</c:v>
                </c:pt>
                <c:pt idx="36">
                  <c:v>0.10897999999999999</c:v>
                </c:pt>
                <c:pt idx="37">
                  <c:v>0.11994</c:v>
                </c:pt>
                <c:pt idx="38">
                  <c:v>0.13719999999999999</c:v>
                </c:pt>
                <c:pt idx="39">
                  <c:v>0.14004</c:v>
                </c:pt>
                <c:pt idx="40">
                  <c:v>0.13458999999999999</c:v>
                </c:pt>
                <c:pt idx="41">
                  <c:v>0.13389000000000001</c:v>
                </c:pt>
                <c:pt idx="42">
                  <c:v>0.14107</c:v>
                </c:pt>
                <c:pt idx="43">
                  <c:v>0.13861000000000001</c:v>
                </c:pt>
                <c:pt idx="44">
                  <c:v>0.14491000000000001</c:v>
                </c:pt>
                <c:pt idx="45">
                  <c:v>0.15604000000000001</c:v>
                </c:pt>
                <c:pt idx="46">
                  <c:v>0.15396000000000001</c:v>
                </c:pt>
                <c:pt idx="47">
                  <c:v>0.16053000000000001</c:v>
                </c:pt>
                <c:pt idx="48">
                  <c:v>0.16167000000000001</c:v>
                </c:pt>
                <c:pt idx="49">
                  <c:v>0.16818</c:v>
                </c:pt>
                <c:pt idx="50">
                  <c:v>0.17756</c:v>
                </c:pt>
                <c:pt idx="51">
                  <c:v>0.18087</c:v>
                </c:pt>
                <c:pt idx="52">
                  <c:v>0.18339</c:v>
                </c:pt>
                <c:pt idx="53">
                  <c:v>0.18484</c:v>
                </c:pt>
                <c:pt idx="54">
                  <c:v>0.18314</c:v>
                </c:pt>
                <c:pt idx="55">
                  <c:v>0.17874999999999999</c:v>
                </c:pt>
                <c:pt idx="56">
                  <c:v>0.17906</c:v>
                </c:pt>
                <c:pt idx="57">
                  <c:v>0.17329</c:v>
                </c:pt>
                <c:pt idx="58">
                  <c:v>0.16295999999999999</c:v>
                </c:pt>
                <c:pt idx="59">
                  <c:v>0.16184999999999999</c:v>
                </c:pt>
                <c:pt idx="60">
                  <c:v>0.15862000000000001</c:v>
                </c:pt>
                <c:pt idx="61">
                  <c:v>0.14888000000000001</c:v>
                </c:pt>
                <c:pt idx="62">
                  <c:v>0.14273</c:v>
                </c:pt>
                <c:pt idx="63">
                  <c:v>0.13761000000000001</c:v>
                </c:pt>
                <c:pt idx="64">
                  <c:v>0.13761000000000001</c:v>
                </c:pt>
                <c:pt idx="65">
                  <c:v>0.12967000000000001</c:v>
                </c:pt>
                <c:pt idx="66">
                  <c:v>0.12056</c:v>
                </c:pt>
                <c:pt idx="67">
                  <c:v>0.11953999999999999</c:v>
                </c:pt>
                <c:pt idx="68">
                  <c:v>0.11341</c:v>
                </c:pt>
                <c:pt idx="69">
                  <c:v>0.11294</c:v>
                </c:pt>
                <c:pt idx="70">
                  <c:v>0.10532</c:v>
                </c:pt>
                <c:pt idx="71">
                  <c:v>0.1046</c:v>
                </c:pt>
                <c:pt idx="72">
                  <c:v>9.8720000000000002E-2</c:v>
                </c:pt>
                <c:pt idx="73">
                  <c:v>9.9199999999999997E-2</c:v>
                </c:pt>
                <c:pt idx="74">
                  <c:v>9.7470000000000001E-2</c:v>
                </c:pt>
                <c:pt idx="75">
                  <c:v>9.0039999999999995E-2</c:v>
                </c:pt>
                <c:pt idx="76">
                  <c:v>8.949E-2</c:v>
                </c:pt>
                <c:pt idx="77">
                  <c:v>8.4360000000000004E-2</c:v>
                </c:pt>
                <c:pt idx="78">
                  <c:v>8.1350000000000006E-2</c:v>
                </c:pt>
                <c:pt idx="79">
                  <c:v>7.5230000000000005E-2</c:v>
                </c:pt>
                <c:pt idx="80">
                  <c:v>7.3099999999999998E-2</c:v>
                </c:pt>
                <c:pt idx="81">
                  <c:v>6.8589999999999998E-2</c:v>
                </c:pt>
                <c:pt idx="82">
                  <c:v>6.5449999999999994E-2</c:v>
                </c:pt>
                <c:pt idx="83">
                  <c:v>6.2460000000000002E-2</c:v>
                </c:pt>
                <c:pt idx="84">
                  <c:v>6.2089999999999999E-2</c:v>
                </c:pt>
                <c:pt idx="85">
                  <c:v>6.4409999999999995E-2</c:v>
                </c:pt>
                <c:pt idx="86">
                  <c:v>6.055E-2</c:v>
                </c:pt>
                <c:pt idx="87">
                  <c:v>6.3729999999999995E-2</c:v>
                </c:pt>
                <c:pt idx="88">
                  <c:v>7.0110000000000006E-2</c:v>
                </c:pt>
                <c:pt idx="89">
                  <c:v>6.9610000000000005E-2</c:v>
                </c:pt>
                <c:pt idx="90">
                  <c:v>6.9790000000000005E-2</c:v>
                </c:pt>
                <c:pt idx="91">
                  <c:v>7.084E-2</c:v>
                </c:pt>
                <c:pt idx="92">
                  <c:v>8.0839999999999995E-2</c:v>
                </c:pt>
                <c:pt idx="93">
                  <c:v>8.9050000000000004E-2</c:v>
                </c:pt>
                <c:pt idx="94">
                  <c:v>9.844E-2</c:v>
                </c:pt>
                <c:pt idx="95">
                  <c:v>0.1177</c:v>
                </c:pt>
                <c:pt idx="96">
                  <c:v>0.13572000000000001</c:v>
                </c:pt>
                <c:pt idx="97">
                  <c:v>0.17552999999999999</c:v>
                </c:pt>
                <c:pt idx="98">
                  <c:v>0.21351999999999999</c:v>
                </c:pt>
                <c:pt idx="99">
                  <c:v>0.25498999999999999</c:v>
                </c:pt>
                <c:pt idx="100">
                  <c:v>0.30199999999999999</c:v>
                </c:pt>
                <c:pt idx="101">
                  <c:v>0.35049999999999998</c:v>
                </c:pt>
                <c:pt idx="102">
                  <c:v>0.36709000000000003</c:v>
                </c:pt>
                <c:pt idx="103">
                  <c:v>0.39241999999999999</c:v>
                </c:pt>
                <c:pt idx="104">
                  <c:v>0.41876999999999998</c:v>
                </c:pt>
                <c:pt idx="105">
                  <c:v>0.44063000000000002</c:v>
                </c:pt>
                <c:pt idx="106">
                  <c:v>0.46879999999999999</c:v>
                </c:pt>
                <c:pt idx="107">
                  <c:v>0.52810000000000001</c:v>
                </c:pt>
                <c:pt idx="108">
                  <c:v>0.59594000000000003</c:v>
                </c:pt>
                <c:pt idx="109">
                  <c:v>0.66339000000000004</c:v>
                </c:pt>
                <c:pt idx="110">
                  <c:v>0.73231000000000002</c:v>
                </c:pt>
                <c:pt idx="111">
                  <c:v>0.77749999999999997</c:v>
                </c:pt>
                <c:pt idx="112">
                  <c:v>0.80479000000000001</c:v>
                </c:pt>
                <c:pt idx="113">
                  <c:v>0.85945000000000005</c:v>
                </c:pt>
                <c:pt idx="114">
                  <c:v>0.88844999999999996</c:v>
                </c:pt>
                <c:pt idx="115">
                  <c:v>0.90758000000000005</c:v>
                </c:pt>
                <c:pt idx="116">
                  <c:v>0.92379999999999995</c:v>
                </c:pt>
                <c:pt idx="117">
                  <c:v>0.89205999999999996</c:v>
                </c:pt>
                <c:pt idx="118">
                  <c:v>0.86873</c:v>
                </c:pt>
                <c:pt idx="119">
                  <c:v>0.84233000000000002</c:v>
                </c:pt>
                <c:pt idx="120">
                  <c:v>0.85965999999999998</c:v>
                </c:pt>
                <c:pt idx="121">
                  <c:v>0.87817999999999996</c:v>
                </c:pt>
                <c:pt idx="122">
                  <c:v>0.90891</c:v>
                </c:pt>
                <c:pt idx="123">
                  <c:v>0.96889999999999998</c:v>
                </c:pt>
                <c:pt idx="124">
                  <c:v>0.98684000000000005</c:v>
                </c:pt>
                <c:pt idx="125">
                  <c:v>1</c:v>
                </c:pt>
                <c:pt idx="126">
                  <c:v>0.99846999999999997</c:v>
                </c:pt>
                <c:pt idx="127">
                  <c:v>0.95276000000000005</c:v>
                </c:pt>
                <c:pt idx="128">
                  <c:v>0.91546000000000005</c:v>
                </c:pt>
                <c:pt idx="129">
                  <c:v>0.87846999999999997</c:v>
                </c:pt>
                <c:pt idx="130">
                  <c:v>0.86209999999999998</c:v>
                </c:pt>
                <c:pt idx="131">
                  <c:v>0.84845000000000004</c:v>
                </c:pt>
                <c:pt idx="132">
                  <c:v>0.85912999999999995</c:v>
                </c:pt>
                <c:pt idx="133">
                  <c:v>0.86341999999999997</c:v>
                </c:pt>
                <c:pt idx="134">
                  <c:v>0.88666999999999996</c:v>
                </c:pt>
                <c:pt idx="135">
                  <c:v>0.89073000000000002</c:v>
                </c:pt>
                <c:pt idx="136">
                  <c:v>0.89714000000000005</c:v>
                </c:pt>
                <c:pt idx="137">
                  <c:v>0.91273000000000004</c:v>
                </c:pt>
                <c:pt idx="138">
                  <c:v>0.9456</c:v>
                </c:pt>
                <c:pt idx="139">
                  <c:v>0.96436999999999995</c:v>
                </c:pt>
                <c:pt idx="140">
                  <c:v>0.95743</c:v>
                </c:pt>
                <c:pt idx="141">
                  <c:v>0.94133999999999995</c:v>
                </c:pt>
                <c:pt idx="142">
                  <c:v>0.94042000000000003</c:v>
                </c:pt>
                <c:pt idx="143">
                  <c:v>0.91749999999999998</c:v>
                </c:pt>
                <c:pt idx="144">
                  <c:v>0.89232999999999996</c:v>
                </c:pt>
                <c:pt idx="145">
                  <c:v>0.90049000000000001</c:v>
                </c:pt>
                <c:pt idx="146">
                  <c:v>0.88105</c:v>
                </c:pt>
                <c:pt idx="147">
                  <c:v>0.85770000000000002</c:v>
                </c:pt>
                <c:pt idx="148">
                  <c:v>0.84540000000000004</c:v>
                </c:pt>
                <c:pt idx="149">
                  <c:v>0.81657999999999997</c:v>
                </c:pt>
                <c:pt idx="150">
                  <c:v>0.77612999999999999</c:v>
                </c:pt>
                <c:pt idx="151">
                  <c:v>0.76273999999999997</c:v>
                </c:pt>
                <c:pt idx="152">
                  <c:v>0.76185000000000003</c:v>
                </c:pt>
                <c:pt idx="153">
                  <c:v>0.75170000000000003</c:v>
                </c:pt>
                <c:pt idx="154">
                  <c:v>0.75605</c:v>
                </c:pt>
                <c:pt idx="155">
                  <c:v>0.75256999999999996</c:v>
                </c:pt>
                <c:pt idx="156">
                  <c:v>0.73877000000000004</c:v>
                </c:pt>
                <c:pt idx="157">
                  <c:v>0.72816999999999998</c:v>
                </c:pt>
                <c:pt idx="158">
                  <c:v>0.69506999999999997</c:v>
                </c:pt>
                <c:pt idx="159">
                  <c:v>0.67915000000000003</c:v>
                </c:pt>
                <c:pt idx="160">
                  <c:v>0.65053000000000005</c:v>
                </c:pt>
                <c:pt idx="161">
                  <c:v>0.63073000000000001</c:v>
                </c:pt>
                <c:pt idx="162">
                  <c:v>0.60962000000000005</c:v>
                </c:pt>
                <c:pt idx="163">
                  <c:v>0.58289999999999997</c:v>
                </c:pt>
                <c:pt idx="164">
                  <c:v>0.56886999999999999</c:v>
                </c:pt>
                <c:pt idx="165">
                  <c:v>0.55288000000000004</c:v>
                </c:pt>
                <c:pt idx="166">
                  <c:v>0.54140999999999995</c:v>
                </c:pt>
                <c:pt idx="167">
                  <c:v>0.54706999999999995</c:v>
                </c:pt>
                <c:pt idx="168">
                  <c:v>0.53027000000000002</c:v>
                </c:pt>
                <c:pt idx="169">
                  <c:v>0.52161000000000002</c:v>
                </c:pt>
                <c:pt idx="170">
                  <c:v>0.52093999999999996</c:v>
                </c:pt>
                <c:pt idx="171">
                  <c:v>0.51602000000000003</c:v>
                </c:pt>
                <c:pt idx="172">
                  <c:v>0.50004000000000004</c:v>
                </c:pt>
                <c:pt idx="173">
                  <c:v>0.49701000000000001</c:v>
                </c:pt>
                <c:pt idx="174">
                  <c:v>0.50131999999999999</c:v>
                </c:pt>
                <c:pt idx="175">
                  <c:v>0.47787000000000002</c:v>
                </c:pt>
                <c:pt idx="176">
                  <c:v>0.49084</c:v>
                </c:pt>
                <c:pt idx="177">
                  <c:v>0.46299000000000001</c:v>
                </c:pt>
                <c:pt idx="178">
                  <c:v>0.45045000000000002</c:v>
                </c:pt>
                <c:pt idx="179">
                  <c:v>0.44402999999999998</c:v>
                </c:pt>
                <c:pt idx="180">
                  <c:v>0.42279</c:v>
                </c:pt>
                <c:pt idx="181">
                  <c:v>0.41800999999999999</c:v>
                </c:pt>
                <c:pt idx="182">
                  <c:v>0.40583000000000002</c:v>
                </c:pt>
                <c:pt idx="183">
                  <c:v>0.39233000000000001</c:v>
                </c:pt>
                <c:pt idx="184">
                  <c:v>0.38815</c:v>
                </c:pt>
                <c:pt idx="185">
                  <c:v>0.37237999999999999</c:v>
                </c:pt>
                <c:pt idx="186">
                  <c:v>0.37257000000000001</c:v>
                </c:pt>
                <c:pt idx="187">
                  <c:v>0.35071000000000002</c:v>
                </c:pt>
                <c:pt idx="188">
                  <c:v>0.33818999999999999</c:v>
                </c:pt>
                <c:pt idx="189">
                  <c:v>0.33324999999999999</c:v>
                </c:pt>
                <c:pt idx="190">
                  <c:v>0.32350000000000001</c:v>
                </c:pt>
                <c:pt idx="191">
                  <c:v>0.31573000000000001</c:v>
                </c:pt>
                <c:pt idx="192">
                  <c:v>0.31262000000000001</c:v>
                </c:pt>
                <c:pt idx="193">
                  <c:v>0.30726999999999999</c:v>
                </c:pt>
                <c:pt idx="194">
                  <c:v>0.29107</c:v>
                </c:pt>
                <c:pt idx="195">
                  <c:v>0.28288000000000002</c:v>
                </c:pt>
                <c:pt idx="196">
                  <c:v>0.27684999999999998</c:v>
                </c:pt>
                <c:pt idx="197">
                  <c:v>0.26544000000000001</c:v>
                </c:pt>
                <c:pt idx="198">
                  <c:v>0.24945000000000001</c:v>
                </c:pt>
                <c:pt idx="199">
                  <c:v>0.24099000000000001</c:v>
                </c:pt>
                <c:pt idx="200">
                  <c:v>0.23838999999999999</c:v>
                </c:pt>
                <c:pt idx="201">
                  <c:v>0.22481000000000001</c:v>
                </c:pt>
                <c:pt idx="202">
                  <c:v>0.22439000000000001</c:v>
                </c:pt>
                <c:pt idx="203">
                  <c:v>0.22273000000000001</c:v>
                </c:pt>
                <c:pt idx="204">
                  <c:v>0.21964</c:v>
                </c:pt>
                <c:pt idx="205">
                  <c:v>0.20752999999999999</c:v>
                </c:pt>
                <c:pt idx="206">
                  <c:v>0.20696999999999999</c:v>
                </c:pt>
                <c:pt idx="207">
                  <c:v>0.19836000000000001</c:v>
                </c:pt>
                <c:pt idx="208">
                  <c:v>0.19606999999999999</c:v>
                </c:pt>
                <c:pt idx="209">
                  <c:v>0.18761</c:v>
                </c:pt>
                <c:pt idx="210">
                  <c:v>0.18314</c:v>
                </c:pt>
                <c:pt idx="211">
                  <c:v>0.18171000000000001</c:v>
                </c:pt>
                <c:pt idx="212">
                  <c:v>0.18181</c:v>
                </c:pt>
                <c:pt idx="213">
                  <c:v>0.17438999999999999</c:v>
                </c:pt>
                <c:pt idx="214">
                  <c:v>0.16854</c:v>
                </c:pt>
                <c:pt idx="215">
                  <c:v>0.16644999999999999</c:v>
                </c:pt>
                <c:pt idx="216">
                  <c:v>0.15554999999999999</c:v>
                </c:pt>
                <c:pt idx="217">
                  <c:v>0.15201000000000001</c:v>
                </c:pt>
                <c:pt idx="218">
                  <c:v>0.15389</c:v>
                </c:pt>
                <c:pt idx="219">
                  <c:v>0.14482</c:v>
                </c:pt>
                <c:pt idx="220">
                  <c:v>0.13997000000000001</c:v>
                </c:pt>
                <c:pt idx="221">
                  <c:v>0.13855999999999999</c:v>
                </c:pt>
                <c:pt idx="222">
                  <c:v>0.12464</c:v>
                </c:pt>
                <c:pt idx="223">
                  <c:v>0.12545999999999999</c:v>
                </c:pt>
                <c:pt idx="224">
                  <c:v>0.12232999999999999</c:v>
                </c:pt>
                <c:pt idx="225">
                  <c:v>0.12123</c:v>
                </c:pt>
                <c:pt idx="226">
                  <c:v>0.11733</c:v>
                </c:pt>
                <c:pt idx="227">
                  <c:v>0.11139</c:v>
                </c:pt>
                <c:pt idx="228">
                  <c:v>0.11274000000000001</c:v>
                </c:pt>
                <c:pt idx="229">
                  <c:v>0.10659</c:v>
                </c:pt>
                <c:pt idx="230">
                  <c:v>0.1028</c:v>
                </c:pt>
                <c:pt idx="231">
                  <c:v>9.7930000000000003E-2</c:v>
                </c:pt>
                <c:pt idx="232">
                  <c:v>9.1300000000000006E-2</c:v>
                </c:pt>
                <c:pt idx="233">
                  <c:v>8.8039999999999993E-2</c:v>
                </c:pt>
                <c:pt idx="234">
                  <c:v>9.017E-2</c:v>
                </c:pt>
                <c:pt idx="235">
                  <c:v>9.0270000000000003E-2</c:v>
                </c:pt>
                <c:pt idx="236">
                  <c:v>8.8050000000000003E-2</c:v>
                </c:pt>
                <c:pt idx="237">
                  <c:v>8.5550000000000001E-2</c:v>
                </c:pt>
                <c:pt idx="238">
                  <c:v>8.3919999999999995E-2</c:v>
                </c:pt>
                <c:pt idx="239">
                  <c:v>8.4309999999999996E-2</c:v>
                </c:pt>
                <c:pt idx="240">
                  <c:v>7.8939999999999996E-2</c:v>
                </c:pt>
                <c:pt idx="241">
                  <c:v>7.3400000000000007E-2</c:v>
                </c:pt>
                <c:pt idx="242">
                  <c:v>7.1599999999999997E-2</c:v>
                </c:pt>
                <c:pt idx="243">
                  <c:v>7.3289999999999994E-2</c:v>
                </c:pt>
                <c:pt idx="244">
                  <c:v>6.726E-2</c:v>
                </c:pt>
                <c:pt idx="245">
                  <c:v>6.8640000000000007E-2</c:v>
                </c:pt>
                <c:pt idx="246">
                  <c:v>6.3320000000000001E-2</c:v>
                </c:pt>
                <c:pt idx="247">
                  <c:v>6.2600000000000003E-2</c:v>
                </c:pt>
                <c:pt idx="248">
                  <c:v>5.8999999999999997E-2</c:v>
                </c:pt>
                <c:pt idx="249">
                  <c:v>6.6979999999999998E-2</c:v>
                </c:pt>
                <c:pt idx="250">
                  <c:v>5.5350000000000003E-2</c:v>
                </c:pt>
                <c:pt idx="251">
                  <c:v>5.7340000000000002E-2</c:v>
                </c:pt>
                <c:pt idx="252">
                  <c:v>5.3629999999999997E-2</c:v>
                </c:pt>
                <c:pt idx="253">
                  <c:v>5.2389999999999999E-2</c:v>
                </c:pt>
                <c:pt idx="254">
                  <c:v>5.4120000000000001E-2</c:v>
                </c:pt>
                <c:pt idx="255">
                  <c:v>5.0450000000000002E-2</c:v>
                </c:pt>
                <c:pt idx="256">
                  <c:v>5.0860000000000002E-2</c:v>
                </c:pt>
                <c:pt idx="257">
                  <c:v>5.0900000000000001E-2</c:v>
                </c:pt>
                <c:pt idx="258">
                  <c:v>4.9439999999999998E-2</c:v>
                </c:pt>
                <c:pt idx="259">
                  <c:v>4.3889999999999998E-2</c:v>
                </c:pt>
                <c:pt idx="260">
                  <c:v>4.4929999999999998E-2</c:v>
                </c:pt>
                <c:pt idx="261">
                  <c:v>4.1480000000000003E-2</c:v>
                </c:pt>
                <c:pt idx="262">
                  <c:v>4.1579999999999999E-2</c:v>
                </c:pt>
                <c:pt idx="263">
                  <c:v>3.848E-2</c:v>
                </c:pt>
                <c:pt idx="264">
                  <c:v>3.8519999999999999E-2</c:v>
                </c:pt>
                <c:pt idx="265">
                  <c:v>3.866E-2</c:v>
                </c:pt>
                <c:pt idx="266">
                  <c:v>3.6330000000000001E-2</c:v>
                </c:pt>
                <c:pt idx="267">
                  <c:v>3.7690000000000001E-2</c:v>
                </c:pt>
                <c:pt idx="268">
                  <c:v>3.8260000000000002E-2</c:v>
                </c:pt>
                <c:pt idx="269">
                  <c:v>3.526E-2</c:v>
                </c:pt>
                <c:pt idx="270">
                  <c:v>3.5950000000000003E-2</c:v>
                </c:pt>
                <c:pt idx="271">
                  <c:v>4.3040000000000002E-2</c:v>
                </c:pt>
                <c:pt idx="272">
                  <c:v>4.1860000000000001E-2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B3D2-4759-961E-C2BD07DC343D}"/>
            </c:ext>
          </c:extLst>
        </c:ser>
        <c:ser>
          <c:idx val="2"/>
          <c:order val="3"/>
          <c:tx>
            <c:v>Product 3</c:v>
          </c:tx>
          <c:spPr>
            <a:ln w="19050" cap="rnd">
              <a:solidFill>
                <a:schemeClr val="accent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[1]Sheet2!$T$4:$T$276</c:f>
              <c:numCache>
                <c:formatCode>General</c:formatCode>
                <c:ptCount val="273"/>
                <c:pt idx="0">
                  <c:v>302</c:v>
                </c:pt>
                <c:pt idx="1">
                  <c:v>303</c:v>
                </c:pt>
                <c:pt idx="2">
                  <c:v>304</c:v>
                </c:pt>
                <c:pt idx="3">
                  <c:v>305</c:v>
                </c:pt>
                <c:pt idx="4">
                  <c:v>306</c:v>
                </c:pt>
                <c:pt idx="5">
                  <c:v>307</c:v>
                </c:pt>
                <c:pt idx="6">
                  <c:v>308</c:v>
                </c:pt>
                <c:pt idx="7">
                  <c:v>309</c:v>
                </c:pt>
                <c:pt idx="8">
                  <c:v>310</c:v>
                </c:pt>
                <c:pt idx="9">
                  <c:v>311</c:v>
                </c:pt>
                <c:pt idx="10">
                  <c:v>312</c:v>
                </c:pt>
                <c:pt idx="11">
                  <c:v>313</c:v>
                </c:pt>
                <c:pt idx="12">
                  <c:v>314</c:v>
                </c:pt>
                <c:pt idx="13">
                  <c:v>315</c:v>
                </c:pt>
                <c:pt idx="14">
                  <c:v>316</c:v>
                </c:pt>
                <c:pt idx="15">
                  <c:v>317</c:v>
                </c:pt>
                <c:pt idx="16">
                  <c:v>318</c:v>
                </c:pt>
                <c:pt idx="17">
                  <c:v>319</c:v>
                </c:pt>
                <c:pt idx="18">
                  <c:v>320</c:v>
                </c:pt>
                <c:pt idx="19">
                  <c:v>321</c:v>
                </c:pt>
                <c:pt idx="20">
                  <c:v>322</c:v>
                </c:pt>
                <c:pt idx="21">
                  <c:v>323</c:v>
                </c:pt>
                <c:pt idx="22">
                  <c:v>324</c:v>
                </c:pt>
                <c:pt idx="23">
                  <c:v>325</c:v>
                </c:pt>
                <c:pt idx="24">
                  <c:v>326</c:v>
                </c:pt>
                <c:pt idx="25">
                  <c:v>327</c:v>
                </c:pt>
                <c:pt idx="26">
                  <c:v>328</c:v>
                </c:pt>
                <c:pt idx="27">
                  <c:v>329</c:v>
                </c:pt>
                <c:pt idx="28">
                  <c:v>330</c:v>
                </c:pt>
                <c:pt idx="29">
                  <c:v>331</c:v>
                </c:pt>
                <c:pt idx="30">
                  <c:v>332</c:v>
                </c:pt>
                <c:pt idx="31">
                  <c:v>333</c:v>
                </c:pt>
                <c:pt idx="32">
                  <c:v>334</c:v>
                </c:pt>
                <c:pt idx="33">
                  <c:v>335</c:v>
                </c:pt>
                <c:pt idx="34">
                  <c:v>336</c:v>
                </c:pt>
                <c:pt idx="35">
                  <c:v>337</c:v>
                </c:pt>
                <c:pt idx="36">
                  <c:v>338</c:v>
                </c:pt>
                <c:pt idx="37">
                  <c:v>339</c:v>
                </c:pt>
                <c:pt idx="38">
                  <c:v>340</c:v>
                </c:pt>
                <c:pt idx="39">
                  <c:v>341</c:v>
                </c:pt>
                <c:pt idx="40">
                  <c:v>342</c:v>
                </c:pt>
                <c:pt idx="41">
                  <c:v>343</c:v>
                </c:pt>
                <c:pt idx="42">
                  <c:v>344</c:v>
                </c:pt>
                <c:pt idx="43">
                  <c:v>345</c:v>
                </c:pt>
                <c:pt idx="44">
                  <c:v>346</c:v>
                </c:pt>
                <c:pt idx="45">
                  <c:v>347</c:v>
                </c:pt>
                <c:pt idx="46">
                  <c:v>348</c:v>
                </c:pt>
                <c:pt idx="47">
                  <c:v>349</c:v>
                </c:pt>
                <c:pt idx="48">
                  <c:v>350</c:v>
                </c:pt>
                <c:pt idx="49">
                  <c:v>351</c:v>
                </c:pt>
                <c:pt idx="50">
                  <c:v>352</c:v>
                </c:pt>
                <c:pt idx="51">
                  <c:v>353</c:v>
                </c:pt>
                <c:pt idx="52">
                  <c:v>354</c:v>
                </c:pt>
                <c:pt idx="53">
                  <c:v>355</c:v>
                </c:pt>
                <c:pt idx="54">
                  <c:v>356</c:v>
                </c:pt>
                <c:pt idx="55">
                  <c:v>357</c:v>
                </c:pt>
                <c:pt idx="56">
                  <c:v>358</c:v>
                </c:pt>
                <c:pt idx="57">
                  <c:v>359</c:v>
                </c:pt>
                <c:pt idx="58">
                  <c:v>360</c:v>
                </c:pt>
                <c:pt idx="59">
                  <c:v>361</c:v>
                </c:pt>
                <c:pt idx="60">
                  <c:v>362</c:v>
                </c:pt>
                <c:pt idx="61">
                  <c:v>363</c:v>
                </c:pt>
                <c:pt idx="62">
                  <c:v>364</c:v>
                </c:pt>
                <c:pt idx="63">
                  <c:v>365</c:v>
                </c:pt>
                <c:pt idx="64">
                  <c:v>366</c:v>
                </c:pt>
                <c:pt idx="65">
                  <c:v>367</c:v>
                </c:pt>
                <c:pt idx="66">
                  <c:v>368</c:v>
                </c:pt>
                <c:pt idx="67">
                  <c:v>369</c:v>
                </c:pt>
                <c:pt idx="68">
                  <c:v>370</c:v>
                </c:pt>
                <c:pt idx="69">
                  <c:v>371</c:v>
                </c:pt>
                <c:pt idx="70">
                  <c:v>372</c:v>
                </c:pt>
                <c:pt idx="71">
                  <c:v>373</c:v>
                </c:pt>
                <c:pt idx="72">
                  <c:v>374</c:v>
                </c:pt>
                <c:pt idx="73">
                  <c:v>375</c:v>
                </c:pt>
                <c:pt idx="74">
                  <c:v>376</c:v>
                </c:pt>
                <c:pt idx="75">
                  <c:v>377</c:v>
                </c:pt>
                <c:pt idx="76">
                  <c:v>378</c:v>
                </c:pt>
                <c:pt idx="77">
                  <c:v>379</c:v>
                </c:pt>
                <c:pt idx="78">
                  <c:v>380</c:v>
                </c:pt>
                <c:pt idx="79">
                  <c:v>381</c:v>
                </c:pt>
                <c:pt idx="80">
                  <c:v>382</c:v>
                </c:pt>
                <c:pt idx="81">
                  <c:v>383</c:v>
                </c:pt>
                <c:pt idx="82">
                  <c:v>384</c:v>
                </c:pt>
                <c:pt idx="83">
                  <c:v>385</c:v>
                </c:pt>
                <c:pt idx="84">
                  <c:v>386</c:v>
                </c:pt>
                <c:pt idx="85">
                  <c:v>387</c:v>
                </c:pt>
                <c:pt idx="86">
                  <c:v>388</c:v>
                </c:pt>
                <c:pt idx="87">
                  <c:v>389</c:v>
                </c:pt>
                <c:pt idx="88">
                  <c:v>390</c:v>
                </c:pt>
                <c:pt idx="89">
                  <c:v>391</c:v>
                </c:pt>
                <c:pt idx="90">
                  <c:v>392</c:v>
                </c:pt>
                <c:pt idx="91">
                  <c:v>393</c:v>
                </c:pt>
                <c:pt idx="92">
                  <c:v>394</c:v>
                </c:pt>
                <c:pt idx="93">
                  <c:v>395</c:v>
                </c:pt>
                <c:pt idx="94">
                  <c:v>396</c:v>
                </c:pt>
                <c:pt idx="95">
                  <c:v>397</c:v>
                </c:pt>
                <c:pt idx="96">
                  <c:v>398</c:v>
                </c:pt>
                <c:pt idx="97">
                  <c:v>399</c:v>
                </c:pt>
                <c:pt idx="98">
                  <c:v>400</c:v>
                </c:pt>
                <c:pt idx="99">
                  <c:v>401</c:v>
                </c:pt>
                <c:pt idx="100">
                  <c:v>402</c:v>
                </c:pt>
                <c:pt idx="101">
                  <c:v>403</c:v>
                </c:pt>
                <c:pt idx="102">
                  <c:v>404</c:v>
                </c:pt>
                <c:pt idx="103">
                  <c:v>405</c:v>
                </c:pt>
                <c:pt idx="104">
                  <c:v>406</c:v>
                </c:pt>
                <c:pt idx="105">
                  <c:v>407</c:v>
                </c:pt>
                <c:pt idx="106">
                  <c:v>408</c:v>
                </c:pt>
                <c:pt idx="107">
                  <c:v>409</c:v>
                </c:pt>
                <c:pt idx="108">
                  <c:v>410</c:v>
                </c:pt>
                <c:pt idx="109">
                  <c:v>411</c:v>
                </c:pt>
                <c:pt idx="110">
                  <c:v>412</c:v>
                </c:pt>
                <c:pt idx="111">
                  <c:v>413</c:v>
                </c:pt>
                <c:pt idx="112">
                  <c:v>414</c:v>
                </c:pt>
                <c:pt idx="113">
                  <c:v>415</c:v>
                </c:pt>
                <c:pt idx="114">
                  <c:v>416</c:v>
                </c:pt>
                <c:pt idx="115">
                  <c:v>417</c:v>
                </c:pt>
                <c:pt idx="116">
                  <c:v>418</c:v>
                </c:pt>
                <c:pt idx="117">
                  <c:v>419</c:v>
                </c:pt>
                <c:pt idx="118">
                  <c:v>420</c:v>
                </c:pt>
                <c:pt idx="119">
                  <c:v>421</c:v>
                </c:pt>
                <c:pt idx="120">
                  <c:v>422</c:v>
                </c:pt>
                <c:pt idx="121">
                  <c:v>423</c:v>
                </c:pt>
                <c:pt idx="122">
                  <c:v>424</c:v>
                </c:pt>
                <c:pt idx="123">
                  <c:v>425</c:v>
                </c:pt>
                <c:pt idx="124">
                  <c:v>426</c:v>
                </c:pt>
                <c:pt idx="125">
                  <c:v>427</c:v>
                </c:pt>
                <c:pt idx="126">
                  <c:v>428</c:v>
                </c:pt>
                <c:pt idx="127">
                  <c:v>429</c:v>
                </c:pt>
                <c:pt idx="128">
                  <c:v>430</c:v>
                </c:pt>
                <c:pt idx="129">
                  <c:v>431</c:v>
                </c:pt>
                <c:pt idx="130">
                  <c:v>432</c:v>
                </c:pt>
                <c:pt idx="131">
                  <c:v>433</c:v>
                </c:pt>
                <c:pt idx="132">
                  <c:v>434</c:v>
                </c:pt>
                <c:pt idx="133">
                  <c:v>435</c:v>
                </c:pt>
                <c:pt idx="134">
                  <c:v>436</c:v>
                </c:pt>
                <c:pt idx="135">
                  <c:v>437</c:v>
                </c:pt>
                <c:pt idx="136">
                  <c:v>438</c:v>
                </c:pt>
                <c:pt idx="137">
                  <c:v>439</c:v>
                </c:pt>
                <c:pt idx="138">
                  <c:v>440</c:v>
                </c:pt>
                <c:pt idx="139">
                  <c:v>441</c:v>
                </c:pt>
                <c:pt idx="140">
                  <c:v>442</c:v>
                </c:pt>
                <c:pt idx="141">
                  <c:v>443</c:v>
                </c:pt>
                <c:pt idx="142">
                  <c:v>444</c:v>
                </c:pt>
                <c:pt idx="143">
                  <c:v>445</c:v>
                </c:pt>
                <c:pt idx="144">
                  <c:v>446</c:v>
                </c:pt>
                <c:pt idx="145">
                  <c:v>447</c:v>
                </c:pt>
                <c:pt idx="146">
                  <c:v>448</c:v>
                </c:pt>
                <c:pt idx="147">
                  <c:v>449</c:v>
                </c:pt>
                <c:pt idx="148">
                  <c:v>450</c:v>
                </c:pt>
                <c:pt idx="149">
                  <c:v>451</c:v>
                </c:pt>
                <c:pt idx="150">
                  <c:v>452</c:v>
                </c:pt>
                <c:pt idx="151">
                  <c:v>453</c:v>
                </c:pt>
                <c:pt idx="152">
                  <c:v>454</c:v>
                </c:pt>
                <c:pt idx="153">
                  <c:v>455</c:v>
                </c:pt>
                <c:pt idx="154">
                  <c:v>456</c:v>
                </c:pt>
                <c:pt idx="155">
                  <c:v>457</c:v>
                </c:pt>
                <c:pt idx="156">
                  <c:v>458</c:v>
                </c:pt>
                <c:pt idx="157">
                  <c:v>459</c:v>
                </c:pt>
                <c:pt idx="158">
                  <c:v>460</c:v>
                </c:pt>
                <c:pt idx="159">
                  <c:v>461</c:v>
                </c:pt>
                <c:pt idx="160">
                  <c:v>462</c:v>
                </c:pt>
                <c:pt idx="161">
                  <c:v>463</c:v>
                </c:pt>
                <c:pt idx="162">
                  <c:v>464</c:v>
                </c:pt>
                <c:pt idx="163">
                  <c:v>465</c:v>
                </c:pt>
                <c:pt idx="164">
                  <c:v>466</c:v>
                </c:pt>
                <c:pt idx="165">
                  <c:v>467</c:v>
                </c:pt>
                <c:pt idx="166">
                  <c:v>468</c:v>
                </c:pt>
                <c:pt idx="167">
                  <c:v>469</c:v>
                </c:pt>
                <c:pt idx="168">
                  <c:v>470</c:v>
                </c:pt>
                <c:pt idx="169">
                  <c:v>471</c:v>
                </c:pt>
                <c:pt idx="170">
                  <c:v>472</c:v>
                </c:pt>
                <c:pt idx="171">
                  <c:v>473</c:v>
                </c:pt>
                <c:pt idx="172">
                  <c:v>474</c:v>
                </c:pt>
                <c:pt idx="173">
                  <c:v>475</c:v>
                </c:pt>
                <c:pt idx="174">
                  <c:v>476</c:v>
                </c:pt>
                <c:pt idx="175">
                  <c:v>477</c:v>
                </c:pt>
                <c:pt idx="176">
                  <c:v>478</c:v>
                </c:pt>
                <c:pt idx="177">
                  <c:v>479</c:v>
                </c:pt>
                <c:pt idx="178">
                  <c:v>480</c:v>
                </c:pt>
                <c:pt idx="179">
                  <c:v>481</c:v>
                </c:pt>
                <c:pt idx="180">
                  <c:v>482</c:v>
                </c:pt>
                <c:pt idx="181">
                  <c:v>483</c:v>
                </c:pt>
                <c:pt idx="182">
                  <c:v>484</c:v>
                </c:pt>
                <c:pt idx="183">
                  <c:v>485</c:v>
                </c:pt>
                <c:pt idx="184">
                  <c:v>486</c:v>
                </c:pt>
                <c:pt idx="185">
                  <c:v>487</c:v>
                </c:pt>
                <c:pt idx="186">
                  <c:v>488</c:v>
                </c:pt>
                <c:pt idx="187">
                  <c:v>489</c:v>
                </c:pt>
                <c:pt idx="188">
                  <c:v>490</c:v>
                </c:pt>
                <c:pt idx="189">
                  <c:v>491</c:v>
                </c:pt>
                <c:pt idx="190">
                  <c:v>492</c:v>
                </c:pt>
                <c:pt idx="191">
                  <c:v>493</c:v>
                </c:pt>
                <c:pt idx="192">
                  <c:v>494</c:v>
                </c:pt>
                <c:pt idx="193">
                  <c:v>495</c:v>
                </c:pt>
                <c:pt idx="194">
                  <c:v>496</c:v>
                </c:pt>
                <c:pt idx="195">
                  <c:v>497</c:v>
                </c:pt>
                <c:pt idx="196">
                  <c:v>498</c:v>
                </c:pt>
                <c:pt idx="197">
                  <c:v>499</c:v>
                </c:pt>
                <c:pt idx="198">
                  <c:v>500</c:v>
                </c:pt>
                <c:pt idx="199">
                  <c:v>501</c:v>
                </c:pt>
                <c:pt idx="200">
                  <c:v>502</c:v>
                </c:pt>
                <c:pt idx="201">
                  <c:v>503</c:v>
                </c:pt>
                <c:pt idx="202">
                  <c:v>504</c:v>
                </c:pt>
                <c:pt idx="203">
                  <c:v>505</c:v>
                </c:pt>
                <c:pt idx="204">
                  <c:v>506</c:v>
                </c:pt>
                <c:pt idx="205">
                  <c:v>507</c:v>
                </c:pt>
                <c:pt idx="206">
                  <c:v>508</c:v>
                </c:pt>
                <c:pt idx="207">
                  <c:v>509</c:v>
                </c:pt>
                <c:pt idx="208">
                  <c:v>510</c:v>
                </c:pt>
                <c:pt idx="209">
                  <c:v>511</c:v>
                </c:pt>
                <c:pt idx="210">
                  <c:v>512</c:v>
                </c:pt>
                <c:pt idx="211">
                  <c:v>513</c:v>
                </c:pt>
                <c:pt idx="212">
                  <c:v>514</c:v>
                </c:pt>
                <c:pt idx="213">
                  <c:v>515</c:v>
                </c:pt>
                <c:pt idx="214">
                  <c:v>516</c:v>
                </c:pt>
                <c:pt idx="215">
                  <c:v>517</c:v>
                </c:pt>
                <c:pt idx="216">
                  <c:v>518</c:v>
                </c:pt>
                <c:pt idx="217">
                  <c:v>519</c:v>
                </c:pt>
                <c:pt idx="218">
                  <c:v>520</c:v>
                </c:pt>
                <c:pt idx="219">
                  <c:v>521</c:v>
                </c:pt>
                <c:pt idx="220">
                  <c:v>522</c:v>
                </c:pt>
                <c:pt idx="221">
                  <c:v>523</c:v>
                </c:pt>
                <c:pt idx="222">
                  <c:v>524</c:v>
                </c:pt>
                <c:pt idx="223">
                  <c:v>525</c:v>
                </c:pt>
                <c:pt idx="224">
                  <c:v>526</c:v>
                </c:pt>
                <c:pt idx="225">
                  <c:v>527</c:v>
                </c:pt>
                <c:pt idx="226">
                  <c:v>528</c:v>
                </c:pt>
                <c:pt idx="227">
                  <c:v>529</c:v>
                </c:pt>
                <c:pt idx="228">
                  <c:v>530</c:v>
                </c:pt>
                <c:pt idx="229">
                  <c:v>531</c:v>
                </c:pt>
                <c:pt idx="230">
                  <c:v>532</c:v>
                </c:pt>
                <c:pt idx="231">
                  <c:v>533</c:v>
                </c:pt>
                <c:pt idx="232">
                  <c:v>534</c:v>
                </c:pt>
                <c:pt idx="233">
                  <c:v>535</c:v>
                </c:pt>
                <c:pt idx="234">
                  <c:v>536</c:v>
                </c:pt>
                <c:pt idx="235">
                  <c:v>537</c:v>
                </c:pt>
                <c:pt idx="236">
                  <c:v>538</c:v>
                </c:pt>
                <c:pt idx="237">
                  <c:v>539</c:v>
                </c:pt>
                <c:pt idx="238">
                  <c:v>540</c:v>
                </c:pt>
                <c:pt idx="239">
                  <c:v>541</c:v>
                </c:pt>
                <c:pt idx="240">
                  <c:v>542</c:v>
                </c:pt>
                <c:pt idx="241">
                  <c:v>543</c:v>
                </c:pt>
                <c:pt idx="242">
                  <c:v>544</c:v>
                </c:pt>
                <c:pt idx="243">
                  <c:v>545</c:v>
                </c:pt>
                <c:pt idx="244">
                  <c:v>546</c:v>
                </c:pt>
                <c:pt idx="245">
                  <c:v>547</c:v>
                </c:pt>
                <c:pt idx="246">
                  <c:v>548</c:v>
                </c:pt>
                <c:pt idx="247">
                  <c:v>549</c:v>
                </c:pt>
                <c:pt idx="248">
                  <c:v>550</c:v>
                </c:pt>
                <c:pt idx="249">
                  <c:v>551</c:v>
                </c:pt>
                <c:pt idx="250">
                  <c:v>552</c:v>
                </c:pt>
                <c:pt idx="251">
                  <c:v>553</c:v>
                </c:pt>
                <c:pt idx="252">
                  <c:v>554</c:v>
                </c:pt>
                <c:pt idx="253">
                  <c:v>555</c:v>
                </c:pt>
                <c:pt idx="254">
                  <c:v>556</c:v>
                </c:pt>
                <c:pt idx="255">
                  <c:v>557</c:v>
                </c:pt>
                <c:pt idx="256">
                  <c:v>558</c:v>
                </c:pt>
                <c:pt idx="257">
                  <c:v>559</c:v>
                </c:pt>
                <c:pt idx="258">
                  <c:v>560</c:v>
                </c:pt>
                <c:pt idx="259">
                  <c:v>561</c:v>
                </c:pt>
                <c:pt idx="260">
                  <c:v>562</c:v>
                </c:pt>
                <c:pt idx="261">
                  <c:v>563</c:v>
                </c:pt>
                <c:pt idx="262">
                  <c:v>564</c:v>
                </c:pt>
                <c:pt idx="263">
                  <c:v>565</c:v>
                </c:pt>
                <c:pt idx="264">
                  <c:v>566</c:v>
                </c:pt>
                <c:pt idx="265">
                  <c:v>567</c:v>
                </c:pt>
                <c:pt idx="266">
                  <c:v>568</c:v>
                </c:pt>
                <c:pt idx="267">
                  <c:v>569</c:v>
                </c:pt>
                <c:pt idx="268">
                  <c:v>570</c:v>
                </c:pt>
                <c:pt idx="269">
                  <c:v>571</c:v>
                </c:pt>
                <c:pt idx="270">
                  <c:v>572</c:v>
                </c:pt>
                <c:pt idx="271">
                  <c:v>573</c:v>
                </c:pt>
                <c:pt idx="272">
                  <c:v>574</c:v>
                </c:pt>
              </c:numCache>
            </c:numRef>
          </c:xVal>
          <c:yVal>
            <c:numRef>
              <c:f>[1]Sheet2!$U$4:$U$276</c:f>
              <c:numCache>
                <c:formatCode>General</c:formatCode>
                <c:ptCount val="273"/>
                <c:pt idx="0">
                  <c:v>5.1700000000000001E-3</c:v>
                </c:pt>
                <c:pt idx="1">
                  <c:v>9.4000000000000004E-3</c:v>
                </c:pt>
                <c:pt idx="2">
                  <c:v>8.6954000000000003E-4</c:v>
                </c:pt>
                <c:pt idx="3">
                  <c:v>8.7899999999999992E-3</c:v>
                </c:pt>
                <c:pt idx="4">
                  <c:v>2.97E-3</c:v>
                </c:pt>
                <c:pt idx="5">
                  <c:v>1.1350000000000001E-2</c:v>
                </c:pt>
                <c:pt idx="6">
                  <c:v>2.47E-3</c:v>
                </c:pt>
                <c:pt idx="7">
                  <c:v>5.3499999999999997E-3</c:v>
                </c:pt>
                <c:pt idx="8">
                  <c:v>7.37887E-4</c:v>
                </c:pt>
                <c:pt idx="9">
                  <c:v>2.82E-3</c:v>
                </c:pt>
                <c:pt idx="10">
                  <c:v>2.3E-3</c:v>
                </c:pt>
                <c:pt idx="11">
                  <c:v>2.3400000000000001E-3</c:v>
                </c:pt>
                <c:pt idx="12">
                  <c:v>6.6699999999999997E-3</c:v>
                </c:pt>
                <c:pt idx="13">
                  <c:v>5.0400000000000002E-3</c:v>
                </c:pt>
                <c:pt idx="14">
                  <c:v>3.7799999999999999E-3</c:v>
                </c:pt>
                <c:pt idx="15">
                  <c:v>1.65E-3</c:v>
                </c:pt>
                <c:pt idx="16">
                  <c:v>5.9958899999999998E-4</c:v>
                </c:pt>
                <c:pt idx="17">
                  <c:v>2.4199999999999998E-3</c:v>
                </c:pt>
                <c:pt idx="18">
                  <c:v>2.1199999999999999E-3</c:v>
                </c:pt>
                <c:pt idx="19">
                  <c:v>2.0799999999999998E-3</c:v>
                </c:pt>
                <c:pt idx="20">
                  <c:v>0</c:v>
                </c:pt>
                <c:pt idx="21">
                  <c:v>1.49E-3</c:v>
                </c:pt>
                <c:pt idx="22">
                  <c:v>3.3800000000000002E-3</c:v>
                </c:pt>
                <c:pt idx="23">
                  <c:v>2.15E-3</c:v>
                </c:pt>
                <c:pt idx="24">
                  <c:v>8.5699999999999995E-3</c:v>
                </c:pt>
                <c:pt idx="25">
                  <c:v>1.269E-2</c:v>
                </c:pt>
                <c:pt idx="26">
                  <c:v>1.013E-2</c:v>
                </c:pt>
                <c:pt idx="27">
                  <c:v>2.0920000000000001E-2</c:v>
                </c:pt>
                <c:pt idx="28">
                  <c:v>2.6210000000000001E-2</c:v>
                </c:pt>
                <c:pt idx="29">
                  <c:v>3.4139999999999997E-2</c:v>
                </c:pt>
                <c:pt idx="30">
                  <c:v>4.156E-2</c:v>
                </c:pt>
                <c:pt idx="31">
                  <c:v>4.623E-2</c:v>
                </c:pt>
                <c:pt idx="32">
                  <c:v>5.0659999999999997E-2</c:v>
                </c:pt>
                <c:pt idx="33">
                  <c:v>4.9750000000000003E-2</c:v>
                </c:pt>
                <c:pt idx="34">
                  <c:v>5.8749999999999997E-2</c:v>
                </c:pt>
                <c:pt idx="35">
                  <c:v>7.7229999999999993E-2</c:v>
                </c:pt>
                <c:pt idx="36">
                  <c:v>9.3770000000000006E-2</c:v>
                </c:pt>
                <c:pt idx="37">
                  <c:v>0.10569000000000001</c:v>
                </c:pt>
                <c:pt idx="38">
                  <c:v>0.12114</c:v>
                </c:pt>
                <c:pt idx="39">
                  <c:v>0.12242</c:v>
                </c:pt>
                <c:pt idx="40">
                  <c:v>0.11756999999999999</c:v>
                </c:pt>
                <c:pt idx="41">
                  <c:v>0.11172</c:v>
                </c:pt>
                <c:pt idx="42">
                  <c:v>0.11656</c:v>
                </c:pt>
                <c:pt idx="43">
                  <c:v>0.13633000000000001</c:v>
                </c:pt>
                <c:pt idx="44">
                  <c:v>0.13897000000000001</c:v>
                </c:pt>
                <c:pt idx="45">
                  <c:v>0.14460999999999999</c:v>
                </c:pt>
                <c:pt idx="46">
                  <c:v>0.15977</c:v>
                </c:pt>
                <c:pt idx="47">
                  <c:v>0.17150000000000001</c:v>
                </c:pt>
                <c:pt idx="48">
                  <c:v>0.18257999999999999</c:v>
                </c:pt>
                <c:pt idx="49">
                  <c:v>0.18129000000000001</c:v>
                </c:pt>
                <c:pt idx="50">
                  <c:v>0.19323000000000001</c:v>
                </c:pt>
                <c:pt idx="51">
                  <c:v>0.19855</c:v>
                </c:pt>
                <c:pt idx="52">
                  <c:v>0.19289000000000001</c:v>
                </c:pt>
                <c:pt idx="53">
                  <c:v>0.20494000000000001</c:v>
                </c:pt>
                <c:pt idx="54">
                  <c:v>0.20454</c:v>
                </c:pt>
                <c:pt idx="55">
                  <c:v>0.20585000000000001</c:v>
                </c:pt>
                <c:pt idx="56">
                  <c:v>0.20096</c:v>
                </c:pt>
                <c:pt idx="57">
                  <c:v>0.19264000000000001</c:v>
                </c:pt>
                <c:pt idx="58">
                  <c:v>0.18462999999999999</c:v>
                </c:pt>
                <c:pt idx="59">
                  <c:v>0.18225</c:v>
                </c:pt>
                <c:pt idx="60">
                  <c:v>0.17743</c:v>
                </c:pt>
                <c:pt idx="61">
                  <c:v>0.17455999999999999</c:v>
                </c:pt>
                <c:pt idx="62">
                  <c:v>0.16786999999999999</c:v>
                </c:pt>
                <c:pt idx="63">
                  <c:v>0.15148</c:v>
                </c:pt>
                <c:pt idx="64">
                  <c:v>0.14399999999999999</c:v>
                </c:pt>
                <c:pt idx="65">
                  <c:v>0.13941000000000001</c:v>
                </c:pt>
                <c:pt idx="66">
                  <c:v>0.13189999999999999</c:v>
                </c:pt>
                <c:pt idx="67">
                  <c:v>0.12511</c:v>
                </c:pt>
                <c:pt idx="68">
                  <c:v>0.12128</c:v>
                </c:pt>
                <c:pt idx="69">
                  <c:v>0.12512000000000001</c:v>
                </c:pt>
                <c:pt idx="70">
                  <c:v>0.12027</c:v>
                </c:pt>
                <c:pt idx="71">
                  <c:v>0.10849</c:v>
                </c:pt>
                <c:pt idx="72">
                  <c:v>0.10893</c:v>
                </c:pt>
                <c:pt idx="73">
                  <c:v>0.10246</c:v>
                </c:pt>
                <c:pt idx="74">
                  <c:v>0.10127</c:v>
                </c:pt>
                <c:pt idx="75">
                  <c:v>9.5399999999999999E-2</c:v>
                </c:pt>
                <c:pt idx="76">
                  <c:v>9.1289999999999996E-2</c:v>
                </c:pt>
                <c:pt idx="77">
                  <c:v>8.8139999999999996E-2</c:v>
                </c:pt>
                <c:pt idx="78">
                  <c:v>7.7090000000000006E-2</c:v>
                </c:pt>
                <c:pt idx="79">
                  <c:v>7.9509999999999997E-2</c:v>
                </c:pt>
                <c:pt idx="80">
                  <c:v>7.3200000000000001E-2</c:v>
                </c:pt>
                <c:pt idx="81">
                  <c:v>6.7610000000000003E-2</c:v>
                </c:pt>
                <c:pt idx="82">
                  <c:v>6.4600000000000005E-2</c:v>
                </c:pt>
                <c:pt idx="83">
                  <c:v>5.9920000000000001E-2</c:v>
                </c:pt>
                <c:pt idx="84">
                  <c:v>5.7700000000000001E-2</c:v>
                </c:pt>
                <c:pt idx="85">
                  <c:v>5.3260000000000002E-2</c:v>
                </c:pt>
                <c:pt idx="86">
                  <c:v>5.7799999999999997E-2</c:v>
                </c:pt>
                <c:pt idx="87">
                  <c:v>5.4800000000000001E-2</c:v>
                </c:pt>
                <c:pt idx="88">
                  <c:v>5.2470000000000003E-2</c:v>
                </c:pt>
                <c:pt idx="89">
                  <c:v>5.1740000000000001E-2</c:v>
                </c:pt>
                <c:pt idx="90">
                  <c:v>5.2970000000000003E-2</c:v>
                </c:pt>
                <c:pt idx="91">
                  <c:v>5.7590000000000002E-2</c:v>
                </c:pt>
                <c:pt idx="92">
                  <c:v>5.271E-2</c:v>
                </c:pt>
                <c:pt idx="93">
                  <c:v>6.1289999999999997E-2</c:v>
                </c:pt>
                <c:pt idx="94">
                  <c:v>6.5140000000000003E-2</c:v>
                </c:pt>
                <c:pt idx="95">
                  <c:v>7.5499999999999998E-2</c:v>
                </c:pt>
                <c:pt idx="96">
                  <c:v>9.1469999999999996E-2</c:v>
                </c:pt>
                <c:pt idx="97">
                  <c:v>0.11598</c:v>
                </c:pt>
                <c:pt idx="98">
                  <c:v>0.14701</c:v>
                </c:pt>
                <c:pt idx="99">
                  <c:v>0.18314</c:v>
                </c:pt>
                <c:pt idx="100">
                  <c:v>0.21379000000000001</c:v>
                </c:pt>
                <c:pt idx="101">
                  <c:v>0.24285000000000001</c:v>
                </c:pt>
                <c:pt idx="102">
                  <c:v>0.26619999999999999</c:v>
                </c:pt>
                <c:pt idx="103">
                  <c:v>0.27771000000000001</c:v>
                </c:pt>
                <c:pt idx="104">
                  <c:v>0.31398999999999999</c:v>
                </c:pt>
                <c:pt idx="105">
                  <c:v>0.33733999999999997</c:v>
                </c:pt>
                <c:pt idx="106">
                  <c:v>0.40043000000000001</c:v>
                </c:pt>
                <c:pt idx="107">
                  <c:v>0.47763</c:v>
                </c:pt>
                <c:pt idx="108">
                  <c:v>0.56250999999999995</c:v>
                </c:pt>
                <c:pt idx="109">
                  <c:v>0.63544999999999996</c:v>
                </c:pt>
                <c:pt idx="110">
                  <c:v>0.69806999999999997</c:v>
                </c:pt>
                <c:pt idx="111">
                  <c:v>0.74865000000000004</c:v>
                </c:pt>
                <c:pt idx="112">
                  <c:v>0.78195000000000003</c:v>
                </c:pt>
                <c:pt idx="113">
                  <c:v>0.84580999999999995</c:v>
                </c:pt>
                <c:pt idx="114">
                  <c:v>0.88998999999999995</c:v>
                </c:pt>
                <c:pt idx="115">
                  <c:v>0.91327999999999998</c:v>
                </c:pt>
                <c:pt idx="116">
                  <c:v>0.91095999999999999</c:v>
                </c:pt>
                <c:pt idx="117">
                  <c:v>0.87411000000000005</c:v>
                </c:pt>
                <c:pt idx="118">
                  <c:v>0.85050999999999999</c:v>
                </c:pt>
                <c:pt idx="119">
                  <c:v>0.82140000000000002</c:v>
                </c:pt>
                <c:pt idx="120">
                  <c:v>0.82372000000000001</c:v>
                </c:pt>
                <c:pt idx="121">
                  <c:v>0.88093999999999995</c:v>
                </c:pt>
                <c:pt idx="122">
                  <c:v>0.93799999999999994</c:v>
                </c:pt>
                <c:pt idx="123">
                  <c:v>0.99429000000000001</c:v>
                </c:pt>
                <c:pt idx="124">
                  <c:v>0.99272000000000005</c:v>
                </c:pt>
                <c:pt idx="125">
                  <c:v>0.98053000000000001</c:v>
                </c:pt>
                <c:pt idx="126">
                  <c:v>0.91139999999999999</c:v>
                </c:pt>
                <c:pt idx="127">
                  <c:v>0.85623000000000005</c:v>
                </c:pt>
                <c:pt idx="128">
                  <c:v>0.85211000000000003</c:v>
                </c:pt>
                <c:pt idx="129">
                  <c:v>0.84623999999999999</c:v>
                </c:pt>
                <c:pt idx="130">
                  <c:v>0.81815000000000004</c:v>
                </c:pt>
                <c:pt idx="131">
                  <c:v>0.82667000000000002</c:v>
                </c:pt>
                <c:pt idx="132">
                  <c:v>0.81994</c:v>
                </c:pt>
                <c:pt idx="133">
                  <c:v>0.82267000000000001</c:v>
                </c:pt>
                <c:pt idx="134">
                  <c:v>0.83638999999999997</c:v>
                </c:pt>
                <c:pt idx="135">
                  <c:v>0.87228000000000006</c:v>
                </c:pt>
                <c:pt idx="136">
                  <c:v>0.92142999999999997</c:v>
                </c:pt>
                <c:pt idx="137">
                  <c:v>0.96955999999999998</c:v>
                </c:pt>
                <c:pt idx="138">
                  <c:v>1</c:v>
                </c:pt>
                <c:pt idx="139">
                  <c:v>0.99107999999999996</c:v>
                </c:pt>
                <c:pt idx="140">
                  <c:v>0.98655000000000004</c:v>
                </c:pt>
                <c:pt idx="141">
                  <c:v>0.96179000000000003</c:v>
                </c:pt>
                <c:pt idx="142">
                  <c:v>0.96297999999999995</c:v>
                </c:pt>
                <c:pt idx="143">
                  <c:v>0.94194999999999995</c:v>
                </c:pt>
                <c:pt idx="144">
                  <c:v>0.93803999999999998</c:v>
                </c:pt>
                <c:pt idx="145">
                  <c:v>0.93772</c:v>
                </c:pt>
                <c:pt idx="146">
                  <c:v>0.94449000000000005</c:v>
                </c:pt>
                <c:pt idx="147">
                  <c:v>0.91052999999999995</c:v>
                </c:pt>
                <c:pt idx="148">
                  <c:v>0.89024999999999999</c:v>
                </c:pt>
                <c:pt idx="149">
                  <c:v>0.85887999999999998</c:v>
                </c:pt>
                <c:pt idx="150">
                  <c:v>0.83104</c:v>
                </c:pt>
                <c:pt idx="151">
                  <c:v>0.81032999999999999</c:v>
                </c:pt>
                <c:pt idx="152">
                  <c:v>0.81037000000000003</c:v>
                </c:pt>
                <c:pt idx="153">
                  <c:v>0.80112000000000005</c:v>
                </c:pt>
                <c:pt idx="154">
                  <c:v>0.79366999999999999</c:v>
                </c:pt>
                <c:pt idx="155">
                  <c:v>0.80684</c:v>
                </c:pt>
                <c:pt idx="156">
                  <c:v>0.78637999999999997</c:v>
                </c:pt>
                <c:pt idx="157">
                  <c:v>0.74089000000000005</c:v>
                </c:pt>
                <c:pt idx="158">
                  <c:v>0.72519999999999996</c:v>
                </c:pt>
                <c:pt idx="159">
                  <c:v>0.69516999999999995</c:v>
                </c:pt>
                <c:pt idx="160">
                  <c:v>0.67049999999999998</c:v>
                </c:pt>
                <c:pt idx="161">
                  <c:v>0.66169999999999995</c:v>
                </c:pt>
                <c:pt idx="162">
                  <c:v>0.63009000000000004</c:v>
                </c:pt>
                <c:pt idx="163">
                  <c:v>0.61041999999999996</c:v>
                </c:pt>
                <c:pt idx="164">
                  <c:v>0.59774000000000005</c:v>
                </c:pt>
                <c:pt idx="165">
                  <c:v>0.57440000000000002</c:v>
                </c:pt>
                <c:pt idx="166">
                  <c:v>0.57650999999999997</c:v>
                </c:pt>
                <c:pt idx="167">
                  <c:v>0.57786000000000004</c:v>
                </c:pt>
                <c:pt idx="168">
                  <c:v>0.57226999999999995</c:v>
                </c:pt>
                <c:pt idx="169">
                  <c:v>0.54956000000000005</c:v>
                </c:pt>
                <c:pt idx="170">
                  <c:v>0.54691000000000001</c:v>
                </c:pt>
                <c:pt idx="171">
                  <c:v>0.57150000000000001</c:v>
                </c:pt>
                <c:pt idx="172">
                  <c:v>0.55139000000000005</c:v>
                </c:pt>
                <c:pt idx="173">
                  <c:v>0.55591999999999997</c:v>
                </c:pt>
                <c:pt idx="174">
                  <c:v>0.53259999999999996</c:v>
                </c:pt>
                <c:pt idx="175">
                  <c:v>0.51207000000000003</c:v>
                </c:pt>
                <c:pt idx="176">
                  <c:v>0.50907999999999998</c:v>
                </c:pt>
                <c:pt idx="177">
                  <c:v>0.50217999999999996</c:v>
                </c:pt>
                <c:pt idx="178">
                  <c:v>0.49564000000000002</c:v>
                </c:pt>
                <c:pt idx="179">
                  <c:v>0.48083999999999999</c:v>
                </c:pt>
                <c:pt idx="180">
                  <c:v>0.47877999999999998</c:v>
                </c:pt>
                <c:pt idx="181">
                  <c:v>0.45462999999999998</c:v>
                </c:pt>
                <c:pt idx="182">
                  <c:v>0.46088000000000001</c:v>
                </c:pt>
                <c:pt idx="183">
                  <c:v>0.42748000000000003</c:v>
                </c:pt>
                <c:pt idx="184">
                  <c:v>0.42825999999999997</c:v>
                </c:pt>
                <c:pt idx="185">
                  <c:v>0.4083</c:v>
                </c:pt>
                <c:pt idx="186">
                  <c:v>0.39832000000000001</c:v>
                </c:pt>
                <c:pt idx="187">
                  <c:v>0.38424000000000003</c:v>
                </c:pt>
                <c:pt idx="188">
                  <c:v>0.37480000000000002</c:v>
                </c:pt>
                <c:pt idx="189">
                  <c:v>0.36301</c:v>
                </c:pt>
                <c:pt idx="190">
                  <c:v>0.34938000000000002</c:v>
                </c:pt>
                <c:pt idx="191">
                  <c:v>0.35391</c:v>
                </c:pt>
                <c:pt idx="192">
                  <c:v>0.35386000000000001</c:v>
                </c:pt>
                <c:pt idx="193">
                  <c:v>0.33679999999999999</c:v>
                </c:pt>
                <c:pt idx="194">
                  <c:v>0.32135000000000002</c:v>
                </c:pt>
                <c:pt idx="195">
                  <c:v>0.31697999999999998</c:v>
                </c:pt>
                <c:pt idx="196">
                  <c:v>0.30107</c:v>
                </c:pt>
                <c:pt idx="197">
                  <c:v>0.29565000000000002</c:v>
                </c:pt>
                <c:pt idx="198">
                  <c:v>0.27848000000000001</c:v>
                </c:pt>
                <c:pt idx="199">
                  <c:v>0.27293000000000001</c:v>
                </c:pt>
                <c:pt idx="200">
                  <c:v>0.26573000000000002</c:v>
                </c:pt>
                <c:pt idx="201">
                  <c:v>0.25808999999999999</c:v>
                </c:pt>
                <c:pt idx="202">
                  <c:v>0.25151000000000001</c:v>
                </c:pt>
                <c:pt idx="203">
                  <c:v>0.24706</c:v>
                </c:pt>
                <c:pt idx="204">
                  <c:v>0.23996000000000001</c:v>
                </c:pt>
                <c:pt idx="205">
                  <c:v>0.23347999999999999</c:v>
                </c:pt>
                <c:pt idx="206">
                  <c:v>0.22473000000000001</c:v>
                </c:pt>
                <c:pt idx="207">
                  <c:v>0.22147</c:v>
                </c:pt>
                <c:pt idx="208">
                  <c:v>0.21812000000000001</c:v>
                </c:pt>
                <c:pt idx="209">
                  <c:v>0.20963000000000001</c:v>
                </c:pt>
                <c:pt idx="210">
                  <c:v>0.20682</c:v>
                </c:pt>
                <c:pt idx="211">
                  <c:v>0.20455999999999999</c:v>
                </c:pt>
                <c:pt idx="212">
                  <c:v>0.18751999999999999</c:v>
                </c:pt>
                <c:pt idx="213">
                  <c:v>0.19475000000000001</c:v>
                </c:pt>
                <c:pt idx="214">
                  <c:v>0.18761</c:v>
                </c:pt>
                <c:pt idx="215">
                  <c:v>0.18642</c:v>
                </c:pt>
                <c:pt idx="216">
                  <c:v>0.1779</c:v>
                </c:pt>
                <c:pt idx="217">
                  <c:v>0.18095</c:v>
                </c:pt>
                <c:pt idx="218">
                  <c:v>0.16605</c:v>
                </c:pt>
                <c:pt idx="219">
                  <c:v>0.16686999999999999</c:v>
                </c:pt>
                <c:pt idx="220">
                  <c:v>0.15977</c:v>
                </c:pt>
                <c:pt idx="221">
                  <c:v>0.15483</c:v>
                </c:pt>
                <c:pt idx="222">
                  <c:v>0.15334999999999999</c:v>
                </c:pt>
                <c:pt idx="223">
                  <c:v>0.14704</c:v>
                </c:pt>
                <c:pt idx="224">
                  <c:v>0.13650999999999999</c:v>
                </c:pt>
                <c:pt idx="225">
                  <c:v>0.14369000000000001</c:v>
                </c:pt>
                <c:pt idx="226">
                  <c:v>0.13433</c:v>
                </c:pt>
                <c:pt idx="227">
                  <c:v>0.13519</c:v>
                </c:pt>
                <c:pt idx="228">
                  <c:v>0.12359000000000001</c:v>
                </c:pt>
                <c:pt idx="229">
                  <c:v>0.11985</c:v>
                </c:pt>
                <c:pt idx="230">
                  <c:v>0.11122</c:v>
                </c:pt>
                <c:pt idx="231">
                  <c:v>0.11966</c:v>
                </c:pt>
                <c:pt idx="232">
                  <c:v>0.11524</c:v>
                </c:pt>
                <c:pt idx="233">
                  <c:v>0.11656</c:v>
                </c:pt>
                <c:pt idx="234">
                  <c:v>0.10201</c:v>
                </c:pt>
                <c:pt idx="235">
                  <c:v>0.11003</c:v>
                </c:pt>
                <c:pt idx="236">
                  <c:v>0.10711</c:v>
                </c:pt>
                <c:pt idx="237">
                  <c:v>9.758E-2</c:v>
                </c:pt>
                <c:pt idx="238">
                  <c:v>9.1539999999999996E-2</c:v>
                </c:pt>
                <c:pt idx="239">
                  <c:v>9.8729999999999998E-2</c:v>
                </c:pt>
                <c:pt idx="240">
                  <c:v>0.10066</c:v>
                </c:pt>
                <c:pt idx="241">
                  <c:v>9.3509999999999996E-2</c:v>
                </c:pt>
                <c:pt idx="242">
                  <c:v>9.7659999999999997E-2</c:v>
                </c:pt>
                <c:pt idx="243">
                  <c:v>8.3750000000000005E-2</c:v>
                </c:pt>
                <c:pt idx="244">
                  <c:v>8.1930000000000003E-2</c:v>
                </c:pt>
                <c:pt idx="245">
                  <c:v>8.3659999999999998E-2</c:v>
                </c:pt>
                <c:pt idx="246">
                  <c:v>8.2170000000000007E-2</c:v>
                </c:pt>
                <c:pt idx="247">
                  <c:v>7.639E-2</c:v>
                </c:pt>
                <c:pt idx="248">
                  <c:v>7.3959999999999998E-2</c:v>
                </c:pt>
                <c:pt idx="249">
                  <c:v>7.2340000000000002E-2</c:v>
                </c:pt>
                <c:pt idx="250">
                  <c:v>7.7929999999999999E-2</c:v>
                </c:pt>
                <c:pt idx="251">
                  <c:v>6.8849999999999995E-2</c:v>
                </c:pt>
                <c:pt idx="252">
                  <c:v>7.1370000000000003E-2</c:v>
                </c:pt>
                <c:pt idx="253">
                  <c:v>6.9099999999999995E-2</c:v>
                </c:pt>
                <c:pt idx="254">
                  <c:v>7.2069999999999995E-2</c:v>
                </c:pt>
                <c:pt idx="255">
                  <c:v>6.515E-2</c:v>
                </c:pt>
                <c:pt idx="256">
                  <c:v>6.4430000000000001E-2</c:v>
                </c:pt>
                <c:pt idx="257">
                  <c:v>6.9529999999999995E-2</c:v>
                </c:pt>
                <c:pt idx="258">
                  <c:v>6.4659999999999995E-2</c:v>
                </c:pt>
                <c:pt idx="259">
                  <c:v>6.1710000000000001E-2</c:v>
                </c:pt>
                <c:pt idx="260">
                  <c:v>5.5190000000000003E-2</c:v>
                </c:pt>
                <c:pt idx="261">
                  <c:v>5.8810000000000001E-2</c:v>
                </c:pt>
                <c:pt idx="262">
                  <c:v>5.1990000000000001E-2</c:v>
                </c:pt>
                <c:pt idx="263">
                  <c:v>5.3719999999999997E-2</c:v>
                </c:pt>
                <c:pt idx="264">
                  <c:v>5.0160000000000003E-2</c:v>
                </c:pt>
                <c:pt idx="265">
                  <c:v>4.6789999999999998E-2</c:v>
                </c:pt>
                <c:pt idx="266">
                  <c:v>5.6579999999999998E-2</c:v>
                </c:pt>
                <c:pt idx="267">
                  <c:v>4.9759999999999999E-2</c:v>
                </c:pt>
                <c:pt idx="268">
                  <c:v>4.7899999999999998E-2</c:v>
                </c:pt>
                <c:pt idx="269">
                  <c:v>5.1749999999999997E-2</c:v>
                </c:pt>
                <c:pt idx="270">
                  <c:v>4.7649999999999998E-2</c:v>
                </c:pt>
                <c:pt idx="271">
                  <c:v>5.0810000000000001E-2</c:v>
                </c:pt>
                <c:pt idx="272">
                  <c:v>5.0459999999999998E-2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B3D2-4759-961E-C2BD07DC34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5736608"/>
        <c:axId val="165739104"/>
      </c:scatterChart>
      <c:valAx>
        <c:axId val="165736608"/>
        <c:scaling>
          <c:orientation val="minMax"/>
          <c:max val="570"/>
          <c:min val="30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400"/>
                  <a:t>Wavelength (nm)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739104"/>
        <c:crosses val="autoZero"/>
        <c:crossBetween val="midCat"/>
      </c:valAx>
      <c:valAx>
        <c:axId val="16573910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 sz="1400"/>
                  <a:t>Normalized intensity</a:t>
                </a:r>
              </a:p>
            </c:rich>
          </c:tx>
          <c:overlay val="0"/>
        </c:title>
        <c:numFmt formatCode="#,##0;\-#,##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736608"/>
        <c:crosses val="autoZero"/>
        <c:crossBetween val="midCat"/>
        <c:minorUnit val="1"/>
      </c:valAx>
    </c:plotArea>
    <c:legend>
      <c:legendPos val="r"/>
      <c:layout>
        <c:manualLayout>
          <c:xMode val="edge"/>
          <c:yMode val="edge"/>
          <c:x val="0.78822056571257315"/>
          <c:y val="0.46809922400287307"/>
          <c:w val="0.20206117134773674"/>
          <c:h val="0.447974891005705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/>
  </c:chart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549310313311489E-2"/>
          <c:y val="0.11293085056440937"/>
          <c:w val="0.67781591076625625"/>
          <c:h val="0.73944281637644227"/>
        </c:manualLayout>
      </c:layout>
      <c:scatterChart>
        <c:scatterStyle val="smoothMarker"/>
        <c:varyColors val="0"/>
        <c:ser>
          <c:idx val="0"/>
          <c:order val="0"/>
          <c:tx>
            <c:v>Carbazole</c:v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xVal>
            <c:numRef>
              <c:f>'C:\Users\mujee\Downloads\[Carbazole.xlsx]Sheet1'!$V$4:$V$276</c:f>
              <c:numCache>
                <c:formatCode>General</c:formatCode>
                <c:ptCount val="273"/>
                <c:pt idx="0">
                  <c:v>302</c:v>
                </c:pt>
                <c:pt idx="1">
                  <c:v>303</c:v>
                </c:pt>
                <c:pt idx="2">
                  <c:v>304</c:v>
                </c:pt>
                <c:pt idx="3">
                  <c:v>305</c:v>
                </c:pt>
                <c:pt idx="4">
                  <c:v>306</c:v>
                </c:pt>
                <c:pt idx="5">
                  <c:v>307</c:v>
                </c:pt>
                <c:pt idx="6">
                  <c:v>308</c:v>
                </c:pt>
                <c:pt idx="7">
                  <c:v>309</c:v>
                </c:pt>
                <c:pt idx="8">
                  <c:v>310</c:v>
                </c:pt>
                <c:pt idx="9">
                  <c:v>311</c:v>
                </c:pt>
                <c:pt idx="10">
                  <c:v>312</c:v>
                </c:pt>
                <c:pt idx="11">
                  <c:v>313</c:v>
                </c:pt>
                <c:pt idx="12">
                  <c:v>314</c:v>
                </c:pt>
                <c:pt idx="13">
                  <c:v>315</c:v>
                </c:pt>
                <c:pt idx="14">
                  <c:v>316</c:v>
                </c:pt>
                <c:pt idx="15">
                  <c:v>317</c:v>
                </c:pt>
                <c:pt idx="16">
                  <c:v>318</c:v>
                </c:pt>
                <c:pt idx="17">
                  <c:v>319</c:v>
                </c:pt>
                <c:pt idx="18">
                  <c:v>320</c:v>
                </c:pt>
                <c:pt idx="19">
                  <c:v>321</c:v>
                </c:pt>
                <c:pt idx="20">
                  <c:v>322</c:v>
                </c:pt>
                <c:pt idx="21">
                  <c:v>323</c:v>
                </c:pt>
                <c:pt idx="22">
                  <c:v>324</c:v>
                </c:pt>
                <c:pt idx="23">
                  <c:v>325</c:v>
                </c:pt>
                <c:pt idx="24">
                  <c:v>326</c:v>
                </c:pt>
                <c:pt idx="25">
                  <c:v>327</c:v>
                </c:pt>
                <c:pt idx="26">
                  <c:v>328</c:v>
                </c:pt>
                <c:pt idx="27">
                  <c:v>329</c:v>
                </c:pt>
                <c:pt idx="28">
                  <c:v>330</c:v>
                </c:pt>
                <c:pt idx="29">
                  <c:v>331</c:v>
                </c:pt>
                <c:pt idx="30">
                  <c:v>332</c:v>
                </c:pt>
                <c:pt idx="31">
                  <c:v>333</c:v>
                </c:pt>
                <c:pt idx="32">
                  <c:v>334</c:v>
                </c:pt>
                <c:pt idx="33">
                  <c:v>335</c:v>
                </c:pt>
                <c:pt idx="34">
                  <c:v>336</c:v>
                </c:pt>
                <c:pt idx="35">
                  <c:v>337</c:v>
                </c:pt>
                <c:pt idx="36">
                  <c:v>338</c:v>
                </c:pt>
                <c:pt idx="37">
                  <c:v>339</c:v>
                </c:pt>
                <c:pt idx="38">
                  <c:v>340</c:v>
                </c:pt>
                <c:pt idx="39">
                  <c:v>341</c:v>
                </c:pt>
                <c:pt idx="40">
                  <c:v>342</c:v>
                </c:pt>
                <c:pt idx="41">
                  <c:v>343</c:v>
                </c:pt>
                <c:pt idx="42">
                  <c:v>344</c:v>
                </c:pt>
                <c:pt idx="43">
                  <c:v>345</c:v>
                </c:pt>
                <c:pt idx="44">
                  <c:v>346</c:v>
                </c:pt>
                <c:pt idx="45">
                  <c:v>347</c:v>
                </c:pt>
                <c:pt idx="46">
                  <c:v>348</c:v>
                </c:pt>
                <c:pt idx="47">
                  <c:v>349</c:v>
                </c:pt>
                <c:pt idx="48">
                  <c:v>350</c:v>
                </c:pt>
                <c:pt idx="49">
                  <c:v>351</c:v>
                </c:pt>
                <c:pt idx="50">
                  <c:v>352</c:v>
                </c:pt>
                <c:pt idx="51">
                  <c:v>353</c:v>
                </c:pt>
                <c:pt idx="52">
                  <c:v>354</c:v>
                </c:pt>
                <c:pt idx="53">
                  <c:v>355</c:v>
                </c:pt>
                <c:pt idx="54">
                  <c:v>356</c:v>
                </c:pt>
                <c:pt idx="55">
                  <c:v>357</c:v>
                </c:pt>
                <c:pt idx="56">
                  <c:v>358</c:v>
                </c:pt>
                <c:pt idx="57">
                  <c:v>359</c:v>
                </c:pt>
                <c:pt idx="58">
                  <c:v>360</c:v>
                </c:pt>
                <c:pt idx="59">
                  <c:v>361</c:v>
                </c:pt>
                <c:pt idx="60">
                  <c:v>362</c:v>
                </c:pt>
                <c:pt idx="61">
                  <c:v>363</c:v>
                </c:pt>
                <c:pt idx="62">
                  <c:v>364</c:v>
                </c:pt>
                <c:pt idx="63">
                  <c:v>365</c:v>
                </c:pt>
                <c:pt idx="64">
                  <c:v>366</c:v>
                </c:pt>
                <c:pt idx="65">
                  <c:v>367</c:v>
                </c:pt>
                <c:pt idx="66">
                  <c:v>368</c:v>
                </c:pt>
                <c:pt idx="67">
                  <c:v>369</c:v>
                </c:pt>
                <c:pt idx="68">
                  <c:v>370</c:v>
                </c:pt>
                <c:pt idx="69">
                  <c:v>371</c:v>
                </c:pt>
                <c:pt idx="70">
                  <c:v>372</c:v>
                </c:pt>
                <c:pt idx="71">
                  <c:v>373</c:v>
                </c:pt>
                <c:pt idx="72">
                  <c:v>374</c:v>
                </c:pt>
                <c:pt idx="73">
                  <c:v>375</c:v>
                </c:pt>
                <c:pt idx="74">
                  <c:v>376</c:v>
                </c:pt>
                <c:pt idx="75">
                  <c:v>377</c:v>
                </c:pt>
                <c:pt idx="76">
                  <c:v>378</c:v>
                </c:pt>
                <c:pt idx="77">
                  <c:v>379</c:v>
                </c:pt>
                <c:pt idx="78">
                  <c:v>380</c:v>
                </c:pt>
                <c:pt idx="79">
                  <c:v>381</c:v>
                </c:pt>
                <c:pt idx="80">
                  <c:v>382</c:v>
                </c:pt>
                <c:pt idx="81">
                  <c:v>383</c:v>
                </c:pt>
                <c:pt idx="82">
                  <c:v>384</c:v>
                </c:pt>
                <c:pt idx="83">
                  <c:v>385</c:v>
                </c:pt>
                <c:pt idx="84">
                  <c:v>386</c:v>
                </c:pt>
                <c:pt idx="85">
                  <c:v>387</c:v>
                </c:pt>
                <c:pt idx="86">
                  <c:v>388</c:v>
                </c:pt>
                <c:pt idx="87">
                  <c:v>389</c:v>
                </c:pt>
                <c:pt idx="88">
                  <c:v>390</c:v>
                </c:pt>
                <c:pt idx="89">
                  <c:v>391</c:v>
                </c:pt>
                <c:pt idx="90">
                  <c:v>392</c:v>
                </c:pt>
                <c:pt idx="91">
                  <c:v>393</c:v>
                </c:pt>
                <c:pt idx="92">
                  <c:v>394</c:v>
                </c:pt>
                <c:pt idx="93">
                  <c:v>395</c:v>
                </c:pt>
                <c:pt idx="94">
                  <c:v>396</c:v>
                </c:pt>
                <c:pt idx="95">
                  <c:v>397</c:v>
                </c:pt>
                <c:pt idx="96">
                  <c:v>398</c:v>
                </c:pt>
                <c:pt idx="97">
                  <c:v>399</c:v>
                </c:pt>
                <c:pt idx="98">
                  <c:v>400</c:v>
                </c:pt>
                <c:pt idx="99">
                  <c:v>401</c:v>
                </c:pt>
                <c:pt idx="100">
                  <c:v>402</c:v>
                </c:pt>
                <c:pt idx="101">
                  <c:v>403</c:v>
                </c:pt>
                <c:pt idx="102">
                  <c:v>404</c:v>
                </c:pt>
                <c:pt idx="103">
                  <c:v>405</c:v>
                </c:pt>
                <c:pt idx="104">
                  <c:v>406</c:v>
                </c:pt>
                <c:pt idx="105">
                  <c:v>407</c:v>
                </c:pt>
                <c:pt idx="106">
                  <c:v>408</c:v>
                </c:pt>
                <c:pt idx="107">
                  <c:v>409</c:v>
                </c:pt>
                <c:pt idx="108">
                  <c:v>410</c:v>
                </c:pt>
                <c:pt idx="109">
                  <c:v>411</c:v>
                </c:pt>
                <c:pt idx="110">
                  <c:v>412</c:v>
                </c:pt>
                <c:pt idx="111">
                  <c:v>413</c:v>
                </c:pt>
                <c:pt idx="112">
                  <c:v>414</c:v>
                </c:pt>
                <c:pt idx="113">
                  <c:v>415</c:v>
                </c:pt>
                <c:pt idx="114">
                  <c:v>416</c:v>
                </c:pt>
                <c:pt idx="115">
                  <c:v>417</c:v>
                </c:pt>
                <c:pt idx="116">
                  <c:v>418</c:v>
                </c:pt>
                <c:pt idx="117">
                  <c:v>419</c:v>
                </c:pt>
                <c:pt idx="118">
                  <c:v>420</c:v>
                </c:pt>
                <c:pt idx="119">
                  <c:v>421</c:v>
                </c:pt>
                <c:pt idx="120">
                  <c:v>422</c:v>
                </c:pt>
                <c:pt idx="121">
                  <c:v>423</c:v>
                </c:pt>
                <c:pt idx="122">
                  <c:v>424</c:v>
                </c:pt>
                <c:pt idx="123">
                  <c:v>425</c:v>
                </c:pt>
                <c:pt idx="124">
                  <c:v>426</c:v>
                </c:pt>
                <c:pt idx="125">
                  <c:v>427</c:v>
                </c:pt>
                <c:pt idx="126">
                  <c:v>428</c:v>
                </c:pt>
                <c:pt idx="127">
                  <c:v>429</c:v>
                </c:pt>
                <c:pt idx="128">
                  <c:v>430</c:v>
                </c:pt>
                <c:pt idx="129">
                  <c:v>431</c:v>
                </c:pt>
                <c:pt idx="130">
                  <c:v>432</c:v>
                </c:pt>
                <c:pt idx="131">
                  <c:v>433</c:v>
                </c:pt>
                <c:pt idx="132">
                  <c:v>434</c:v>
                </c:pt>
                <c:pt idx="133">
                  <c:v>435</c:v>
                </c:pt>
                <c:pt idx="134">
                  <c:v>436</c:v>
                </c:pt>
                <c:pt idx="135">
                  <c:v>437</c:v>
                </c:pt>
                <c:pt idx="136">
                  <c:v>438</c:v>
                </c:pt>
                <c:pt idx="137">
                  <c:v>439</c:v>
                </c:pt>
                <c:pt idx="138">
                  <c:v>440</c:v>
                </c:pt>
                <c:pt idx="139">
                  <c:v>441</c:v>
                </c:pt>
                <c:pt idx="140">
                  <c:v>442</c:v>
                </c:pt>
                <c:pt idx="141">
                  <c:v>443</c:v>
                </c:pt>
                <c:pt idx="142">
                  <c:v>444</c:v>
                </c:pt>
                <c:pt idx="143">
                  <c:v>445</c:v>
                </c:pt>
                <c:pt idx="144">
                  <c:v>446</c:v>
                </c:pt>
                <c:pt idx="145">
                  <c:v>447</c:v>
                </c:pt>
                <c:pt idx="146">
                  <c:v>448</c:v>
                </c:pt>
                <c:pt idx="147">
                  <c:v>449</c:v>
                </c:pt>
                <c:pt idx="148">
                  <c:v>450</c:v>
                </c:pt>
                <c:pt idx="149">
                  <c:v>451</c:v>
                </c:pt>
                <c:pt idx="150">
                  <c:v>452</c:v>
                </c:pt>
                <c:pt idx="151">
                  <c:v>453</c:v>
                </c:pt>
                <c:pt idx="152">
                  <c:v>454</c:v>
                </c:pt>
                <c:pt idx="153">
                  <c:v>455</c:v>
                </c:pt>
                <c:pt idx="154">
                  <c:v>456</c:v>
                </c:pt>
                <c:pt idx="155">
                  <c:v>457</c:v>
                </c:pt>
                <c:pt idx="156">
                  <c:v>458</c:v>
                </c:pt>
                <c:pt idx="157">
                  <c:v>459</c:v>
                </c:pt>
                <c:pt idx="158">
                  <c:v>460</c:v>
                </c:pt>
                <c:pt idx="159">
                  <c:v>461</c:v>
                </c:pt>
                <c:pt idx="160">
                  <c:v>462</c:v>
                </c:pt>
                <c:pt idx="161">
                  <c:v>463</c:v>
                </c:pt>
                <c:pt idx="162">
                  <c:v>464</c:v>
                </c:pt>
                <c:pt idx="163">
                  <c:v>465</c:v>
                </c:pt>
                <c:pt idx="164">
                  <c:v>466</c:v>
                </c:pt>
                <c:pt idx="165">
                  <c:v>467</c:v>
                </c:pt>
                <c:pt idx="166">
                  <c:v>468</c:v>
                </c:pt>
                <c:pt idx="167">
                  <c:v>469</c:v>
                </c:pt>
                <c:pt idx="168">
                  <c:v>470</c:v>
                </c:pt>
                <c:pt idx="169">
                  <c:v>471</c:v>
                </c:pt>
                <c:pt idx="170">
                  <c:v>472</c:v>
                </c:pt>
                <c:pt idx="171">
                  <c:v>473</c:v>
                </c:pt>
                <c:pt idx="172">
                  <c:v>474</c:v>
                </c:pt>
                <c:pt idx="173">
                  <c:v>475</c:v>
                </c:pt>
                <c:pt idx="174">
                  <c:v>476</c:v>
                </c:pt>
                <c:pt idx="175">
                  <c:v>477</c:v>
                </c:pt>
                <c:pt idx="176">
                  <c:v>478</c:v>
                </c:pt>
                <c:pt idx="177">
                  <c:v>479</c:v>
                </c:pt>
                <c:pt idx="178">
                  <c:v>480</c:v>
                </c:pt>
                <c:pt idx="179">
                  <c:v>481</c:v>
                </c:pt>
                <c:pt idx="180">
                  <c:v>482</c:v>
                </c:pt>
                <c:pt idx="181">
                  <c:v>483</c:v>
                </c:pt>
                <c:pt idx="182">
                  <c:v>484</c:v>
                </c:pt>
                <c:pt idx="183">
                  <c:v>485</c:v>
                </c:pt>
                <c:pt idx="184">
                  <c:v>486</c:v>
                </c:pt>
                <c:pt idx="185">
                  <c:v>487</c:v>
                </c:pt>
                <c:pt idx="186">
                  <c:v>488</c:v>
                </c:pt>
                <c:pt idx="187">
                  <c:v>489</c:v>
                </c:pt>
                <c:pt idx="188">
                  <c:v>490</c:v>
                </c:pt>
                <c:pt idx="189">
                  <c:v>491</c:v>
                </c:pt>
                <c:pt idx="190">
                  <c:v>492</c:v>
                </c:pt>
                <c:pt idx="191">
                  <c:v>493</c:v>
                </c:pt>
                <c:pt idx="192">
                  <c:v>494</c:v>
                </c:pt>
                <c:pt idx="193">
                  <c:v>495</c:v>
                </c:pt>
                <c:pt idx="194">
                  <c:v>496</c:v>
                </c:pt>
                <c:pt idx="195">
                  <c:v>497</c:v>
                </c:pt>
                <c:pt idx="196">
                  <c:v>498</c:v>
                </c:pt>
                <c:pt idx="197">
                  <c:v>499</c:v>
                </c:pt>
                <c:pt idx="198">
                  <c:v>500</c:v>
                </c:pt>
                <c:pt idx="199">
                  <c:v>501</c:v>
                </c:pt>
                <c:pt idx="200">
                  <c:v>502</c:v>
                </c:pt>
                <c:pt idx="201">
                  <c:v>503</c:v>
                </c:pt>
                <c:pt idx="202">
                  <c:v>504</c:v>
                </c:pt>
                <c:pt idx="203">
                  <c:v>505</c:v>
                </c:pt>
                <c:pt idx="204">
                  <c:v>506</c:v>
                </c:pt>
                <c:pt idx="205">
                  <c:v>507</c:v>
                </c:pt>
                <c:pt idx="206">
                  <c:v>508</c:v>
                </c:pt>
                <c:pt idx="207">
                  <c:v>509</c:v>
                </c:pt>
                <c:pt idx="208">
                  <c:v>510</c:v>
                </c:pt>
                <c:pt idx="209">
                  <c:v>511</c:v>
                </c:pt>
                <c:pt idx="210">
                  <c:v>512</c:v>
                </c:pt>
                <c:pt idx="211">
                  <c:v>513</c:v>
                </c:pt>
                <c:pt idx="212">
                  <c:v>514</c:v>
                </c:pt>
                <c:pt idx="213">
                  <c:v>515</c:v>
                </c:pt>
                <c:pt idx="214">
                  <c:v>516</c:v>
                </c:pt>
                <c:pt idx="215">
                  <c:v>517</c:v>
                </c:pt>
                <c:pt idx="216">
                  <c:v>518</c:v>
                </c:pt>
                <c:pt idx="217">
                  <c:v>519</c:v>
                </c:pt>
                <c:pt idx="218">
                  <c:v>520</c:v>
                </c:pt>
                <c:pt idx="219">
                  <c:v>521</c:v>
                </c:pt>
                <c:pt idx="220">
                  <c:v>522</c:v>
                </c:pt>
                <c:pt idx="221">
                  <c:v>523</c:v>
                </c:pt>
                <c:pt idx="222">
                  <c:v>524</c:v>
                </c:pt>
                <c:pt idx="223">
                  <c:v>525</c:v>
                </c:pt>
                <c:pt idx="224">
                  <c:v>526</c:v>
                </c:pt>
                <c:pt idx="225">
                  <c:v>527</c:v>
                </c:pt>
                <c:pt idx="226">
                  <c:v>528</c:v>
                </c:pt>
                <c:pt idx="227">
                  <c:v>529</c:v>
                </c:pt>
                <c:pt idx="228">
                  <c:v>530</c:v>
                </c:pt>
                <c:pt idx="229">
                  <c:v>531</c:v>
                </c:pt>
                <c:pt idx="230">
                  <c:v>532</c:v>
                </c:pt>
                <c:pt idx="231">
                  <c:v>533</c:v>
                </c:pt>
                <c:pt idx="232">
                  <c:v>534</c:v>
                </c:pt>
                <c:pt idx="233">
                  <c:v>535</c:v>
                </c:pt>
                <c:pt idx="234">
                  <c:v>536</c:v>
                </c:pt>
                <c:pt idx="235">
                  <c:v>537</c:v>
                </c:pt>
                <c:pt idx="236">
                  <c:v>538</c:v>
                </c:pt>
                <c:pt idx="237">
                  <c:v>539</c:v>
                </c:pt>
                <c:pt idx="238">
                  <c:v>540</c:v>
                </c:pt>
                <c:pt idx="239">
                  <c:v>541</c:v>
                </c:pt>
                <c:pt idx="240">
                  <c:v>542</c:v>
                </c:pt>
                <c:pt idx="241">
                  <c:v>543</c:v>
                </c:pt>
                <c:pt idx="242">
                  <c:v>544</c:v>
                </c:pt>
                <c:pt idx="243">
                  <c:v>545</c:v>
                </c:pt>
                <c:pt idx="244">
                  <c:v>546</c:v>
                </c:pt>
                <c:pt idx="245">
                  <c:v>547</c:v>
                </c:pt>
                <c:pt idx="246">
                  <c:v>548</c:v>
                </c:pt>
                <c:pt idx="247">
                  <c:v>549</c:v>
                </c:pt>
                <c:pt idx="248">
                  <c:v>550</c:v>
                </c:pt>
                <c:pt idx="249">
                  <c:v>551</c:v>
                </c:pt>
                <c:pt idx="250">
                  <c:v>552</c:v>
                </c:pt>
                <c:pt idx="251">
                  <c:v>553</c:v>
                </c:pt>
                <c:pt idx="252">
                  <c:v>554</c:v>
                </c:pt>
                <c:pt idx="253">
                  <c:v>555</c:v>
                </c:pt>
                <c:pt idx="254">
                  <c:v>556</c:v>
                </c:pt>
                <c:pt idx="255">
                  <c:v>557</c:v>
                </c:pt>
                <c:pt idx="256">
                  <c:v>558</c:v>
                </c:pt>
                <c:pt idx="257">
                  <c:v>559</c:v>
                </c:pt>
                <c:pt idx="258">
                  <c:v>560</c:v>
                </c:pt>
                <c:pt idx="259">
                  <c:v>561</c:v>
                </c:pt>
                <c:pt idx="260">
                  <c:v>562</c:v>
                </c:pt>
                <c:pt idx="261">
                  <c:v>563</c:v>
                </c:pt>
                <c:pt idx="262">
                  <c:v>564</c:v>
                </c:pt>
                <c:pt idx="263">
                  <c:v>565</c:v>
                </c:pt>
                <c:pt idx="264">
                  <c:v>566</c:v>
                </c:pt>
                <c:pt idx="265">
                  <c:v>567</c:v>
                </c:pt>
                <c:pt idx="266">
                  <c:v>568</c:v>
                </c:pt>
                <c:pt idx="267">
                  <c:v>569</c:v>
                </c:pt>
                <c:pt idx="268">
                  <c:v>570</c:v>
                </c:pt>
                <c:pt idx="269">
                  <c:v>571</c:v>
                </c:pt>
                <c:pt idx="270">
                  <c:v>572</c:v>
                </c:pt>
                <c:pt idx="271">
                  <c:v>573</c:v>
                </c:pt>
                <c:pt idx="272">
                  <c:v>574</c:v>
                </c:pt>
              </c:numCache>
            </c:numRef>
          </c:xVal>
          <c:yVal>
            <c:numRef>
              <c:f>'C:\Users\mujee\Downloads\[Carbazole.xlsx]Sheet1'!$W$4:$W$276</c:f>
              <c:numCache>
                <c:formatCode>General</c:formatCode>
                <c:ptCount val="273"/>
                <c:pt idx="0">
                  <c:v>1.2999999999999999E-3</c:v>
                </c:pt>
                <c:pt idx="1">
                  <c:v>1.25E-3</c:v>
                </c:pt>
                <c:pt idx="2">
                  <c:v>1.8600000000000001E-3</c:v>
                </c:pt>
                <c:pt idx="3">
                  <c:v>8.7570499999999995E-4</c:v>
                </c:pt>
                <c:pt idx="4">
                  <c:v>1.6000000000000001E-3</c:v>
                </c:pt>
                <c:pt idx="5">
                  <c:v>4.0514700000000002E-4</c:v>
                </c:pt>
                <c:pt idx="6">
                  <c:v>1.24E-3</c:v>
                </c:pt>
                <c:pt idx="7">
                  <c:v>1.1900000000000001E-3</c:v>
                </c:pt>
                <c:pt idx="8">
                  <c:v>1.5499999999999999E-3</c:v>
                </c:pt>
                <c:pt idx="9">
                  <c:v>2.32E-3</c:v>
                </c:pt>
                <c:pt idx="10">
                  <c:v>4.1522100000000001E-4</c:v>
                </c:pt>
                <c:pt idx="11">
                  <c:v>6.5022099999999998E-4</c:v>
                </c:pt>
                <c:pt idx="12">
                  <c:v>5.7269799999999996E-4</c:v>
                </c:pt>
                <c:pt idx="13">
                  <c:v>1.2800000000000001E-3</c:v>
                </c:pt>
                <c:pt idx="14">
                  <c:v>4.3715099999999999E-4</c:v>
                </c:pt>
                <c:pt idx="15">
                  <c:v>1.17E-3</c:v>
                </c:pt>
                <c:pt idx="16">
                  <c:v>8.34868E-4</c:v>
                </c:pt>
                <c:pt idx="17">
                  <c:v>6.6296499999999995E-4</c:v>
                </c:pt>
                <c:pt idx="18">
                  <c:v>9.9569099999999994E-4</c:v>
                </c:pt>
                <c:pt idx="19">
                  <c:v>1.1100000000000001E-3</c:v>
                </c:pt>
                <c:pt idx="20">
                  <c:v>9.0326999999999996E-4</c:v>
                </c:pt>
                <c:pt idx="21">
                  <c:v>1.3799999999999999E-3</c:v>
                </c:pt>
                <c:pt idx="22">
                  <c:v>5.7740000000000005E-4</c:v>
                </c:pt>
                <c:pt idx="23">
                  <c:v>6.3646899999999997E-4</c:v>
                </c:pt>
                <c:pt idx="24">
                  <c:v>9.6479900000000002E-4</c:v>
                </c:pt>
                <c:pt idx="25">
                  <c:v>8.5351399999999999E-4</c:v>
                </c:pt>
                <c:pt idx="26">
                  <c:v>3.9257400000000003E-4</c:v>
                </c:pt>
                <c:pt idx="27">
                  <c:v>1.15E-3</c:v>
                </c:pt>
                <c:pt idx="28">
                  <c:v>1.257E-5</c:v>
                </c:pt>
                <c:pt idx="29">
                  <c:v>6.1369199999999999E-4</c:v>
                </c:pt>
                <c:pt idx="30">
                  <c:v>9.64543E-4</c:v>
                </c:pt>
                <c:pt idx="31">
                  <c:v>1.35668E-4</c:v>
                </c:pt>
                <c:pt idx="32">
                  <c:v>1.98436E-4</c:v>
                </c:pt>
                <c:pt idx="33">
                  <c:v>0</c:v>
                </c:pt>
                <c:pt idx="34">
                  <c:v>4.0253799999999997E-4</c:v>
                </c:pt>
                <c:pt idx="35">
                  <c:v>4.2578400000000001E-4</c:v>
                </c:pt>
                <c:pt idx="36">
                  <c:v>5.1650800000000005E-4</c:v>
                </c:pt>
                <c:pt idx="37">
                  <c:v>9.4530000000000005E-4</c:v>
                </c:pt>
                <c:pt idx="38">
                  <c:v>6.8983100000000002E-4</c:v>
                </c:pt>
                <c:pt idx="39">
                  <c:v>1.2899999999999999E-3</c:v>
                </c:pt>
                <c:pt idx="40">
                  <c:v>1.1100000000000001E-3</c:v>
                </c:pt>
                <c:pt idx="41">
                  <c:v>2E-3</c:v>
                </c:pt>
                <c:pt idx="42">
                  <c:v>1.16E-3</c:v>
                </c:pt>
                <c:pt idx="43">
                  <c:v>1.42E-3</c:v>
                </c:pt>
                <c:pt idx="44">
                  <c:v>1.0499999999999999E-3</c:v>
                </c:pt>
                <c:pt idx="45">
                  <c:v>1.6900000000000001E-3</c:v>
                </c:pt>
                <c:pt idx="46">
                  <c:v>1.7799999999999999E-3</c:v>
                </c:pt>
                <c:pt idx="47">
                  <c:v>1.8600000000000001E-3</c:v>
                </c:pt>
                <c:pt idx="48">
                  <c:v>1.82E-3</c:v>
                </c:pt>
                <c:pt idx="49">
                  <c:v>3.0100000000000001E-3</c:v>
                </c:pt>
                <c:pt idx="50">
                  <c:v>2.15E-3</c:v>
                </c:pt>
                <c:pt idx="51">
                  <c:v>2.31E-3</c:v>
                </c:pt>
                <c:pt idx="52">
                  <c:v>2.2599999999999999E-3</c:v>
                </c:pt>
                <c:pt idx="53">
                  <c:v>2.0799999999999998E-3</c:v>
                </c:pt>
                <c:pt idx="54">
                  <c:v>2.14E-3</c:v>
                </c:pt>
                <c:pt idx="55">
                  <c:v>2.98E-3</c:v>
                </c:pt>
                <c:pt idx="56">
                  <c:v>3.1199999999999999E-3</c:v>
                </c:pt>
                <c:pt idx="57">
                  <c:v>2.7599999999999999E-3</c:v>
                </c:pt>
                <c:pt idx="58">
                  <c:v>3.3700000000000002E-3</c:v>
                </c:pt>
                <c:pt idx="59">
                  <c:v>3.3600000000000001E-3</c:v>
                </c:pt>
                <c:pt idx="60">
                  <c:v>3.2499999999999999E-3</c:v>
                </c:pt>
                <c:pt idx="61">
                  <c:v>3.0599999999999998E-3</c:v>
                </c:pt>
                <c:pt idx="62">
                  <c:v>2.8999999999999998E-3</c:v>
                </c:pt>
                <c:pt idx="63">
                  <c:v>3.6600000000000001E-3</c:v>
                </c:pt>
                <c:pt idx="64">
                  <c:v>3.0100000000000001E-3</c:v>
                </c:pt>
                <c:pt idx="65">
                  <c:v>2.98E-3</c:v>
                </c:pt>
                <c:pt idx="66">
                  <c:v>3.3600000000000001E-3</c:v>
                </c:pt>
                <c:pt idx="67">
                  <c:v>3.2000000000000002E-3</c:v>
                </c:pt>
                <c:pt idx="68">
                  <c:v>2.5000000000000001E-3</c:v>
                </c:pt>
                <c:pt idx="69">
                  <c:v>3.9300000000000003E-3</c:v>
                </c:pt>
                <c:pt idx="70">
                  <c:v>3.79E-3</c:v>
                </c:pt>
                <c:pt idx="71">
                  <c:v>4.0899999999999999E-3</c:v>
                </c:pt>
                <c:pt idx="72">
                  <c:v>3.8899999999999998E-3</c:v>
                </c:pt>
                <c:pt idx="73">
                  <c:v>4.2900000000000004E-3</c:v>
                </c:pt>
                <c:pt idx="74">
                  <c:v>4.6899999999999997E-3</c:v>
                </c:pt>
                <c:pt idx="75">
                  <c:v>4.7000000000000002E-3</c:v>
                </c:pt>
                <c:pt idx="76">
                  <c:v>5.1999999999999998E-3</c:v>
                </c:pt>
                <c:pt idx="77">
                  <c:v>5.3899999999999998E-3</c:v>
                </c:pt>
                <c:pt idx="78">
                  <c:v>6.1700000000000001E-3</c:v>
                </c:pt>
                <c:pt idx="79">
                  <c:v>6.8300000000000001E-3</c:v>
                </c:pt>
                <c:pt idx="80">
                  <c:v>7.77E-3</c:v>
                </c:pt>
                <c:pt idx="81">
                  <c:v>8.4600000000000005E-3</c:v>
                </c:pt>
                <c:pt idx="82">
                  <c:v>8.6199999999999992E-3</c:v>
                </c:pt>
                <c:pt idx="83">
                  <c:v>9.6600000000000002E-3</c:v>
                </c:pt>
                <c:pt idx="84">
                  <c:v>1.082E-2</c:v>
                </c:pt>
                <c:pt idx="85">
                  <c:v>1.278E-2</c:v>
                </c:pt>
                <c:pt idx="86">
                  <c:v>1.4749999999999999E-2</c:v>
                </c:pt>
                <c:pt idx="87">
                  <c:v>1.7819999999999999E-2</c:v>
                </c:pt>
                <c:pt idx="88">
                  <c:v>2.0709999999999999E-2</c:v>
                </c:pt>
                <c:pt idx="89">
                  <c:v>2.461E-2</c:v>
                </c:pt>
                <c:pt idx="90">
                  <c:v>2.9989999999999999E-2</c:v>
                </c:pt>
                <c:pt idx="91">
                  <c:v>3.5990000000000001E-2</c:v>
                </c:pt>
                <c:pt idx="92">
                  <c:v>4.1869999999999997E-2</c:v>
                </c:pt>
                <c:pt idx="93">
                  <c:v>5.4140000000000001E-2</c:v>
                </c:pt>
                <c:pt idx="94">
                  <c:v>7.0150000000000004E-2</c:v>
                </c:pt>
                <c:pt idx="95">
                  <c:v>9.1480000000000006E-2</c:v>
                </c:pt>
                <c:pt idx="96">
                  <c:v>0.11839</c:v>
                </c:pt>
                <c:pt idx="97">
                  <c:v>0.1565</c:v>
                </c:pt>
                <c:pt idx="98">
                  <c:v>0.19791</c:v>
                </c:pt>
                <c:pt idx="99">
                  <c:v>0.2442</c:v>
                </c:pt>
                <c:pt idx="100">
                  <c:v>0.30517</c:v>
                </c:pt>
                <c:pt idx="101">
                  <c:v>0.36379</c:v>
                </c:pt>
                <c:pt idx="102">
                  <c:v>0.43937999999999999</c:v>
                </c:pt>
                <c:pt idx="103">
                  <c:v>0.52568999999999999</c:v>
                </c:pt>
                <c:pt idx="104">
                  <c:v>0.61292999999999997</c:v>
                </c:pt>
                <c:pt idx="105">
                  <c:v>0.69081000000000004</c:v>
                </c:pt>
                <c:pt idx="106">
                  <c:v>0.74070000000000003</c:v>
                </c:pt>
                <c:pt idx="107">
                  <c:v>0.79791999999999996</c:v>
                </c:pt>
                <c:pt idx="108">
                  <c:v>0.82145999999999997</c:v>
                </c:pt>
                <c:pt idx="109">
                  <c:v>0.84326999999999996</c:v>
                </c:pt>
                <c:pt idx="110">
                  <c:v>0.85406000000000004</c:v>
                </c:pt>
                <c:pt idx="111">
                  <c:v>0.85085999999999995</c:v>
                </c:pt>
                <c:pt idx="112">
                  <c:v>0.83191999999999999</c:v>
                </c:pt>
                <c:pt idx="113">
                  <c:v>0.82003000000000004</c:v>
                </c:pt>
                <c:pt idx="114">
                  <c:v>0.80717000000000005</c:v>
                </c:pt>
                <c:pt idx="115">
                  <c:v>0.79334000000000005</c:v>
                </c:pt>
                <c:pt idx="116">
                  <c:v>0.77785000000000004</c:v>
                </c:pt>
                <c:pt idx="117">
                  <c:v>0.76080999999999999</c:v>
                </c:pt>
                <c:pt idx="118">
                  <c:v>0.78215999999999997</c:v>
                </c:pt>
                <c:pt idx="119">
                  <c:v>0.79039000000000004</c:v>
                </c:pt>
                <c:pt idx="120">
                  <c:v>0.80742000000000003</c:v>
                </c:pt>
                <c:pt idx="121">
                  <c:v>0.82494000000000001</c:v>
                </c:pt>
                <c:pt idx="122">
                  <c:v>0.83667000000000002</c:v>
                </c:pt>
                <c:pt idx="123">
                  <c:v>0.86046999999999996</c:v>
                </c:pt>
                <c:pt idx="124">
                  <c:v>0.88287000000000004</c:v>
                </c:pt>
                <c:pt idx="125">
                  <c:v>0.90337999999999996</c:v>
                </c:pt>
                <c:pt idx="126">
                  <c:v>0.91522000000000003</c:v>
                </c:pt>
                <c:pt idx="127">
                  <c:v>0.94777999999999996</c:v>
                </c:pt>
                <c:pt idx="128">
                  <c:v>0.95118999999999998</c:v>
                </c:pt>
                <c:pt idx="129">
                  <c:v>0.95581000000000005</c:v>
                </c:pt>
                <c:pt idx="130">
                  <c:v>0.97235000000000005</c:v>
                </c:pt>
                <c:pt idx="131">
                  <c:v>0.96962000000000004</c:v>
                </c:pt>
                <c:pt idx="132">
                  <c:v>0.96901000000000004</c:v>
                </c:pt>
                <c:pt idx="133">
                  <c:v>0.98470000000000002</c:v>
                </c:pt>
                <c:pt idx="134">
                  <c:v>1</c:v>
                </c:pt>
                <c:pt idx="135">
                  <c:v>0.99158999999999997</c:v>
                </c:pt>
                <c:pt idx="136">
                  <c:v>0.98826999999999998</c:v>
                </c:pt>
                <c:pt idx="137">
                  <c:v>0.98333000000000004</c:v>
                </c:pt>
                <c:pt idx="138">
                  <c:v>0.96723000000000003</c:v>
                </c:pt>
                <c:pt idx="139">
                  <c:v>0.94591999999999998</c:v>
                </c:pt>
                <c:pt idx="140">
                  <c:v>0.92786999999999997</c:v>
                </c:pt>
                <c:pt idx="141">
                  <c:v>0.89953000000000005</c:v>
                </c:pt>
                <c:pt idx="142">
                  <c:v>0.87792999999999999</c:v>
                </c:pt>
                <c:pt idx="143">
                  <c:v>0.86470999999999998</c:v>
                </c:pt>
                <c:pt idx="144">
                  <c:v>0.84140000000000004</c:v>
                </c:pt>
                <c:pt idx="145">
                  <c:v>0.82767999999999997</c:v>
                </c:pt>
                <c:pt idx="146">
                  <c:v>0.80101999999999995</c:v>
                </c:pt>
                <c:pt idx="147">
                  <c:v>0.77498</c:v>
                </c:pt>
                <c:pt idx="148">
                  <c:v>0.77641000000000004</c:v>
                </c:pt>
                <c:pt idx="149">
                  <c:v>0.76332999999999995</c:v>
                </c:pt>
                <c:pt idx="150">
                  <c:v>0.74660000000000004</c:v>
                </c:pt>
                <c:pt idx="151">
                  <c:v>0.75971</c:v>
                </c:pt>
                <c:pt idx="152">
                  <c:v>0.74475000000000002</c:v>
                </c:pt>
                <c:pt idx="153">
                  <c:v>0.73946999999999996</c:v>
                </c:pt>
                <c:pt idx="154">
                  <c:v>0.72889000000000004</c:v>
                </c:pt>
                <c:pt idx="155">
                  <c:v>0.72809999999999997</c:v>
                </c:pt>
                <c:pt idx="156">
                  <c:v>0.71835000000000004</c:v>
                </c:pt>
                <c:pt idx="157">
                  <c:v>0.71550999999999998</c:v>
                </c:pt>
                <c:pt idx="158">
                  <c:v>0.70553999999999994</c:v>
                </c:pt>
                <c:pt idx="159">
                  <c:v>0.70828000000000002</c:v>
                </c:pt>
                <c:pt idx="160">
                  <c:v>0.69477999999999995</c:v>
                </c:pt>
                <c:pt idx="161">
                  <c:v>0.68308000000000002</c:v>
                </c:pt>
                <c:pt idx="162">
                  <c:v>0.67247000000000001</c:v>
                </c:pt>
                <c:pt idx="163">
                  <c:v>0.66232999999999997</c:v>
                </c:pt>
                <c:pt idx="164">
                  <c:v>0.64444000000000001</c:v>
                </c:pt>
                <c:pt idx="165">
                  <c:v>0.6371</c:v>
                </c:pt>
                <c:pt idx="166">
                  <c:v>0.62790000000000001</c:v>
                </c:pt>
                <c:pt idx="167">
                  <c:v>0.61424999999999996</c:v>
                </c:pt>
                <c:pt idx="168">
                  <c:v>0.61185999999999996</c:v>
                </c:pt>
                <c:pt idx="169">
                  <c:v>0.59692999999999996</c:v>
                </c:pt>
                <c:pt idx="170">
                  <c:v>0.58318999999999999</c:v>
                </c:pt>
                <c:pt idx="171">
                  <c:v>0.57093000000000005</c:v>
                </c:pt>
                <c:pt idx="172">
                  <c:v>0.55556000000000005</c:v>
                </c:pt>
                <c:pt idx="173">
                  <c:v>0.53954000000000002</c:v>
                </c:pt>
                <c:pt idx="174">
                  <c:v>0.53774</c:v>
                </c:pt>
                <c:pt idx="175">
                  <c:v>0.52029999999999998</c:v>
                </c:pt>
                <c:pt idx="176">
                  <c:v>0.50888999999999995</c:v>
                </c:pt>
                <c:pt idx="177">
                  <c:v>0.49340000000000001</c:v>
                </c:pt>
                <c:pt idx="178">
                  <c:v>0.48135</c:v>
                </c:pt>
                <c:pt idx="179">
                  <c:v>0.46821000000000002</c:v>
                </c:pt>
                <c:pt idx="180">
                  <c:v>0.46066000000000001</c:v>
                </c:pt>
                <c:pt idx="181">
                  <c:v>0.45489000000000002</c:v>
                </c:pt>
                <c:pt idx="182">
                  <c:v>0.44506000000000001</c:v>
                </c:pt>
                <c:pt idx="183">
                  <c:v>0.43551000000000001</c:v>
                </c:pt>
                <c:pt idx="184">
                  <c:v>0.42423</c:v>
                </c:pt>
                <c:pt idx="185">
                  <c:v>0.42737999999999998</c:v>
                </c:pt>
                <c:pt idx="186">
                  <c:v>0.41600999999999999</c:v>
                </c:pt>
                <c:pt idx="187">
                  <c:v>0.41544999999999999</c:v>
                </c:pt>
                <c:pt idx="188">
                  <c:v>0.40578999999999998</c:v>
                </c:pt>
                <c:pt idx="189">
                  <c:v>0.40620000000000001</c:v>
                </c:pt>
                <c:pt idx="190">
                  <c:v>0.40006999999999998</c:v>
                </c:pt>
                <c:pt idx="191">
                  <c:v>0.39274999999999999</c:v>
                </c:pt>
                <c:pt idx="192">
                  <c:v>0.38766</c:v>
                </c:pt>
                <c:pt idx="193">
                  <c:v>0.37817000000000001</c:v>
                </c:pt>
                <c:pt idx="194">
                  <c:v>0.37580999999999998</c:v>
                </c:pt>
                <c:pt idx="195">
                  <c:v>0.36837999999999999</c:v>
                </c:pt>
                <c:pt idx="196">
                  <c:v>0.35880000000000001</c:v>
                </c:pt>
                <c:pt idx="197">
                  <c:v>0.35265999999999997</c:v>
                </c:pt>
                <c:pt idx="198">
                  <c:v>0.35128999999999999</c:v>
                </c:pt>
                <c:pt idx="199">
                  <c:v>0.33959</c:v>
                </c:pt>
                <c:pt idx="200">
                  <c:v>0.33379999999999999</c:v>
                </c:pt>
                <c:pt idx="201">
                  <c:v>0.32716000000000001</c:v>
                </c:pt>
                <c:pt idx="202">
                  <c:v>0.31722</c:v>
                </c:pt>
                <c:pt idx="203">
                  <c:v>0.32162000000000002</c:v>
                </c:pt>
                <c:pt idx="204">
                  <c:v>0.30559999999999998</c:v>
                </c:pt>
                <c:pt idx="205">
                  <c:v>0.3039</c:v>
                </c:pt>
                <c:pt idx="206">
                  <c:v>0.30308000000000002</c:v>
                </c:pt>
                <c:pt idx="207">
                  <c:v>0.29104999999999998</c:v>
                </c:pt>
                <c:pt idx="208">
                  <c:v>0.28344000000000003</c:v>
                </c:pt>
                <c:pt idx="209">
                  <c:v>0.27650000000000002</c:v>
                </c:pt>
                <c:pt idx="210">
                  <c:v>0.27459</c:v>
                </c:pt>
                <c:pt idx="211">
                  <c:v>0.27346999999999999</c:v>
                </c:pt>
                <c:pt idx="212">
                  <c:v>0.26296000000000003</c:v>
                </c:pt>
                <c:pt idx="213">
                  <c:v>0.25958999999999999</c:v>
                </c:pt>
                <c:pt idx="214">
                  <c:v>0.25652999999999998</c:v>
                </c:pt>
                <c:pt idx="215">
                  <c:v>0.24998999999999999</c:v>
                </c:pt>
                <c:pt idx="216">
                  <c:v>0.24615999999999999</c:v>
                </c:pt>
                <c:pt idx="217">
                  <c:v>0.24343000000000001</c:v>
                </c:pt>
                <c:pt idx="218">
                  <c:v>0.23884</c:v>
                </c:pt>
                <c:pt idx="219">
                  <c:v>0.23053999999999999</c:v>
                </c:pt>
                <c:pt idx="220">
                  <c:v>0.23003999999999999</c:v>
                </c:pt>
                <c:pt idx="221">
                  <c:v>0.22631000000000001</c:v>
                </c:pt>
                <c:pt idx="222">
                  <c:v>0.22631000000000001</c:v>
                </c:pt>
                <c:pt idx="223">
                  <c:v>0.21879000000000001</c:v>
                </c:pt>
                <c:pt idx="224">
                  <c:v>0.21568000000000001</c:v>
                </c:pt>
                <c:pt idx="225">
                  <c:v>0.21695999999999999</c:v>
                </c:pt>
                <c:pt idx="226">
                  <c:v>0.21240000000000001</c:v>
                </c:pt>
                <c:pt idx="227">
                  <c:v>0.20966000000000001</c:v>
                </c:pt>
                <c:pt idx="228">
                  <c:v>0.20780000000000001</c:v>
                </c:pt>
                <c:pt idx="229">
                  <c:v>0.20860000000000001</c:v>
                </c:pt>
                <c:pt idx="230">
                  <c:v>0.20527999999999999</c:v>
                </c:pt>
                <c:pt idx="231">
                  <c:v>0.20399999999999999</c:v>
                </c:pt>
                <c:pt idx="232">
                  <c:v>0.20669999999999999</c:v>
                </c:pt>
                <c:pt idx="233">
                  <c:v>0.20235</c:v>
                </c:pt>
                <c:pt idx="234">
                  <c:v>0.20141999999999999</c:v>
                </c:pt>
                <c:pt idx="235">
                  <c:v>0.20266000000000001</c:v>
                </c:pt>
                <c:pt idx="236">
                  <c:v>0.20005999999999999</c:v>
                </c:pt>
                <c:pt idx="237">
                  <c:v>0.20177999999999999</c:v>
                </c:pt>
                <c:pt idx="238">
                  <c:v>0.19538</c:v>
                </c:pt>
                <c:pt idx="239">
                  <c:v>0.19222</c:v>
                </c:pt>
                <c:pt idx="240">
                  <c:v>0.19159999999999999</c:v>
                </c:pt>
                <c:pt idx="241">
                  <c:v>0.19339000000000001</c:v>
                </c:pt>
                <c:pt idx="242">
                  <c:v>0.18465999999999999</c:v>
                </c:pt>
                <c:pt idx="243">
                  <c:v>0.18551000000000001</c:v>
                </c:pt>
                <c:pt idx="244">
                  <c:v>0.18464</c:v>
                </c:pt>
                <c:pt idx="245">
                  <c:v>0.18079000000000001</c:v>
                </c:pt>
                <c:pt idx="246">
                  <c:v>0.17693</c:v>
                </c:pt>
                <c:pt idx="247">
                  <c:v>0.17000999999999999</c:v>
                </c:pt>
                <c:pt idx="248">
                  <c:v>0.17097999999999999</c:v>
                </c:pt>
                <c:pt idx="249">
                  <c:v>0.17008000000000001</c:v>
                </c:pt>
                <c:pt idx="250">
                  <c:v>0.16841999999999999</c:v>
                </c:pt>
                <c:pt idx="251">
                  <c:v>0.16239000000000001</c:v>
                </c:pt>
                <c:pt idx="252">
                  <c:v>0.16084999999999999</c:v>
                </c:pt>
                <c:pt idx="253">
                  <c:v>0.15873999999999999</c:v>
                </c:pt>
                <c:pt idx="254">
                  <c:v>0.15099000000000001</c:v>
                </c:pt>
                <c:pt idx="255">
                  <c:v>0.15648000000000001</c:v>
                </c:pt>
                <c:pt idx="256">
                  <c:v>0.15234</c:v>
                </c:pt>
                <c:pt idx="257">
                  <c:v>0.15021000000000001</c:v>
                </c:pt>
                <c:pt idx="258">
                  <c:v>0.14954000000000001</c:v>
                </c:pt>
                <c:pt idx="259">
                  <c:v>0.14943000000000001</c:v>
                </c:pt>
                <c:pt idx="260">
                  <c:v>0.14582000000000001</c:v>
                </c:pt>
                <c:pt idx="261">
                  <c:v>0.14358000000000001</c:v>
                </c:pt>
                <c:pt idx="262">
                  <c:v>0.14088999999999999</c:v>
                </c:pt>
                <c:pt idx="263">
                  <c:v>0.14149999999999999</c:v>
                </c:pt>
                <c:pt idx="264">
                  <c:v>0.1396</c:v>
                </c:pt>
                <c:pt idx="265">
                  <c:v>0.13744999999999999</c:v>
                </c:pt>
                <c:pt idx="266">
                  <c:v>0.13511000000000001</c:v>
                </c:pt>
                <c:pt idx="267">
                  <c:v>0.13317000000000001</c:v>
                </c:pt>
                <c:pt idx="268">
                  <c:v>0.13300000000000001</c:v>
                </c:pt>
                <c:pt idx="269">
                  <c:v>0.12864999999999999</c:v>
                </c:pt>
                <c:pt idx="270">
                  <c:v>0.12931000000000001</c:v>
                </c:pt>
                <c:pt idx="271">
                  <c:v>0.13067000000000001</c:v>
                </c:pt>
                <c:pt idx="272">
                  <c:v>0.12597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6FF4-458C-9C7C-3F39030F0374}"/>
            </c:ext>
          </c:extLst>
        </c:ser>
        <c:ser>
          <c:idx val="1"/>
          <c:order val="1"/>
          <c:tx>
            <c:v>Product 1</c:v>
          </c:tx>
          <c:spPr>
            <a:ln w="28575" cap="rnd">
              <a:solidFill>
                <a:schemeClr val="accent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'C:\Users\mujee\Desktop\New folder\Data\Phosphorescence data-PL\carbazole and its derivatives\Product 1\[Product 1 (1).xlsx]Sheet2'!$Q$316:$Q$647</c:f>
              <c:numCache>
                <c:formatCode>General</c:formatCode>
                <c:ptCount val="332"/>
                <c:pt idx="0">
                  <c:v>600.98987</c:v>
                </c:pt>
                <c:pt idx="1">
                  <c:v>599.99188000000004</c:v>
                </c:pt>
                <c:pt idx="2">
                  <c:v>598.99377000000004</c:v>
                </c:pt>
                <c:pt idx="3">
                  <c:v>597.99530000000004</c:v>
                </c:pt>
                <c:pt idx="4">
                  <c:v>596.99663999999996</c:v>
                </c:pt>
                <c:pt idx="5">
                  <c:v>595.99767999999995</c:v>
                </c:pt>
                <c:pt idx="6">
                  <c:v>594.99847</c:v>
                </c:pt>
                <c:pt idx="7">
                  <c:v>593.99896000000001</c:v>
                </c:pt>
                <c:pt idx="8">
                  <c:v>592.99920999999995</c:v>
                </c:pt>
                <c:pt idx="9">
                  <c:v>591.99920999999995</c:v>
                </c:pt>
                <c:pt idx="10">
                  <c:v>590.99896000000001</c:v>
                </c:pt>
                <c:pt idx="11">
                  <c:v>589.99841000000004</c:v>
                </c:pt>
                <c:pt idx="12">
                  <c:v>588.99761999999998</c:v>
                </c:pt>
                <c:pt idx="13">
                  <c:v>587.99663999999996</c:v>
                </c:pt>
                <c:pt idx="14">
                  <c:v>586.99523999999997</c:v>
                </c:pt>
                <c:pt idx="15">
                  <c:v>585.99377000000004</c:v>
                </c:pt>
                <c:pt idx="16">
                  <c:v>584.99194</c:v>
                </c:pt>
                <c:pt idx="17">
                  <c:v>583.98987</c:v>
                </c:pt>
                <c:pt idx="18">
                  <c:v>582.98748999999998</c:v>
                </c:pt>
                <c:pt idx="19">
                  <c:v>581.98491999999999</c:v>
                </c:pt>
                <c:pt idx="20">
                  <c:v>580.98212000000001</c:v>
                </c:pt>
                <c:pt idx="21">
                  <c:v>580.01611000000003</c:v>
                </c:pt>
                <c:pt idx="22">
                  <c:v>579.01275999999996</c:v>
                </c:pt>
                <c:pt idx="23">
                  <c:v>578.00922000000003</c:v>
                </c:pt>
                <c:pt idx="24">
                  <c:v>577.00536999999997</c:v>
                </c:pt>
                <c:pt idx="25">
                  <c:v>576.00127999999995</c:v>
                </c:pt>
                <c:pt idx="26">
                  <c:v>574.99689000000001</c:v>
                </c:pt>
                <c:pt idx="27">
                  <c:v>573.99230999999997</c:v>
                </c:pt>
                <c:pt idx="28">
                  <c:v>572.98748999999998</c:v>
                </c:pt>
                <c:pt idx="29">
                  <c:v>571.98230000000001</c:v>
                </c:pt>
                <c:pt idx="30">
                  <c:v>571.01427999999999</c:v>
                </c:pt>
                <c:pt idx="31">
                  <c:v>570.00860999999998</c:v>
                </c:pt>
                <c:pt idx="32">
                  <c:v>569.00274999999999</c:v>
                </c:pt>
                <c:pt idx="33">
                  <c:v>567.99663999999996</c:v>
                </c:pt>
                <c:pt idx="34">
                  <c:v>566.99030000000005</c:v>
                </c:pt>
                <c:pt idx="35">
                  <c:v>565.9837</c:v>
                </c:pt>
                <c:pt idx="36">
                  <c:v>565.01415999999995</c:v>
                </c:pt>
                <c:pt idx="37">
                  <c:v>564.00707999999997</c:v>
                </c:pt>
                <c:pt idx="38">
                  <c:v>562.99963000000002</c:v>
                </c:pt>
                <c:pt idx="39">
                  <c:v>561.99212999999997</c:v>
                </c:pt>
                <c:pt idx="40">
                  <c:v>560.98431000000005</c:v>
                </c:pt>
                <c:pt idx="41">
                  <c:v>560.01355000000001</c:v>
                </c:pt>
                <c:pt idx="42">
                  <c:v>559.00525000000005</c:v>
                </c:pt>
                <c:pt idx="43">
                  <c:v>557.99663999999996</c:v>
                </c:pt>
                <c:pt idx="44">
                  <c:v>556.98784999999998</c:v>
                </c:pt>
                <c:pt idx="45">
                  <c:v>556.01616999999999</c:v>
                </c:pt>
                <c:pt idx="46">
                  <c:v>555.00696000000005</c:v>
                </c:pt>
                <c:pt idx="47">
                  <c:v>553.99738000000002</c:v>
                </c:pt>
                <c:pt idx="48">
                  <c:v>552.98755000000006</c:v>
                </c:pt>
                <c:pt idx="49">
                  <c:v>552.01500999999996</c:v>
                </c:pt>
                <c:pt idx="50">
                  <c:v>551.00476000000003</c:v>
                </c:pt>
                <c:pt idx="51">
                  <c:v>549.99426000000005</c:v>
                </c:pt>
                <c:pt idx="52">
                  <c:v>548.98357999999996</c:v>
                </c:pt>
                <c:pt idx="53">
                  <c:v>548.00995</c:v>
                </c:pt>
                <c:pt idx="54">
                  <c:v>546.99883999999997</c:v>
                </c:pt>
                <c:pt idx="55">
                  <c:v>545.98737000000006</c:v>
                </c:pt>
                <c:pt idx="56">
                  <c:v>545.01318000000003</c:v>
                </c:pt>
                <c:pt idx="57">
                  <c:v>544.00121999999999</c:v>
                </c:pt>
                <c:pt idx="58">
                  <c:v>542.98906999999997</c:v>
                </c:pt>
                <c:pt idx="59">
                  <c:v>542.01415999999995</c:v>
                </c:pt>
                <c:pt idx="60">
                  <c:v>541.00158999999996</c:v>
                </c:pt>
                <c:pt idx="61">
                  <c:v>539.98870999999997</c:v>
                </c:pt>
                <c:pt idx="62">
                  <c:v>539.01318000000003</c:v>
                </c:pt>
                <c:pt idx="63">
                  <c:v>537.99976000000004</c:v>
                </c:pt>
                <c:pt idx="64">
                  <c:v>536.98626999999999</c:v>
                </c:pt>
                <c:pt idx="65">
                  <c:v>536.01000999999997</c:v>
                </c:pt>
                <c:pt idx="66">
                  <c:v>534.99597000000006</c:v>
                </c:pt>
                <c:pt idx="67">
                  <c:v>533.98175000000003</c:v>
                </c:pt>
                <c:pt idx="68">
                  <c:v>533.00482</c:v>
                </c:pt>
                <c:pt idx="69">
                  <c:v>531.99010999999996</c:v>
                </c:pt>
                <c:pt idx="70">
                  <c:v>531.0127</c:v>
                </c:pt>
                <c:pt idx="71">
                  <c:v>529.99756000000002</c:v>
                </c:pt>
                <c:pt idx="72">
                  <c:v>528.98217999999997</c:v>
                </c:pt>
                <c:pt idx="73">
                  <c:v>528.00414999999998</c:v>
                </c:pt>
                <c:pt idx="74">
                  <c:v>526.98821999999996</c:v>
                </c:pt>
                <c:pt idx="75">
                  <c:v>526.00982999999997</c:v>
                </c:pt>
                <c:pt idx="76">
                  <c:v>524.99352999999996</c:v>
                </c:pt>
                <c:pt idx="77">
                  <c:v>524.01459</c:v>
                </c:pt>
                <c:pt idx="78">
                  <c:v>522.99785999999995</c:v>
                </c:pt>
                <c:pt idx="79">
                  <c:v>522.01849000000004</c:v>
                </c:pt>
                <c:pt idx="80">
                  <c:v>521.00127999999995</c:v>
                </c:pt>
                <c:pt idx="81">
                  <c:v>519.98383000000001</c:v>
                </c:pt>
                <c:pt idx="82">
                  <c:v>519.00385000000006</c:v>
                </c:pt>
                <c:pt idx="83">
                  <c:v>517.98595999999998</c:v>
                </c:pt>
                <c:pt idx="84">
                  <c:v>517.00554999999997</c:v>
                </c:pt>
                <c:pt idx="85">
                  <c:v>515.98724000000004</c:v>
                </c:pt>
                <c:pt idx="86">
                  <c:v>515.00635</c:v>
                </c:pt>
                <c:pt idx="87">
                  <c:v>513.98761000000002</c:v>
                </c:pt>
                <c:pt idx="88">
                  <c:v>513.00635</c:v>
                </c:pt>
                <c:pt idx="89">
                  <c:v>511.98705999999999</c:v>
                </c:pt>
                <c:pt idx="90">
                  <c:v>511.00540000000001</c:v>
                </c:pt>
                <c:pt idx="91">
                  <c:v>509.98572000000001</c:v>
                </c:pt>
                <c:pt idx="92">
                  <c:v>509.00362999999999</c:v>
                </c:pt>
                <c:pt idx="93">
                  <c:v>507.98345999999998</c:v>
                </c:pt>
                <c:pt idx="94">
                  <c:v>507.00092000000001</c:v>
                </c:pt>
                <c:pt idx="95">
                  <c:v>506.01821999999999</c:v>
                </c:pt>
                <c:pt idx="96">
                  <c:v>504.99741</c:v>
                </c:pt>
                <c:pt idx="97">
                  <c:v>504.01425</c:v>
                </c:pt>
                <c:pt idx="98">
                  <c:v>502.99306999999999</c:v>
                </c:pt>
                <c:pt idx="99">
                  <c:v>502.00945999999999</c:v>
                </c:pt>
                <c:pt idx="100">
                  <c:v>500.98791</c:v>
                </c:pt>
                <c:pt idx="101">
                  <c:v>500.00387999999998</c:v>
                </c:pt>
                <c:pt idx="102">
                  <c:v>498.98181</c:v>
                </c:pt>
                <c:pt idx="103">
                  <c:v>497.99738000000002</c:v>
                </c:pt>
                <c:pt idx="104">
                  <c:v>497.01276000000001</c:v>
                </c:pt>
                <c:pt idx="105">
                  <c:v>495.99007999999998</c:v>
                </c:pt>
                <c:pt idx="106">
                  <c:v>495.00504000000001</c:v>
                </c:pt>
                <c:pt idx="107">
                  <c:v>493.9819</c:v>
                </c:pt>
                <c:pt idx="108">
                  <c:v>492.99648999999999</c:v>
                </c:pt>
                <c:pt idx="109">
                  <c:v>492.01085999999998</c:v>
                </c:pt>
                <c:pt idx="110">
                  <c:v>490.98705999999999</c:v>
                </c:pt>
                <c:pt idx="111">
                  <c:v>490.00098000000003</c:v>
                </c:pt>
                <c:pt idx="112">
                  <c:v>489.01477</c:v>
                </c:pt>
                <c:pt idx="113">
                  <c:v>487.99038999999999</c:v>
                </c:pt>
                <c:pt idx="114">
                  <c:v>487.00371999999999</c:v>
                </c:pt>
                <c:pt idx="115">
                  <c:v>486.01688000000001</c:v>
                </c:pt>
                <c:pt idx="116">
                  <c:v>484.99187999999998</c:v>
                </c:pt>
                <c:pt idx="117">
                  <c:v>484.00461000000001</c:v>
                </c:pt>
                <c:pt idx="118">
                  <c:v>483.01715000000002</c:v>
                </c:pt>
                <c:pt idx="119">
                  <c:v>481.99149</c:v>
                </c:pt>
                <c:pt idx="120">
                  <c:v>481.00362999999999</c:v>
                </c:pt>
                <c:pt idx="121">
                  <c:v>480.01558999999997</c:v>
                </c:pt>
                <c:pt idx="122">
                  <c:v>478.98935</c:v>
                </c:pt>
                <c:pt idx="123">
                  <c:v>478.00092000000001</c:v>
                </c:pt>
                <c:pt idx="124">
                  <c:v>477.01229999999998</c:v>
                </c:pt>
                <c:pt idx="125">
                  <c:v>475.98541</c:v>
                </c:pt>
                <c:pt idx="126">
                  <c:v>474.99637000000001</c:v>
                </c:pt>
                <c:pt idx="127">
                  <c:v>474.00711000000001</c:v>
                </c:pt>
                <c:pt idx="128">
                  <c:v>473.01772999999997</c:v>
                </c:pt>
                <c:pt idx="129">
                  <c:v>471.99007999999998</c:v>
                </c:pt>
                <c:pt idx="130">
                  <c:v>471.00024000000002</c:v>
                </c:pt>
                <c:pt idx="131">
                  <c:v>470.01022</c:v>
                </c:pt>
                <c:pt idx="132">
                  <c:v>468.98192999999998</c:v>
                </c:pt>
                <c:pt idx="133">
                  <c:v>467.99149</c:v>
                </c:pt>
                <c:pt idx="134">
                  <c:v>467.00094999999999</c:v>
                </c:pt>
                <c:pt idx="135">
                  <c:v>466.01019000000002</c:v>
                </c:pt>
                <c:pt idx="136">
                  <c:v>464.98108000000002</c:v>
                </c:pt>
                <c:pt idx="137">
                  <c:v>463.98989999999998</c:v>
                </c:pt>
                <c:pt idx="138">
                  <c:v>462.99860000000001</c:v>
                </c:pt>
                <c:pt idx="139">
                  <c:v>462.00702000000001</c:v>
                </c:pt>
                <c:pt idx="140">
                  <c:v>461.01531999999997</c:v>
                </c:pt>
                <c:pt idx="141">
                  <c:v>459.98523</c:v>
                </c:pt>
                <c:pt idx="142">
                  <c:v>458.99313000000001</c:v>
                </c:pt>
                <c:pt idx="143">
                  <c:v>458.00085000000001</c:v>
                </c:pt>
                <c:pt idx="144">
                  <c:v>457.00835999999998</c:v>
                </c:pt>
                <c:pt idx="145">
                  <c:v>456.01562999999999</c:v>
                </c:pt>
                <c:pt idx="146">
                  <c:v>454.98459000000003</c:v>
                </c:pt>
                <c:pt idx="147">
                  <c:v>453.99158</c:v>
                </c:pt>
                <c:pt idx="148">
                  <c:v>452.99829</c:v>
                </c:pt>
                <c:pt idx="149">
                  <c:v>452.00488000000001</c:v>
                </c:pt>
                <c:pt idx="150">
                  <c:v>451.01132000000001</c:v>
                </c:pt>
                <c:pt idx="151">
                  <c:v>450.01749000000001</c:v>
                </c:pt>
                <c:pt idx="152">
                  <c:v>448.98534999999998</c:v>
                </c:pt>
                <c:pt idx="153">
                  <c:v>447.99117999999999</c:v>
                </c:pt>
                <c:pt idx="154">
                  <c:v>446.99680000000001</c:v>
                </c:pt>
                <c:pt idx="155">
                  <c:v>446.00229000000002</c:v>
                </c:pt>
                <c:pt idx="156">
                  <c:v>445.00754000000001</c:v>
                </c:pt>
                <c:pt idx="157">
                  <c:v>444.0127</c:v>
                </c:pt>
                <c:pt idx="158">
                  <c:v>443.01763999999997</c:v>
                </c:pt>
                <c:pt idx="159">
                  <c:v>441.98410000000001</c:v>
                </c:pt>
                <c:pt idx="160">
                  <c:v>440.98867999999999</c:v>
                </c:pt>
                <c:pt idx="161">
                  <c:v>439.99306999999999</c:v>
                </c:pt>
                <c:pt idx="162">
                  <c:v>438.99727999999999</c:v>
                </c:pt>
                <c:pt idx="163">
                  <c:v>438.00130999999999</c:v>
                </c:pt>
                <c:pt idx="164">
                  <c:v>437.00515999999999</c:v>
                </c:pt>
                <c:pt idx="165">
                  <c:v>436.00885</c:v>
                </c:pt>
                <c:pt idx="166">
                  <c:v>435.01229999999998</c:v>
                </c:pt>
                <c:pt idx="167">
                  <c:v>434.01562999999999</c:v>
                </c:pt>
                <c:pt idx="168">
                  <c:v>433.01873999999998</c:v>
                </c:pt>
                <c:pt idx="169">
                  <c:v>431.98340000000002</c:v>
                </c:pt>
                <c:pt idx="170">
                  <c:v>430.98617999999999</c:v>
                </c:pt>
                <c:pt idx="171">
                  <c:v>429.98876999999999</c:v>
                </c:pt>
                <c:pt idx="172">
                  <c:v>428.99121000000002</c:v>
                </c:pt>
                <c:pt idx="173">
                  <c:v>427.99347</c:v>
                </c:pt>
                <c:pt idx="174">
                  <c:v>426.99551000000002</c:v>
                </c:pt>
                <c:pt idx="175">
                  <c:v>425.99743999999998</c:v>
                </c:pt>
                <c:pt idx="176">
                  <c:v>424.99921000000001</c:v>
                </c:pt>
                <c:pt idx="177">
                  <c:v>424.00078999999999</c:v>
                </c:pt>
                <c:pt idx="178">
                  <c:v>423.00211000000002</c:v>
                </c:pt>
                <c:pt idx="179">
                  <c:v>422.00335999999999</c:v>
                </c:pt>
                <c:pt idx="180">
                  <c:v>421.00439</c:v>
                </c:pt>
                <c:pt idx="181">
                  <c:v>420.00524999999999</c:v>
                </c:pt>
                <c:pt idx="182">
                  <c:v>419.00594999999998</c:v>
                </c:pt>
                <c:pt idx="183">
                  <c:v>418.00650000000002</c:v>
                </c:pt>
                <c:pt idx="184">
                  <c:v>417.00686999999999</c:v>
                </c:pt>
                <c:pt idx="185">
                  <c:v>416.00704999999999</c:v>
                </c:pt>
                <c:pt idx="186">
                  <c:v>415.00707999999997</c:v>
                </c:pt>
                <c:pt idx="187">
                  <c:v>414.00695999999999</c:v>
                </c:pt>
                <c:pt idx="188">
                  <c:v>413.00659000000002</c:v>
                </c:pt>
                <c:pt idx="189">
                  <c:v>412.00612999999998</c:v>
                </c:pt>
                <c:pt idx="190">
                  <c:v>411.00542999999999</c:v>
                </c:pt>
                <c:pt idx="191">
                  <c:v>410.00463999999999</c:v>
                </c:pt>
                <c:pt idx="192">
                  <c:v>409.00366000000002</c:v>
                </c:pt>
                <c:pt idx="193">
                  <c:v>408.00252999999998</c:v>
                </c:pt>
                <c:pt idx="194">
                  <c:v>407.00116000000003</c:v>
                </c:pt>
                <c:pt idx="195">
                  <c:v>405.99968999999999</c:v>
                </c:pt>
                <c:pt idx="196">
                  <c:v>404.99804999999998</c:v>
                </c:pt>
                <c:pt idx="197">
                  <c:v>403.99621999999999</c:v>
                </c:pt>
                <c:pt idx="198">
                  <c:v>402.99423000000002</c:v>
                </c:pt>
                <c:pt idx="199">
                  <c:v>401.99212999999997</c:v>
                </c:pt>
                <c:pt idx="200">
                  <c:v>400.98984000000002</c:v>
                </c:pt>
                <c:pt idx="201">
                  <c:v>399.98734000000002</c:v>
                </c:pt>
                <c:pt idx="202">
                  <c:v>398.98473999999999</c:v>
                </c:pt>
                <c:pt idx="203">
                  <c:v>397.9819</c:v>
                </c:pt>
                <c:pt idx="204">
                  <c:v>397.01751999999999</c:v>
                </c:pt>
                <c:pt idx="205">
                  <c:v>396.01443</c:v>
                </c:pt>
                <c:pt idx="206">
                  <c:v>395.01116999999999</c:v>
                </c:pt>
                <c:pt idx="207">
                  <c:v>394.00772000000001</c:v>
                </c:pt>
                <c:pt idx="208">
                  <c:v>393.00412</c:v>
                </c:pt>
                <c:pt idx="209">
                  <c:v>392.00033999999999</c:v>
                </c:pt>
                <c:pt idx="210">
                  <c:v>390.99646000000001</c:v>
                </c:pt>
                <c:pt idx="211">
                  <c:v>389.99236999999999</c:v>
                </c:pt>
                <c:pt idx="212">
                  <c:v>388.98815999999999</c:v>
                </c:pt>
                <c:pt idx="213">
                  <c:v>387.98372999999998</c:v>
                </c:pt>
                <c:pt idx="214">
                  <c:v>387.01785000000001</c:v>
                </c:pt>
                <c:pt idx="215">
                  <c:v>386.01317999999998</c:v>
                </c:pt>
                <c:pt idx="216">
                  <c:v>385.00830000000002</c:v>
                </c:pt>
                <c:pt idx="217">
                  <c:v>384.00326999999999</c:v>
                </c:pt>
                <c:pt idx="218">
                  <c:v>382.99808000000002</c:v>
                </c:pt>
                <c:pt idx="219">
                  <c:v>381.99274000000003</c:v>
                </c:pt>
                <c:pt idx="220">
                  <c:v>380.9873</c:v>
                </c:pt>
                <c:pt idx="221">
                  <c:v>379.98165999999998</c:v>
                </c:pt>
                <c:pt idx="222">
                  <c:v>379.01456000000002</c:v>
                </c:pt>
                <c:pt idx="223">
                  <c:v>378.00860999999998</c:v>
                </c:pt>
                <c:pt idx="224">
                  <c:v>377.0025</c:v>
                </c:pt>
                <c:pt idx="225">
                  <c:v>375.99624999999997</c:v>
                </c:pt>
                <c:pt idx="226">
                  <c:v>374.98987</c:v>
                </c:pt>
                <c:pt idx="227">
                  <c:v>373.98331000000002</c:v>
                </c:pt>
                <c:pt idx="228">
                  <c:v>373.01528999999999</c:v>
                </c:pt>
                <c:pt idx="229">
                  <c:v>372.00844999999998</c:v>
                </c:pt>
                <c:pt idx="230">
                  <c:v>371.00143000000003</c:v>
                </c:pt>
                <c:pt idx="231">
                  <c:v>369.99432000000002</c:v>
                </c:pt>
                <c:pt idx="232">
                  <c:v>368.98700000000002</c:v>
                </c:pt>
                <c:pt idx="233">
                  <c:v>368.01828</c:v>
                </c:pt>
                <c:pt idx="234">
                  <c:v>367.01071000000002</c:v>
                </c:pt>
                <c:pt idx="235">
                  <c:v>366.00295999999997</c:v>
                </c:pt>
                <c:pt idx="236">
                  <c:v>364.99502999999999</c:v>
                </c:pt>
                <c:pt idx="237">
                  <c:v>363.98703</c:v>
                </c:pt>
                <c:pt idx="238">
                  <c:v>363.01758000000001</c:v>
                </c:pt>
                <c:pt idx="239">
                  <c:v>362.00922000000003</c:v>
                </c:pt>
                <c:pt idx="240">
                  <c:v>361.00076000000001</c:v>
                </c:pt>
                <c:pt idx="241">
                  <c:v>359.99212999999997</c:v>
                </c:pt>
                <c:pt idx="242">
                  <c:v>358.98336999999998</c:v>
                </c:pt>
                <c:pt idx="243">
                  <c:v>358.01324</c:v>
                </c:pt>
                <c:pt idx="244">
                  <c:v>357.00418000000002</c:v>
                </c:pt>
                <c:pt idx="245">
                  <c:v>355.99495999999999</c:v>
                </c:pt>
                <c:pt idx="246">
                  <c:v>354.98559999999998</c:v>
                </c:pt>
                <c:pt idx="247">
                  <c:v>354.01492000000002</c:v>
                </c:pt>
                <c:pt idx="248">
                  <c:v>353.00528000000003</c:v>
                </c:pt>
                <c:pt idx="249">
                  <c:v>351.99551000000002</c:v>
                </c:pt>
                <c:pt idx="250">
                  <c:v>350.98557</c:v>
                </c:pt>
                <c:pt idx="251">
                  <c:v>350.01434</c:v>
                </c:pt>
                <c:pt idx="252">
                  <c:v>349.00418000000002</c:v>
                </c:pt>
                <c:pt idx="253">
                  <c:v>347.99380000000002</c:v>
                </c:pt>
                <c:pt idx="254">
                  <c:v>346.98331000000002</c:v>
                </c:pt>
                <c:pt idx="255">
                  <c:v>346.01159999999999</c:v>
                </c:pt>
                <c:pt idx="256">
                  <c:v>345.00081999999998</c:v>
                </c:pt>
                <c:pt idx="257">
                  <c:v>343.98989999999998</c:v>
                </c:pt>
                <c:pt idx="258">
                  <c:v>343.01772999999997</c:v>
                </c:pt>
                <c:pt idx="259">
                  <c:v>342.00655999999998</c:v>
                </c:pt>
                <c:pt idx="260">
                  <c:v>340.99520999999999</c:v>
                </c:pt>
                <c:pt idx="261">
                  <c:v>339.98376000000002</c:v>
                </c:pt>
                <c:pt idx="262">
                  <c:v>339.01110999999997</c:v>
                </c:pt>
                <c:pt idx="263">
                  <c:v>337.99936000000002</c:v>
                </c:pt>
                <c:pt idx="264">
                  <c:v>336.98752000000002</c:v>
                </c:pt>
                <c:pt idx="265">
                  <c:v>336.01440000000002</c:v>
                </c:pt>
                <c:pt idx="266">
                  <c:v>335.00229000000002</c:v>
                </c:pt>
                <c:pt idx="267">
                  <c:v>333.99002000000002</c:v>
                </c:pt>
                <c:pt idx="268">
                  <c:v>333.01654000000002</c:v>
                </c:pt>
                <c:pt idx="269">
                  <c:v>332.00400000000002</c:v>
                </c:pt>
                <c:pt idx="270">
                  <c:v>330.99133</c:v>
                </c:pt>
                <c:pt idx="271">
                  <c:v>330.01746000000003</c:v>
                </c:pt>
                <c:pt idx="272">
                  <c:v>329.00452000000001</c:v>
                </c:pt>
                <c:pt idx="273">
                  <c:v>327.99142000000001</c:v>
                </c:pt>
                <c:pt idx="274">
                  <c:v>327.01720999999998</c:v>
                </c:pt>
                <c:pt idx="275">
                  <c:v>326.00391000000002</c:v>
                </c:pt>
                <c:pt idx="276">
                  <c:v>324.99041999999997</c:v>
                </c:pt>
                <c:pt idx="277">
                  <c:v>324.01580999999999</c:v>
                </c:pt>
                <c:pt idx="278">
                  <c:v>323.00207999999998</c:v>
                </c:pt>
                <c:pt idx="279">
                  <c:v>321.98822000000001</c:v>
                </c:pt>
                <c:pt idx="280">
                  <c:v>321.01324</c:v>
                </c:pt>
                <c:pt idx="281">
                  <c:v>319.99914999999999</c:v>
                </c:pt>
                <c:pt idx="282">
                  <c:v>318.98489000000001</c:v>
                </c:pt>
                <c:pt idx="283">
                  <c:v>318.00952000000001</c:v>
                </c:pt>
                <c:pt idx="284">
                  <c:v>316.99502999999999</c:v>
                </c:pt>
                <c:pt idx="285">
                  <c:v>316.01943999999997</c:v>
                </c:pt>
                <c:pt idx="286">
                  <c:v>315.00466999999998</c:v>
                </c:pt>
                <c:pt idx="287">
                  <c:v>313.98980999999998</c:v>
                </c:pt>
                <c:pt idx="288">
                  <c:v>313.01378999999997</c:v>
                </c:pt>
                <c:pt idx="289">
                  <c:v>311.99869000000001</c:v>
                </c:pt>
                <c:pt idx="290">
                  <c:v>310.98343</c:v>
                </c:pt>
                <c:pt idx="291">
                  <c:v>310.00711000000001</c:v>
                </c:pt>
                <c:pt idx="292">
                  <c:v>308.99160999999998</c:v>
                </c:pt>
                <c:pt idx="293">
                  <c:v>308.01504999999997</c:v>
                </c:pt>
                <c:pt idx="294">
                  <c:v>306.99927000000002</c:v>
                </c:pt>
                <c:pt idx="295">
                  <c:v>305.98343</c:v>
                </c:pt>
                <c:pt idx="296">
                  <c:v>305.00650000000002</c:v>
                </c:pt>
                <c:pt idx="297">
                  <c:v>303.99036000000001</c:v>
                </c:pt>
                <c:pt idx="298">
                  <c:v>303.01317999999998</c:v>
                </c:pt>
                <c:pt idx="299">
                  <c:v>301.99686000000003</c:v>
                </c:pt>
                <c:pt idx="300">
                  <c:v>301.01947000000001</c:v>
                </c:pt>
                <c:pt idx="301">
                  <c:v>300.00286999999997</c:v>
                </c:pt>
                <c:pt idx="302">
                  <c:v>298.98611</c:v>
                </c:pt>
                <c:pt idx="303">
                  <c:v>298.00839000000002</c:v>
                </c:pt>
                <c:pt idx="304">
                  <c:v>296.99142000000001</c:v>
                </c:pt>
                <c:pt idx="305">
                  <c:v>296.01346000000001</c:v>
                </c:pt>
                <c:pt idx="306">
                  <c:v>294.99628000000001</c:v>
                </c:pt>
                <c:pt idx="307">
                  <c:v>294.01807000000002</c:v>
                </c:pt>
                <c:pt idx="308">
                  <c:v>293.00060999999999</c:v>
                </c:pt>
                <c:pt idx="309">
                  <c:v>291.98306000000002</c:v>
                </c:pt>
                <c:pt idx="310">
                  <c:v>291.00454999999999</c:v>
                </c:pt>
                <c:pt idx="311">
                  <c:v>289.98676</c:v>
                </c:pt>
                <c:pt idx="312">
                  <c:v>289.00799999999998</c:v>
                </c:pt>
                <c:pt idx="313">
                  <c:v>287.98996</c:v>
                </c:pt>
                <c:pt idx="314">
                  <c:v>287.01101999999997</c:v>
                </c:pt>
                <c:pt idx="315">
                  <c:v>285.99274000000003</c:v>
                </c:pt>
                <c:pt idx="316">
                  <c:v>285.01352000000003</c:v>
                </c:pt>
                <c:pt idx="317">
                  <c:v>283.99509</c:v>
                </c:pt>
                <c:pt idx="318">
                  <c:v>283.01566000000003</c:v>
                </c:pt>
                <c:pt idx="319">
                  <c:v>281.99695000000003</c:v>
                </c:pt>
                <c:pt idx="320">
                  <c:v>281.01729999999998</c:v>
                </c:pt>
                <c:pt idx="321">
                  <c:v>279.99840999999998</c:v>
                </c:pt>
                <c:pt idx="322">
                  <c:v>279.01855</c:v>
                </c:pt>
                <c:pt idx="323">
                  <c:v>277.99936000000002</c:v>
                </c:pt>
                <c:pt idx="324">
                  <c:v>277.01931999999999</c:v>
                </c:pt>
                <c:pt idx="325">
                  <c:v>275.99997000000002</c:v>
                </c:pt>
                <c:pt idx="326">
                  <c:v>274.98047000000003</c:v>
                </c:pt>
                <c:pt idx="327">
                  <c:v>274.00006000000002</c:v>
                </c:pt>
                <c:pt idx="328">
                  <c:v>273.01961999999997</c:v>
                </c:pt>
                <c:pt idx="329">
                  <c:v>271.99982</c:v>
                </c:pt>
                <c:pt idx="330">
                  <c:v>271.01909999999998</c:v>
                </c:pt>
                <c:pt idx="331">
                  <c:v>269.99905000000001</c:v>
                </c:pt>
              </c:numCache>
            </c:numRef>
          </c:xVal>
          <c:yVal>
            <c:numRef>
              <c:f>'C:\Users\mujee\Desktop\New folder\Data\Phosphorescence data-PL\carbazole and its derivatives\Product 1\[Product 1 (1).xlsx]Sheet2'!$T$316:$T$647</c:f>
              <c:numCache>
                <c:formatCode>General</c:formatCode>
                <c:ptCount val="332"/>
                <c:pt idx="0">
                  <c:v>1.2999999999999999E-3</c:v>
                </c:pt>
                <c:pt idx="1">
                  <c:v>1.25E-3</c:v>
                </c:pt>
                <c:pt idx="2">
                  <c:v>1.8600000000000001E-3</c:v>
                </c:pt>
                <c:pt idx="3">
                  <c:v>8.7570499999999995E-4</c:v>
                </c:pt>
                <c:pt idx="4">
                  <c:v>1.6000000000000001E-3</c:v>
                </c:pt>
                <c:pt idx="5">
                  <c:v>4.0514700000000002E-4</c:v>
                </c:pt>
                <c:pt idx="6">
                  <c:v>1.24E-3</c:v>
                </c:pt>
                <c:pt idx="7">
                  <c:v>1.1900000000000001E-3</c:v>
                </c:pt>
                <c:pt idx="8">
                  <c:v>1.5499999999999999E-3</c:v>
                </c:pt>
                <c:pt idx="9">
                  <c:v>2.32E-3</c:v>
                </c:pt>
                <c:pt idx="10">
                  <c:v>4.1522100000000001E-4</c:v>
                </c:pt>
                <c:pt idx="11">
                  <c:v>6.5022099999999998E-4</c:v>
                </c:pt>
                <c:pt idx="12">
                  <c:v>5.7269799999999996E-4</c:v>
                </c:pt>
                <c:pt idx="13">
                  <c:v>1.2800000000000001E-3</c:v>
                </c:pt>
                <c:pt idx="14">
                  <c:v>4.3715099999999999E-4</c:v>
                </c:pt>
                <c:pt idx="15">
                  <c:v>1.17E-3</c:v>
                </c:pt>
                <c:pt idx="16">
                  <c:v>8.34868E-4</c:v>
                </c:pt>
                <c:pt idx="17">
                  <c:v>6.6296499999999995E-4</c:v>
                </c:pt>
                <c:pt idx="18">
                  <c:v>9.9569099999999994E-4</c:v>
                </c:pt>
                <c:pt idx="19">
                  <c:v>1.1100000000000001E-3</c:v>
                </c:pt>
                <c:pt idx="20">
                  <c:v>9.0326999999999996E-4</c:v>
                </c:pt>
                <c:pt idx="21">
                  <c:v>1.3799999999999999E-3</c:v>
                </c:pt>
                <c:pt idx="22">
                  <c:v>5.7740000000000005E-4</c:v>
                </c:pt>
                <c:pt idx="23">
                  <c:v>6.3646899999999997E-4</c:v>
                </c:pt>
                <c:pt idx="24">
                  <c:v>9.6479900000000002E-4</c:v>
                </c:pt>
                <c:pt idx="25">
                  <c:v>8.5351399999999999E-4</c:v>
                </c:pt>
                <c:pt idx="26">
                  <c:v>3.9257400000000003E-4</c:v>
                </c:pt>
                <c:pt idx="27">
                  <c:v>1.15E-3</c:v>
                </c:pt>
                <c:pt idx="28">
                  <c:v>1.257E-5</c:v>
                </c:pt>
                <c:pt idx="29">
                  <c:v>6.1369199999999999E-4</c:v>
                </c:pt>
                <c:pt idx="30">
                  <c:v>9.64543E-4</c:v>
                </c:pt>
                <c:pt idx="31">
                  <c:v>1.35668E-4</c:v>
                </c:pt>
                <c:pt idx="32">
                  <c:v>1.98436E-4</c:v>
                </c:pt>
                <c:pt idx="33">
                  <c:v>0</c:v>
                </c:pt>
                <c:pt idx="34">
                  <c:v>4.0253799999999997E-4</c:v>
                </c:pt>
                <c:pt idx="35">
                  <c:v>4.2578400000000001E-4</c:v>
                </c:pt>
                <c:pt idx="36">
                  <c:v>5.1650800000000005E-4</c:v>
                </c:pt>
                <c:pt idx="37">
                  <c:v>9.4530000000000005E-4</c:v>
                </c:pt>
                <c:pt idx="38">
                  <c:v>6.8983100000000002E-4</c:v>
                </c:pt>
                <c:pt idx="39">
                  <c:v>1.2899999999999999E-3</c:v>
                </c:pt>
                <c:pt idx="40">
                  <c:v>1.1100000000000001E-3</c:v>
                </c:pt>
                <c:pt idx="41">
                  <c:v>2E-3</c:v>
                </c:pt>
                <c:pt idx="42">
                  <c:v>1.16E-3</c:v>
                </c:pt>
                <c:pt idx="43">
                  <c:v>1.42E-3</c:v>
                </c:pt>
                <c:pt idx="44">
                  <c:v>1.0499999999999999E-3</c:v>
                </c:pt>
                <c:pt idx="45">
                  <c:v>1.6900000000000001E-3</c:v>
                </c:pt>
                <c:pt idx="46">
                  <c:v>1.7799999999999999E-3</c:v>
                </c:pt>
                <c:pt idx="47">
                  <c:v>1.8600000000000001E-3</c:v>
                </c:pt>
                <c:pt idx="48">
                  <c:v>1.82E-3</c:v>
                </c:pt>
                <c:pt idx="49">
                  <c:v>3.0100000000000001E-3</c:v>
                </c:pt>
                <c:pt idx="50">
                  <c:v>2.15E-3</c:v>
                </c:pt>
                <c:pt idx="51">
                  <c:v>2.31E-3</c:v>
                </c:pt>
                <c:pt idx="52">
                  <c:v>2.2599999999999999E-3</c:v>
                </c:pt>
                <c:pt idx="53">
                  <c:v>2.0799999999999998E-3</c:v>
                </c:pt>
                <c:pt idx="54">
                  <c:v>2.14E-3</c:v>
                </c:pt>
                <c:pt idx="55">
                  <c:v>2.98E-3</c:v>
                </c:pt>
                <c:pt idx="56">
                  <c:v>3.1199999999999999E-3</c:v>
                </c:pt>
                <c:pt idx="57">
                  <c:v>2.7599999999999999E-3</c:v>
                </c:pt>
                <c:pt idx="58">
                  <c:v>3.3700000000000002E-3</c:v>
                </c:pt>
                <c:pt idx="59">
                  <c:v>3.3600000000000001E-3</c:v>
                </c:pt>
                <c:pt idx="60">
                  <c:v>3.2499999999999999E-3</c:v>
                </c:pt>
                <c:pt idx="61">
                  <c:v>3.0599999999999998E-3</c:v>
                </c:pt>
                <c:pt idx="62">
                  <c:v>2.8999999999999998E-3</c:v>
                </c:pt>
                <c:pt idx="63">
                  <c:v>3.6600000000000001E-3</c:v>
                </c:pt>
                <c:pt idx="64">
                  <c:v>3.0100000000000001E-3</c:v>
                </c:pt>
                <c:pt idx="65">
                  <c:v>2.98E-3</c:v>
                </c:pt>
                <c:pt idx="66">
                  <c:v>3.3600000000000001E-3</c:v>
                </c:pt>
                <c:pt idx="67">
                  <c:v>3.2000000000000002E-3</c:v>
                </c:pt>
                <c:pt idx="68">
                  <c:v>2.5000000000000001E-3</c:v>
                </c:pt>
                <c:pt idx="69">
                  <c:v>3.9300000000000003E-3</c:v>
                </c:pt>
                <c:pt idx="70">
                  <c:v>3.79E-3</c:v>
                </c:pt>
                <c:pt idx="71">
                  <c:v>4.0899999999999999E-3</c:v>
                </c:pt>
                <c:pt idx="72">
                  <c:v>3.8899999999999998E-3</c:v>
                </c:pt>
                <c:pt idx="73">
                  <c:v>4.2900000000000004E-3</c:v>
                </c:pt>
                <c:pt idx="74">
                  <c:v>4.6899999999999997E-3</c:v>
                </c:pt>
                <c:pt idx="75">
                  <c:v>4.7000000000000002E-3</c:v>
                </c:pt>
                <c:pt idx="76">
                  <c:v>5.1999999999999998E-3</c:v>
                </c:pt>
                <c:pt idx="77">
                  <c:v>5.3899999999999998E-3</c:v>
                </c:pt>
                <c:pt idx="78">
                  <c:v>6.1700000000000001E-3</c:v>
                </c:pt>
                <c:pt idx="79">
                  <c:v>6.8300000000000001E-3</c:v>
                </c:pt>
                <c:pt idx="80">
                  <c:v>7.77E-3</c:v>
                </c:pt>
                <c:pt idx="81">
                  <c:v>8.4600000000000005E-3</c:v>
                </c:pt>
                <c:pt idx="82">
                  <c:v>8.6199999999999992E-3</c:v>
                </c:pt>
                <c:pt idx="83">
                  <c:v>9.6600000000000002E-3</c:v>
                </c:pt>
                <c:pt idx="84">
                  <c:v>1.082E-2</c:v>
                </c:pt>
                <c:pt idx="85">
                  <c:v>1.278E-2</c:v>
                </c:pt>
                <c:pt idx="86">
                  <c:v>1.4749999999999999E-2</c:v>
                </c:pt>
                <c:pt idx="87">
                  <c:v>1.7819999999999999E-2</c:v>
                </c:pt>
                <c:pt idx="88">
                  <c:v>2.0709999999999999E-2</c:v>
                </c:pt>
                <c:pt idx="89">
                  <c:v>2.461E-2</c:v>
                </c:pt>
                <c:pt idx="90">
                  <c:v>2.9989999999999999E-2</c:v>
                </c:pt>
                <c:pt idx="91">
                  <c:v>3.5990000000000001E-2</c:v>
                </c:pt>
                <c:pt idx="92">
                  <c:v>4.1869999999999997E-2</c:v>
                </c:pt>
                <c:pt idx="93">
                  <c:v>5.4140000000000001E-2</c:v>
                </c:pt>
                <c:pt idx="94">
                  <c:v>7.0150000000000004E-2</c:v>
                </c:pt>
                <c:pt idx="95">
                  <c:v>9.1480000000000006E-2</c:v>
                </c:pt>
                <c:pt idx="96">
                  <c:v>0.11839</c:v>
                </c:pt>
                <c:pt idx="97">
                  <c:v>0.1565</c:v>
                </c:pt>
                <c:pt idx="98">
                  <c:v>0.19791</c:v>
                </c:pt>
                <c:pt idx="99">
                  <c:v>0.2442</c:v>
                </c:pt>
                <c:pt idx="100">
                  <c:v>0.30517</c:v>
                </c:pt>
                <c:pt idx="101">
                  <c:v>0.36379</c:v>
                </c:pt>
                <c:pt idx="102">
                  <c:v>0.43937999999999999</c:v>
                </c:pt>
                <c:pt idx="103">
                  <c:v>0.52568999999999999</c:v>
                </c:pt>
                <c:pt idx="104">
                  <c:v>0.61292999999999997</c:v>
                </c:pt>
                <c:pt idx="105">
                  <c:v>0.69081000000000004</c:v>
                </c:pt>
                <c:pt idx="106">
                  <c:v>0.74070000000000003</c:v>
                </c:pt>
                <c:pt idx="107">
                  <c:v>0.79791999999999996</c:v>
                </c:pt>
                <c:pt idx="108">
                  <c:v>0.82145999999999997</c:v>
                </c:pt>
                <c:pt idx="109">
                  <c:v>0.84326999999999996</c:v>
                </c:pt>
                <c:pt idx="110">
                  <c:v>0.85406000000000004</c:v>
                </c:pt>
                <c:pt idx="111">
                  <c:v>0.85085999999999995</c:v>
                </c:pt>
                <c:pt idx="112">
                  <c:v>0.83191999999999999</c:v>
                </c:pt>
                <c:pt idx="113">
                  <c:v>0.82003000000000004</c:v>
                </c:pt>
                <c:pt idx="114">
                  <c:v>0.80717000000000005</c:v>
                </c:pt>
                <c:pt idx="115">
                  <c:v>0.79334000000000005</c:v>
                </c:pt>
                <c:pt idx="116">
                  <c:v>0.77785000000000004</c:v>
                </c:pt>
                <c:pt idx="117">
                  <c:v>0.76080999999999999</c:v>
                </c:pt>
                <c:pt idx="118">
                  <c:v>0.78215999999999997</c:v>
                </c:pt>
                <c:pt idx="119">
                  <c:v>0.79039000000000004</c:v>
                </c:pt>
                <c:pt idx="120">
                  <c:v>0.80742000000000003</c:v>
                </c:pt>
                <c:pt idx="121">
                  <c:v>0.82494000000000001</c:v>
                </c:pt>
                <c:pt idx="122">
                  <c:v>0.83667000000000002</c:v>
                </c:pt>
                <c:pt idx="123">
                  <c:v>0.86046999999999996</c:v>
                </c:pt>
                <c:pt idx="124">
                  <c:v>0.88287000000000004</c:v>
                </c:pt>
                <c:pt idx="125">
                  <c:v>0.90337999999999996</c:v>
                </c:pt>
                <c:pt idx="126">
                  <c:v>0.91522000000000003</c:v>
                </c:pt>
                <c:pt idx="127">
                  <c:v>0.94777999999999996</c:v>
                </c:pt>
                <c:pt idx="128">
                  <c:v>0.95118999999999998</c:v>
                </c:pt>
                <c:pt idx="129">
                  <c:v>0.95581000000000005</c:v>
                </c:pt>
                <c:pt idx="130">
                  <c:v>0.97235000000000005</c:v>
                </c:pt>
                <c:pt idx="131">
                  <c:v>0.96962000000000004</c:v>
                </c:pt>
                <c:pt idx="132">
                  <c:v>0.96901000000000004</c:v>
                </c:pt>
                <c:pt idx="133">
                  <c:v>0.98470000000000002</c:v>
                </c:pt>
                <c:pt idx="134">
                  <c:v>1</c:v>
                </c:pt>
                <c:pt idx="135">
                  <c:v>0.99158999999999997</c:v>
                </c:pt>
                <c:pt idx="136">
                  <c:v>0.98826999999999998</c:v>
                </c:pt>
                <c:pt idx="137">
                  <c:v>0.98333000000000004</c:v>
                </c:pt>
                <c:pt idx="138">
                  <c:v>0.96723000000000003</c:v>
                </c:pt>
                <c:pt idx="139">
                  <c:v>0.94591999999999998</c:v>
                </c:pt>
                <c:pt idx="140">
                  <c:v>0.92786999999999997</c:v>
                </c:pt>
                <c:pt idx="141">
                  <c:v>0.89953000000000005</c:v>
                </c:pt>
                <c:pt idx="142">
                  <c:v>0.87792999999999999</c:v>
                </c:pt>
                <c:pt idx="143">
                  <c:v>0.86470999999999998</c:v>
                </c:pt>
                <c:pt idx="144">
                  <c:v>0.84140000000000004</c:v>
                </c:pt>
                <c:pt idx="145">
                  <c:v>0.82767999999999997</c:v>
                </c:pt>
                <c:pt idx="146">
                  <c:v>0.80101999999999995</c:v>
                </c:pt>
                <c:pt idx="147">
                  <c:v>0.77498</c:v>
                </c:pt>
                <c:pt idx="148">
                  <c:v>0.77641000000000004</c:v>
                </c:pt>
                <c:pt idx="149">
                  <c:v>0.76332999999999995</c:v>
                </c:pt>
                <c:pt idx="150">
                  <c:v>0.74660000000000004</c:v>
                </c:pt>
                <c:pt idx="151">
                  <c:v>0.75971</c:v>
                </c:pt>
                <c:pt idx="152">
                  <c:v>0.74475000000000002</c:v>
                </c:pt>
                <c:pt idx="153">
                  <c:v>0.73946999999999996</c:v>
                </c:pt>
                <c:pt idx="154">
                  <c:v>0.72889000000000004</c:v>
                </c:pt>
                <c:pt idx="155">
                  <c:v>0.72809999999999997</c:v>
                </c:pt>
                <c:pt idx="156">
                  <c:v>0.71835000000000004</c:v>
                </c:pt>
                <c:pt idx="157">
                  <c:v>0.71550999999999998</c:v>
                </c:pt>
                <c:pt idx="158">
                  <c:v>0.70553999999999994</c:v>
                </c:pt>
                <c:pt idx="159">
                  <c:v>0.70828000000000002</c:v>
                </c:pt>
                <c:pt idx="160">
                  <c:v>0.69477999999999995</c:v>
                </c:pt>
                <c:pt idx="161">
                  <c:v>0.68308000000000002</c:v>
                </c:pt>
                <c:pt idx="162">
                  <c:v>0.67247000000000001</c:v>
                </c:pt>
                <c:pt idx="163">
                  <c:v>0.66232999999999997</c:v>
                </c:pt>
                <c:pt idx="164">
                  <c:v>0.64444000000000001</c:v>
                </c:pt>
                <c:pt idx="165">
                  <c:v>0.6371</c:v>
                </c:pt>
                <c:pt idx="166">
                  <c:v>0.62790000000000001</c:v>
                </c:pt>
                <c:pt idx="167">
                  <c:v>0.61424999999999996</c:v>
                </c:pt>
                <c:pt idx="168">
                  <c:v>0.61185999999999996</c:v>
                </c:pt>
                <c:pt idx="169">
                  <c:v>0.59692999999999996</c:v>
                </c:pt>
                <c:pt idx="170">
                  <c:v>0.58318999999999999</c:v>
                </c:pt>
                <c:pt idx="171">
                  <c:v>0.57093000000000005</c:v>
                </c:pt>
                <c:pt idx="172">
                  <c:v>0.55556000000000005</c:v>
                </c:pt>
                <c:pt idx="173">
                  <c:v>0.53954000000000002</c:v>
                </c:pt>
                <c:pt idx="174">
                  <c:v>0.53774</c:v>
                </c:pt>
                <c:pt idx="175">
                  <c:v>0.52029999999999998</c:v>
                </c:pt>
                <c:pt idx="176">
                  <c:v>0.50888999999999995</c:v>
                </c:pt>
                <c:pt idx="177">
                  <c:v>0.49340000000000001</c:v>
                </c:pt>
                <c:pt idx="178">
                  <c:v>0.48135</c:v>
                </c:pt>
                <c:pt idx="179">
                  <c:v>0.46821000000000002</c:v>
                </c:pt>
                <c:pt idx="180">
                  <c:v>0.46066000000000001</c:v>
                </c:pt>
                <c:pt idx="181">
                  <c:v>0.45489000000000002</c:v>
                </c:pt>
                <c:pt idx="182">
                  <c:v>0.44506000000000001</c:v>
                </c:pt>
                <c:pt idx="183">
                  <c:v>0.43551000000000001</c:v>
                </c:pt>
                <c:pt idx="184">
                  <c:v>0.42423</c:v>
                </c:pt>
                <c:pt idx="185">
                  <c:v>0.42737999999999998</c:v>
                </c:pt>
                <c:pt idx="186">
                  <c:v>0.41600999999999999</c:v>
                </c:pt>
                <c:pt idx="187">
                  <c:v>0.41544999999999999</c:v>
                </c:pt>
                <c:pt idx="188">
                  <c:v>0.40578999999999998</c:v>
                </c:pt>
                <c:pt idx="189">
                  <c:v>0.40620000000000001</c:v>
                </c:pt>
                <c:pt idx="190">
                  <c:v>0.40006999999999998</c:v>
                </c:pt>
                <c:pt idx="191">
                  <c:v>0.39274999999999999</c:v>
                </c:pt>
                <c:pt idx="192">
                  <c:v>0.38766</c:v>
                </c:pt>
                <c:pt idx="193">
                  <c:v>0.37817000000000001</c:v>
                </c:pt>
                <c:pt idx="194">
                  <c:v>0.37580999999999998</c:v>
                </c:pt>
                <c:pt idx="195">
                  <c:v>0.36837999999999999</c:v>
                </c:pt>
                <c:pt idx="196">
                  <c:v>0.35880000000000001</c:v>
                </c:pt>
                <c:pt idx="197">
                  <c:v>0.35265999999999997</c:v>
                </c:pt>
                <c:pt idx="198">
                  <c:v>0.35128999999999999</c:v>
                </c:pt>
                <c:pt idx="199">
                  <c:v>0.33959</c:v>
                </c:pt>
                <c:pt idx="200">
                  <c:v>0.33379999999999999</c:v>
                </c:pt>
                <c:pt idx="201">
                  <c:v>0.32716000000000001</c:v>
                </c:pt>
                <c:pt idx="202">
                  <c:v>0.31722</c:v>
                </c:pt>
                <c:pt idx="203">
                  <c:v>0.32162000000000002</c:v>
                </c:pt>
                <c:pt idx="204">
                  <c:v>0.30559999999999998</c:v>
                </c:pt>
                <c:pt idx="205">
                  <c:v>0.3039</c:v>
                </c:pt>
                <c:pt idx="206">
                  <c:v>0.30308000000000002</c:v>
                </c:pt>
                <c:pt idx="207">
                  <c:v>0.29104999999999998</c:v>
                </c:pt>
                <c:pt idx="208">
                  <c:v>0.28344000000000003</c:v>
                </c:pt>
                <c:pt idx="209">
                  <c:v>0.27650000000000002</c:v>
                </c:pt>
                <c:pt idx="210">
                  <c:v>0.27459</c:v>
                </c:pt>
                <c:pt idx="211">
                  <c:v>0.27346999999999999</c:v>
                </c:pt>
                <c:pt idx="212">
                  <c:v>0.26296000000000003</c:v>
                </c:pt>
                <c:pt idx="213">
                  <c:v>0.25958999999999999</c:v>
                </c:pt>
                <c:pt idx="214">
                  <c:v>0.25652999999999998</c:v>
                </c:pt>
                <c:pt idx="215">
                  <c:v>0.24998999999999999</c:v>
                </c:pt>
                <c:pt idx="216">
                  <c:v>0.24615999999999999</c:v>
                </c:pt>
                <c:pt idx="217">
                  <c:v>0.24343000000000001</c:v>
                </c:pt>
                <c:pt idx="218">
                  <c:v>0.23884</c:v>
                </c:pt>
                <c:pt idx="219">
                  <c:v>0.23053999999999999</c:v>
                </c:pt>
                <c:pt idx="220">
                  <c:v>0.23003999999999999</c:v>
                </c:pt>
                <c:pt idx="221">
                  <c:v>0.22631000000000001</c:v>
                </c:pt>
                <c:pt idx="222">
                  <c:v>0.22631000000000001</c:v>
                </c:pt>
                <c:pt idx="223">
                  <c:v>0.21879000000000001</c:v>
                </c:pt>
                <c:pt idx="224">
                  <c:v>0.21568000000000001</c:v>
                </c:pt>
                <c:pt idx="225">
                  <c:v>0.21695999999999999</c:v>
                </c:pt>
                <c:pt idx="226">
                  <c:v>0.21240000000000001</c:v>
                </c:pt>
                <c:pt idx="227">
                  <c:v>0.20966000000000001</c:v>
                </c:pt>
                <c:pt idx="228">
                  <c:v>0.20780000000000001</c:v>
                </c:pt>
                <c:pt idx="229">
                  <c:v>0.20860000000000001</c:v>
                </c:pt>
                <c:pt idx="230">
                  <c:v>0.20527999999999999</c:v>
                </c:pt>
                <c:pt idx="231">
                  <c:v>0.20399999999999999</c:v>
                </c:pt>
                <c:pt idx="232">
                  <c:v>0.20669999999999999</c:v>
                </c:pt>
                <c:pt idx="233">
                  <c:v>0.20235</c:v>
                </c:pt>
                <c:pt idx="234">
                  <c:v>0.20141999999999999</c:v>
                </c:pt>
                <c:pt idx="235">
                  <c:v>0.20266000000000001</c:v>
                </c:pt>
                <c:pt idx="236">
                  <c:v>0.20005999999999999</c:v>
                </c:pt>
                <c:pt idx="237">
                  <c:v>0.20177999999999999</c:v>
                </c:pt>
                <c:pt idx="238">
                  <c:v>0.19538</c:v>
                </c:pt>
                <c:pt idx="239">
                  <c:v>0.19222</c:v>
                </c:pt>
                <c:pt idx="240">
                  <c:v>0.19159999999999999</c:v>
                </c:pt>
                <c:pt idx="241">
                  <c:v>0.19339000000000001</c:v>
                </c:pt>
                <c:pt idx="242">
                  <c:v>0.18465999999999999</c:v>
                </c:pt>
                <c:pt idx="243">
                  <c:v>0.18551000000000001</c:v>
                </c:pt>
                <c:pt idx="244">
                  <c:v>0.18464</c:v>
                </c:pt>
                <c:pt idx="245">
                  <c:v>0.18079000000000001</c:v>
                </c:pt>
                <c:pt idx="246">
                  <c:v>0.17693</c:v>
                </c:pt>
                <c:pt idx="247">
                  <c:v>0.17000999999999999</c:v>
                </c:pt>
                <c:pt idx="248">
                  <c:v>0.17097999999999999</c:v>
                </c:pt>
                <c:pt idx="249">
                  <c:v>0.17008000000000001</c:v>
                </c:pt>
                <c:pt idx="250">
                  <c:v>0.16841999999999999</c:v>
                </c:pt>
                <c:pt idx="251">
                  <c:v>0.16239000000000001</c:v>
                </c:pt>
                <c:pt idx="252">
                  <c:v>0.16084999999999999</c:v>
                </c:pt>
                <c:pt idx="253">
                  <c:v>0.15873999999999999</c:v>
                </c:pt>
                <c:pt idx="254">
                  <c:v>0.15099000000000001</c:v>
                </c:pt>
                <c:pt idx="255">
                  <c:v>0.15648000000000001</c:v>
                </c:pt>
                <c:pt idx="256">
                  <c:v>0.15234</c:v>
                </c:pt>
                <c:pt idx="257">
                  <c:v>0.15021000000000001</c:v>
                </c:pt>
                <c:pt idx="258">
                  <c:v>0.14954000000000001</c:v>
                </c:pt>
                <c:pt idx="259">
                  <c:v>0.14943000000000001</c:v>
                </c:pt>
                <c:pt idx="260">
                  <c:v>0.14582000000000001</c:v>
                </c:pt>
                <c:pt idx="261">
                  <c:v>0.14358000000000001</c:v>
                </c:pt>
                <c:pt idx="262">
                  <c:v>0.14088999999999999</c:v>
                </c:pt>
                <c:pt idx="263">
                  <c:v>0.14149999999999999</c:v>
                </c:pt>
                <c:pt idx="264">
                  <c:v>0.1396</c:v>
                </c:pt>
                <c:pt idx="265">
                  <c:v>0.13744999999999999</c:v>
                </c:pt>
                <c:pt idx="266">
                  <c:v>0.13511000000000001</c:v>
                </c:pt>
                <c:pt idx="267">
                  <c:v>0.13317000000000001</c:v>
                </c:pt>
                <c:pt idx="268">
                  <c:v>0.13300000000000001</c:v>
                </c:pt>
                <c:pt idx="269">
                  <c:v>0.12864999999999999</c:v>
                </c:pt>
                <c:pt idx="270">
                  <c:v>0.12931000000000001</c:v>
                </c:pt>
                <c:pt idx="271">
                  <c:v>0.13067000000000001</c:v>
                </c:pt>
                <c:pt idx="272">
                  <c:v>0.12597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6FF4-458C-9C7C-3F39030F0374}"/>
            </c:ext>
          </c:extLst>
        </c:ser>
        <c:ser>
          <c:idx val="2"/>
          <c:order val="2"/>
          <c:tx>
            <c:v>Product 2</c:v>
          </c:tx>
          <c:spPr>
            <a:ln w="28575" cap="rnd">
              <a:solidFill>
                <a:schemeClr val="accent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'https://d.docs.live.net/ae721047082f449b/Desktop/Data/Phosphorescence data-PL/Product 2/[Normalized spectra overlay for prd 2.xlsx]Sheet2'!$S$3:$S$275</c:f>
              <c:numCache>
                <c:formatCode>General</c:formatCode>
                <c:ptCount val="273"/>
                <c:pt idx="0">
                  <c:v>302</c:v>
                </c:pt>
                <c:pt idx="1">
                  <c:v>303</c:v>
                </c:pt>
                <c:pt idx="2">
                  <c:v>304</c:v>
                </c:pt>
                <c:pt idx="3">
                  <c:v>305</c:v>
                </c:pt>
                <c:pt idx="4">
                  <c:v>306</c:v>
                </c:pt>
                <c:pt idx="5">
                  <c:v>307</c:v>
                </c:pt>
                <c:pt idx="6">
                  <c:v>308</c:v>
                </c:pt>
                <c:pt idx="7">
                  <c:v>309</c:v>
                </c:pt>
                <c:pt idx="8">
                  <c:v>310</c:v>
                </c:pt>
                <c:pt idx="9">
                  <c:v>311</c:v>
                </c:pt>
                <c:pt idx="10">
                  <c:v>312</c:v>
                </c:pt>
                <c:pt idx="11">
                  <c:v>313</c:v>
                </c:pt>
                <c:pt idx="12">
                  <c:v>314</c:v>
                </c:pt>
                <c:pt idx="13">
                  <c:v>315</c:v>
                </c:pt>
                <c:pt idx="14">
                  <c:v>316</c:v>
                </c:pt>
                <c:pt idx="15">
                  <c:v>317</c:v>
                </c:pt>
                <c:pt idx="16">
                  <c:v>318</c:v>
                </c:pt>
                <c:pt idx="17">
                  <c:v>319</c:v>
                </c:pt>
                <c:pt idx="18">
                  <c:v>320</c:v>
                </c:pt>
                <c:pt idx="19">
                  <c:v>321</c:v>
                </c:pt>
                <c:pt idx="20">
                  <c:v>322</c:v>
                </c:pt>
                <c:pt idx="21">
                  <c:v>323</c:v>
                </c:pt>
                <c:pt idx="22">
                  <c:v>324</c:v>
                </c:pt>
                <c:pt idx="23">
                  <c:v>325</c:v>
                </c:pt>
                <c:pt idx="24">
                  <c:v>326</c:v>
                </c:pt>
                <c:pt idx="25">
                  <c:v>327</c:v>
                </c:pt>
                <c:pt idx="26">
                  <c:v>328</c:v>
                </c:pt>
                <c:pt idx="27">
                  <c:v>329</c:v>
                </c:pt>
                <c:pt idx="28">
                  <c:v>330</c:v>
                </c:pt>
                <c:pt idx="29">
                  <c:v>331</c:v>
                </c:pt>
                <c:pt idx="30">
                  <c:v>332</c:v>
                </c:pt>
                <c:pt idx="31">
                  <c:v>333</c:v>
                </c:pt>
                <c:pt idx="32">
                  <c:v>334</c:v>
                </c:pt>
                <c:pt idx="33">
                  <c:v>335</c:v>
                </c:pt>
                <c:pt idx="34">
                  <c:v>336</c:v>
                </c:pt>
                <c:pt idx="35">
                  <c:v>337</c:v>
                </c:pt>
                <c:pt idx="36">
                  <c:v>338</c:v>
                </c:pt>
                <c:pt idx="37">
                  <c:v>339</c:v>
                </c:pt>
                <c:pt idx="38">
                  <c:v>340</c:v>
                </c:pt>
                <c:pt idx="39">
                  <c:v>341</c:v>
                </c:pt>
                <c:pt idx="40">
                  <c:v>342</c:v>
                </c:pt>
                <c:pt idx="41">
                  <c:v>343</c:v>
                </c:pt>
                <c:pt idx="42">
                  <c:v>344</c:v>
                </c:pt>
                <c:pt idx="43">
                  <c:v>345</c:v>
                </c:pt>
                <c:pt idx="44">
                  <c:v>346</c:v>
                </c:pt>
                <c:pt idx="45">
                  <c:v>347</c:v>
                </c:pt>
                <c:pt idx="46">
                  <c:v>348</c:v>
                </c:pt>
                <c:pt idx="47">
                  <c:v>349</c:v>
                </c:pt>
                <c:pt idx="48">
                  <c:v>350</c:v>
                </c:pt>
                <c:pt idx="49">
                  <c:v>351</c:v>
                </c:pt>
                <c:pt idx="50">
                  <c:v>352</c:v>
                </c:pt>
                <c:pt idx="51">
                  <c:v>353</c:v>
                </c:pt>
                <c:pt idx="52">
                  <c:v>354</c:v>
                </c:pt>
                <c:pt idx="53">
                  <c:v>355</c:v>
                </c:pt>
                <c:pt idx="54">
                  <c:v>356</c:v>
                </c:pt>
                <c:pt idx="55">
                  <c:v>357</c:v>
                </c:pt>
                <c:pt idx="56">
                  <c:v>358</c:v>
                </c:pt>
                <c:pt idx="57">
                  <c:v>359</c:v>
                </c:pt>
                <c:pt idx="58">
                  <c:v>360</c:v>
                </c:pt>
                <c:pt idx="59">
                  <c:v>361</c:v>
                </c:pt>
                <c:pt idx="60">
                  <c:v>362</c:v>
                </c:pt>
                <c:pt idx="61">
                  <c:v>363</c:v>
                </c:pt>
                <c:pt idx="62">
                  <c:v>364</c:v>
                </c:pt>
                <c:pt idx="63">
                  <c:v>365</c:v>
                </c:pt>
                <c:pt idx="64">
                  <c:v>366</c:v>
                </c:pt>
                <c:pt idx="65">
                  <c:v>367</c:v>
                </c:pt>
                <c:pt idx="66">
                  <c:v>368</c:v>
                </c:pt>
                <c:pt idx="67">
                  <c:v>369</c:v>
                </c:pt>
                <c:pt idx="68">
                  <c:v>370</c:v>
                </c:pt>
                <c:pt idx="69">
                  <c:v>371</c:v>
                </c:pt>
                <c:pt idx="70">
                  <c:v>372</c:v>
                </c:pt>
                <c:pt idx="71">
                  <c:v>373</c:v>
                </c:pt>
                <c:pt idx="72">
                  <c:v>374</c:v>
                </c:pt>
                <c:pt idx="73">
                  <c:v>375</c:v>
                </c:pt>
                <c:pt idx="74">
                  <c:v>376</c:v>
                </c:pt>
                <c:pt idx="75">
                  <c:v>377</c:v>
                </c:pt>
                <c:pt idx="76">
                  <c:v>378</c:v>
                </c:pt>
                <c:pt idx="77">
                  <c:v>379</c:v>
                </c:pt>
                <c:pt idx="78">
                  <c:v>380</c:v>
                </c:pt>
                <c:pt idx="79">
                  <c:v>381</c:v>
                </c:pt>
                <c:pt idx="80">
                  <c:v>382</c:v>
                </c:pt>
                <c:pt idx="81">
                  <c:v>383</c:v>
                </c:pt>
                <c:pt idx="82">
                  <c:v>384</c:v>
                </c:pt>
                <c:pt idx="83">
                  <c:v>385</c:v>
                </c:pt>
                <c:pt idx="84">
                  <c:v>386</c:v>
                </c:pt>
                <c:pt idx="85">
                  <c:v>387</c:v>
                </c:pt>
                <c:pt idx="86">
                  <c:v>388</c:v>
                </c:pt>
                <c:pt idx="87">
                  <c:v>389</c:v>
                </c:pt>
                <c:pt idx="88">
                  <c:v>390</c:v>
                </c:pt>
                <c:pt idx="89">
                  <c:v>391</c:v>
                </c:pt>
                <c:pt idx="90">
                  <c:v>392</c:v>
                </c:pt>
                <c:pt idx="91">
                  <c:v>393</c:v>
                </c:pt>
                <c:pt idx="92">
                  <c:v>394</c:v>
                </c:pt>
                <c:pt idx="93">
                  <c:v>395</c:v>
                </c:pt>
                <c:pt idx="94">
                  <c:v>396</c:v>
                </c:pt>
                <c:pt idx="95">
                  <c:v>397</c:v>
                </c:pt>
                <c:pt idx="96">
                  <c:v>398</c:v>
                </c:pt>
                <c:pt idx="97">
                  <c:v>399</c:v>
                </c:pt>
                <c:pt idx="98">
                  <c:v>400</c:v>
                </c:pt>
                <c:pt idx="99">
                  <c:v>401</c:v>
                </c:pt>
                <c:pt idx="100">
                  <c:v>402</c:v>
                </c:pt>
                <c:pt idx="101">
                  <c:v>403</c:v>
                </c:pt>
                <c:pt idx="102">
                  <c:v>404</c:v>
                </c:pt>
                <c:pt idx="103">
                  <c:v>405</c:v>
                </c:pt>
                <c:pt idx="104">
                  <c:v>406</c:v>
                </c:pt>
                <c:pt idx="105">
                  <c:v>407</c:v>
                </c:pt>
                <c:pt idx="106">
                  <c:v>408</c:v>
                </c:pt>
                <c:pt idx="107">
                  <c:v>409</c:v>
                </c:pt>
                <c:pt idx="108">
                  <c:v>410</c:v>
                </c:pt>
                <c:pt idx="109">
                  <c:v>411</c:v>
                </c:pt>
                <c:pt idx="110">
                  <c:v>412</c:v>
                </c:pt>
                <c:pt idx="111">
                  <c:v>413</c:v>
                </c:pt>
                <c:pt idx="112">
                  <c:v>414</c:v>
                </c:pt>
                <c:pt idx="113">
                  <c:v>415</c:v>
                </c:pt>
                <c:pt idx="114">
                  <c:v>416</c:v>
                </c:pt>
                <c:pt idx="115">
                  <c:v>417</c:v>
                </c:pt>
                <c:pt idx="116">
                  <c:v>418</c:v>
                </c:pt>
                <c:pt idx="117">
                  <c:v>419</c:v>
                </c:pt>
                <c:pt idx="118">
                  <c:v>420</c:v>
                </c:pt>
                <c:pt idx="119">
                  <c:v>421</c:v>
                </c:pt>
                <c:pt idx="120">
                  <c:v>422</c:v>
                </c:pt>
                <c:pt idx="121">
                  <c:v>423</c:v>
                </c:pt>
                <c:pt idx="122">
                  <c:v>424</c:v>
                </c:pt>
                <c:pt idx="123">
                  <c:v>425</c:v>
                </c:pt>
                <c:pt idx="124">
                  <c:v>426</c:v>
                </c:pt>
                <c:pt idx="125">
                  <c:v>427</c:v>
                </c:pt>
                <c:pt idx="126">
                  <c:v>428</c:v>
                </c:pt>
                <c:pt idx="127">
                  <c:v>429</c:v>
                </c:pt>
                <c:pt idx="128">
                  <c:v>430</c:v>
                </c:pt>
                <c:pt idx="129">
                  <c:v>431</c:v>
                </c:pt>
                <c:pt idx="130">
                  <c:v>432</c:v>
                </c:pt>
                <c:pt idx="131">
                  <c:v>433</c:v>
                </c:pt>
                <c:pt idx="132">
                  <c:v>434</c:v>
                </c:pt>
                <c:pt idx="133">
                  <c:v>435</c:v>
                </c:pt>
                <c:pt idx="134">
                  <c:v>436</c:v>
                </c:pt>
                <c:pt idx="135">
                  <c:v>437</c:v>
                </c:pt>
                <c:pt idx="136">
                  <c:v>438</c:v>
                </c:pt>
                <c:pt idx="137">
                  <c:v>439</c:v>
                </c:pt>
                <c:pt idx="138">
                  <c:v>440</c:v>
                </c:pt>
                <c:pt idx="139">
                  <c:v>441</c:v>
                </c:pt>
                <c:pt idx="140">
                  <c:v>442</c:v>
                </c:pt>
                <c:pt idx="141">
                  <c:v>443</c:v>
                </c:pt>
                <c:pt idx="142">
                  <c:v>444</c:v>
                </c:pt>
                <c:pt idx="143">
                  <c:v>445</c:v>
                </c:pt>
                <c:pt idx="144">
                  <c:v>446</c:v>
                </c:pt>
                <c:pt idx="145">
                  <c:v>447</c:v>
                </c:pt>
                <c:pt idx="146">
                  <c:v>448</c:v>
                </c:pt>
                <c:pt idx="147">
                  <c:v>449</c:v>
                </c:pt>
                <c:pt idx="148">
                  <c:v>450</c:v>
                </c:pt>
                <c:pt idx="149">
                  <c:v>451</c:v>
                </c:pt>
                <c:pt idx="150">
                  <c:v>452</c:v>
                </c:pt>
                <c:pt idx="151">
                  <c:v>453</c:v>
                </c:pt>
                <c:pt idx="152">
                  <c:v>454</c:v>
                </c:pt>
                <c:pt idx="153">
                  <c:v>455</c:v>
                </c:pt>
                <c:pt idx="154">
                  <c:v>456</c:v>
                </c:pt>
                <c:pt idx="155">
                  <c:v>457</c:v>
                </c:pt>
                <c:pt idx="156">
                  <c:v>458</c:v>
                </c:pt>
                <c:pt idx="157">
                  <c:v>459</c:v>
                </c:pt>
                <c:pt idx="158">
                  <c:v>460</c:v>
                </c:pt>
                <c:pt idx="159">
                  <c:v>461</c:v>
                </c:pt>
                <c:pt idx="160">
                  <c:v>462</c:v>
                </c:pt>
                <c:pt idx="161">
                  <c:v>463</c:v>
                </c:pt>
                <c:pt idx="162">
                  <c:v>464</c:v>
                </c:pt>
                <c:pt idx="163">
                  <c:v>465</c:v>
                </c:pt>
                <c:pt idx="164">
                  <c:v>466</c:v>
                </c:pt>
                <c:pt idx="165">
                  <c:v>467</c:v>
                </c:pt>
                <c:pt idx="166">
                  <c:v>468</c:v>
                </c:pt>
                <c:pt idx="167">
                  <c:v>469</c:v>
                </c:pt>
                <c:pt idx="168">
                  <c:v>470</c:v>
                </c:pt>
                <c:pt idx="169">
                  <c:v>471</c:v>
                </c:pt>
                <c:pt idx="170">
                  <c:v>472</c:v>
                </c:pt>
                <c:pt idx="171">
                  <c:v>473</c:v>
                </c:pt>
                <c:pt idx="172">
                  <c:v>474</c:v>
                </c:pt>
                <c:pt idx="173">
                  <c:v>475</c:v>
                </c:pt>
                <c:pt idx="174">
                  <c:v>476</c:v>
                </c:pt>
                <c:pt idx="175">
                  <c:v>477</c:v>
                </c:pt>
                <c:pt idx="176">
                  <c:v>478</c:v>
                </c:pt>
                <c:pt idx="177">
                  <c:v>479</c:v>
                </c:pt>
                <c:pt idx="178">
                  <c:v>480</c:v>
                </c:pt>
                <c:pt idx="179">
                  <c:v>481</c:v>
                </c:pt>
                <c:pt idx="180">
                  <c:v>482</c:v>
                </c:pt>
                <c:pt idx="181">
                  <c:v>483</c:v>
                </c:pt>
                <c:pt idx="182">
                  <c:v>484</c:v>
                </c:pt>
                <c:pt idx="183">
                  <c:v>485</c:v>
                </c:pt>
                <c:pt idx="184">
                  <c:v>486</c:v>
                </c:pt>
                <c:pt idx="185">
                  <c:v>487</c:v>
                </c:pt>
                <c:pt idx="186">
                  <c:v>488</c:v>
                </c:pt>
                <c:pt idx="187">
                  <c:v>489</c:v>
                </c:pt>
                <c:pt idx="188">
                  <c:v>490</c:v>
                </c:pt>
                <c:pt idx="189">
                  <c:v>491</c:v>
                </c:pt>
                <c:pt idx="190">
                  <c:v>492</c:v>
                </c:pt>
                <c:pt idx="191">
                  <c:v>493</c:v>
                </c:pt>
                <c:pt idx="192">
                  <c:v>494</c:v>
                </c:pt>
                <c:pt idx="193">
                  <c:v>495</c:v>
                </c:pt>
                <c:pt idx="194">
                  <c:v>496</c:v>
                </c:pt>
                <c:pt idx="195">
                  <c:v>497</c:v>
                </c:pt>
                <c:pt idx="196">
                  <c:v>498</c:v>
                </c:pt>
                <c:pt idx="197">
                  <c:v>499</c:v>
                </c:pt>
                <c:pt idx="198">
                  <c:v>500</c:v>
                </c:pt>
                <c:pt idx="199">
                  <c:v>501</c:v>
                </c:pt>
                <c:pt idx="200">
                  <c:v>502</c:v>
                </c:pt>
                <c:pt idx="201">
                  <c:v>503</c:v>
                </c:pt>
                <c:pt idx="202">
                  <c:v>504</c:v>
                </c:pt>
                <c:pt idx="203">
                  <c:v>505</c:v>
                </c:pt>
                <c:pt idx="204">
                  <c:v>506</c:v>
                </c:pt>
                <c:pt idx="205">
                  <c:v>507</c:v>
                </c:pt>
                <c:pt idx="206">
                  <c:v>508</c:v>
                </c:pt>
                <c:pt idx="207">
                  <c:v>509</c:v>
                </c:pt>
                <c:pt idx="208">
                  <c:v>510</c:v>
                </c:pt>
                <c:pt idx="209">
                  <c:v>511</c:v>
                </c:pt>
                <c:pt idx="210">
                  <c:v>512</c:v>
                </c:pt>
                <c:pt idx="211">
                  <c:v>513</c:v>
                </c:pt>
                <c:pt idx="212">
                  <c:v>514</c:v>
                </c:pt>
                <c:pt idx="213">
                  <c:v>515</c:v>
                </c:pt>
                <c:pt idx="214">
                  <c:v>516</c:v>
                </c:pt>
                <c:pt idx="215">
                  <c:v>517</c:v>
                </c:pt>
                <c:pt idx="216">
                  <c:v>518</c:v>
                </c:pt>
                <c:pt idx="217">
                  <c:v>519</c:v>
                </c:pt>
                <c:pt idx="218">
                  <c:v>520</c:v>
                </c:pt>
                <c:pt idx="219">
                  <c:v>521</c:v>
                </c:pt>
                <c:pt idx="220">
                  <c:v>522</c:v>
                </c:pt>
                <c:pt idx="221">
                  <c:v>523</c:v>
                </c:pt>
                <c:pt idx="222">
                  <c:v>524</c:v>
                </c:pt>
                <c:pt idx="223">
                  <c:v>525</c:v>
                </c:pt>
                <c:pt idx="224">
                  <c:v>526</c:v>
                </c:pt>
                <c:pt idx="225">
                  <c:v>527</c:v>
                </c:pt>
                <c:pt idx="226">
                  <c:v>528</c:v>
                </c:pt>
                <c:pt idx="227">
                  <c:v>529</c:v>
                </c:pt>
                <c:pt idx="228">
                  <c:v>530</c:v>
                </c:pt>
                <c:pt idx="229">
                  <c:v>531</c:v>
                </c:pt>
                <c:pt idx="230">
                  <c:v>532</c:v>
                </c:pt>
                <c:pt idx="231">
                  <c:v>533</c:v>
                </c:pt>
                <c:pt idx="232">
                  <c:v>534</c:v>
                </c:pt>
                <c:pt idx="233">
                  <c:v>535</c:v>
                </c:pt>
                <c:pt idx="234">
                  <c:v>536</c:v>
                </c:pt>
                <c:pt idx="235">
                  <c:v>537</c:v>
                </c:pt>
                <c:pt idx="236">
                  <c:v>538</c:v>
                </c:pt>
                <c:pt idx="237">
                  <c:v>539</c:v>
                </c:pt>
                <c:pt idx="238">
                  <c:v>540</c:v>
                </c:pt>
                <c:pt idx="239">
                  <c:v>541</c:v>
                </c:pt>
                <c:pt idx="240">
                  <c:v>542</c:v>
                </c:pt>
                <c:pt idx="241">
                  <c:v>543</c:v>
                </c:pt>
                <c:pt idx="242">
                  <c:v>544</c:v>
                </c:pt>
                <c:pt idx="243">
                  <c:v>545</c:v>
                </c:pt>
                <c:pt idx="244">
                  <c:v>546</c:v>
                </c:pt>
                <c:pt idx="245">
                  <c:v>547</c:v>
                </c:pt>
                <c:pt idx="246">
                  <c:v>548</c:v>
                </c:pt>
                <c:pt idx="247">
                  <c:v>549</c:v>
                </c:pt>
                <c:pt idx="248">
                  <c:v>550</c:v>
                </c:pt>
                <c:pt idx="249">
                  <c:v>551</c:v>
                </c:pt>
                <c:pt idx="250">
                  <c:v>552</c:v>
                </c:pt>
                <c:pt idx="251">
                  <c:v>553</c:v>
                </c:pt>
                <c:pt idx="252">
                  <c:v>554</c:v>
                </c:pt>
                <c:pt idx="253">
                  <c:v>555</c:v>
                </c:pt>
                <c:pt idx="254">
                  <c:v>556</c:v>
                </c:pt>
                <c:pt idx="255">
                  <c:v>557</c:v>
                </c:pt>
                <c:pt idx="256">
                  <c:v>558</c:v>
                </c:pt>
                <c:pt idx="257">
                  <c:v>559</c:v>
                </c:pt>
                <c:pt idx="258">
                  <c:v>560</c:v>
                </c:pt>
                <c:pt idx="259">
                  <c:v>561</c:v>
                </c:pt>
                <c:pt idx="260">
                  <c:v>562</c:v>
                </c:pt>
                <c:pt idx="261">
                  <c:v>563</c:v>
                </c:pt>
                <c:pt idx="262">
                  <c:v>564</c:v>
                </c:pt>
                <c:pt idx="263">
                  <c:v>565</c:v>
                </c:pt>
                <c:pt idx="264">
                  <c:v>566</c:v>
                </c:pt>
                <c:pt idx="265">
                  <c:v>567</c:v>
                </c:pt>
                <c:pt idx="266">
                  <c:v>568</c:v>
                </c:pt>
                <c:pt idx="267">
                  <c:v>569</c:v>
                </c:pt>
                <c:pt idx="268">
                  <c:v>570</c:v>
                </c:pt>
                <c:pt idx="269">
                  <c:v>571</c:v>
                </c:pt>
                <c:pt idx="270">
                  <c:v>572</c:v>
                </c:pt>
                <c:pt idx="271">
                  <c:v>573</c:v>
                </c:pt>
                <c:pt idx="272">
                  <c:v>574</c:v>
                </c:pt>
              </c:numCache>
            </c:numRef>
          </c:xVal>
          <c:yVal>
            <c:numRef>
              <c:f>'https://d.docs.live.net/ae721047082f449b/Desktop/Data/Phosphorescence data-PL/Product 2/[Normalized spectra overlay for prd 2.xlsx]Sheet2'!$T$3:$T$275</c:f>
              <c:numCache>
                <c:formatCode>General</c:formatCode>
                <c:ptCount val="273"/>
                <c:pt idx="0">
                  <c:v>6.3937900000000003E-4</c:v>
                </c:pt>
                <c:pt idx="1">
                  <c:v>5.6190099999999996E-4</c:v>
                </c:pt>
                <c:pt idx="2">
                  <c:v>4.8421500000000003E-4</c:v>
                </c:pt>
                <c:pt idx="3">
                  <c:v>3.6544300000000002E-4</c:v>
                </c:pt>
                <c:pt idx="4">
                  <c:v>1.2700000000000001E-3</c:v>
                </c:pt>
                <c:pt idx="5">
                  <c:v>6.3797099999999998E-4</c:v>
                </c:pt>
                <c:pt idx="6">
                  <c:v>4.9113399999999995E-4</c:v>
                </c:pt>
                <c:pt idx="7">
                  <c:v>3.4634200000000003E-4</c:v>
                </c:pt>
                <c:pt idx="8">
                  <c:v>1.07E-3</c:v>
                </c:pt>
                <c:pt idx="9">
                  <c:v>3.8718599999999998E-4</c:v>
                </c:pt>
                <c:pt idx="10">
                  <c:v>1.1100000000000001E-3</c:v>
                </c:pt>
                <c:pt idx="11">
                  <c:v>1.06E-3</c:v>
                </c:pt>
                <c:pt idx="12">
                  <c:v>3.8883199999999998E-4</c:v>
                </c:pt>
                <c:pt idx="13">
                  <c:v>1.4616499999999999E-4</c:v>
                </c:pt>
                <c:pt idx="14">
                  <c:v>5.6848399999999996E-4</c:v>
                </c:pt>
                <c:pt idx="15">
                  <c:v>1.1299999999999999E-3</c:v>
                </c:pt>
                <c:pt idx="16">
                  <c:v>5.6625999999999996E-4</c:v>
                </c:pt>
                <c:pt idx="17">
                  <c:v>6.3683499999999998E-4</c:v>
                </c:pt>
                <c:pt idx="18">
                  <c:v>7.0465600000000001E-4</c:v>
                </c:pt>
                <c:pt idx="19">
                  <c:v>2.25269E-4</c:v>
                </c:pt>
                <c:pt idx="20">
                  <c:v>0</c:v>
                </c:pt>
                <c:pt idx="21">
                  <c:v>3.1141300000000002E-4</c:v>
                </c:pt>
                <c:pt idx="22">
                  <c:v>1.3699999999999999E-3</c:v>
                </c:pt>
                <c:pt idx="23">
                  <c:v>8.208E-4</c:v>
                </c:pt>
                <c:pt idx="24">
                  <c:v>7.1278200000000002E-4</c:v>
                </c:pt>
                <c:pt idx="25">
                  <c:v>7.1018399999999999E-4</c:v>
                </c:pt>
                <c:pt idx="26">
                  <c:v>1.01E-3</c:v>
                </c:pt>
                <c:pt idx="27">
                  <c:v>3.9822700000000002E-4</c:v>
                </c:pt>
                <c:pt idx="28">
                  <c:v>1.5E-3</c:v>
                </c:pt>
                <c:pt idx="29">
                  <c:v>8.7384400000000003E-4</c:v>
                </c:pt>
                <c:pt idx="30">
                  <c:v>1.01E-3</c:v>
                </c:pt>
                <c:pt idx="31">
                  <c:v>1.1199999999999999E-3</c:v>
                </c:pt>
                <c:pt idx="32">
                  <c:v>9.957360000000001E-4</c:v>
                </c:pt>
                <c:pt idx="33">
                  <c:v>1.1299999999999999E-3</c:v>
                </c:pt>
                <c:pt idx="34">
                  <c:v>6.1662499999999999E-4</c:v>
                </c:pt>
                <c:pt idx="35">
                  <c:v>5.8580800000000005E-4</c:v>
                </c:pt>
                <c:pt idx="36">
                  <c:v>1.7099999999999999E-3</c:v>
                </c:pt>
                <c:pt idx="37">
                  <c:v>1.2999999999999999E-3</c:v>
                </c:pt>
                <c:pt idx="38">
                  <c:v>1.1100000000000001E-3</c:v>
                </c:pt>
                <c:pt idx="39">
                  <c:v>1.41E-3</c:v>
                </c:pt>
                <c:pt idx="40">
                  <c:v>2.0999999999999999E-3</c:v>
                </c:pt>
                <c:pt idx="41">
                  <c:v>1.34E-3</c:v>
                </c:pt>
                <c:pt idx="42">
                  <c:v>1.7799999999999999E-3</c:v>
                </c:pt>
                <c:pt idx="43">
                  <c:v>2.0100000000000001E-3</c:v>
                </c:pt>
                <c:pt idx="44">
                  <c:v>2.3800000000000002E-3</c:v>
                </c:pt>
                <c:pt idx="45">
                  <c:v>2.32E-3</c:v>
                </c:pt>
                <c:pt idx="46">
                  <c:v>1.3799999999999999E-3</c:v>
                </c:pt>
                <c:pt idx="47">
                  <c:v>2.4499999999999999E-3</c:v>
                </c:pt>
                <c:pt idx="48">
                  <c:v>1.0300000000000001E-3</c:v>
                </c:pt>
                <c:pt idx="49">
                  <c:v>2.0899999999999998E-3</c:v>
                </c:pt>
                <c:pt idx="50">
                  <c:v>1.81E-3</c:v>
                </c:pt>
                <c:pt idx="51">
                  <c:v>2.15E-3</c:v>
                </c:pt>
                <c:pt idx="52">
                  <c:v>2.5899999999999999E-3</c:v>
                </c:pt>
                <c:pt idx="53">
                  <c:v>1.6999999999999999E-3</c:v>
                </c:pt>
                <c:pt idx="54">
                  <c:v>2.5899999999999999E-3</c:v>
                </c:pt>
                <c:pt idx="55">
                  <c:v>2.2000000000000001E-3</c:v>
                </c:pt>
                <c:pt idx="56">
                  <c:v>2.47E-3</c:v>
                </c:pt>
                <c:pt idx="57">
                  <c:v>1.81E-3</c:v>
                </c:pt>
                <c:pt idx="58">
                  <c:v>2.8300000000000001E-3</c:v>
                </c:pt>
                <c:pt idx="59">
                  <c:v>2.5899999999999999E-3</c:v>
                </c:pt>
                <c:pt idx="60">
                  <c:v>2.0600000000000002E-3</c:v>
                </c:pt>
                <c:pt idx="61">
                  <c:v>2.2399999999999998E-3</c:v>
                </c:pt>
                <c:pt idx="62">
                  <c:v>2.64E-3</c:v>
                </c:pt>
                <c:pt idx="63">
                  <c:v>2.65E-3</c:v>
                </c:pt>
                <c:pt idx="64">
                  <c:v>2.5699999999999998E-3</c:v>
                </c:pt>
                <c:pt idx="65">
                  <c:v>2.3700000000000001E-3</c:v>
                </c:pt>
                <c:pt idx="66">
                  <c:v>2.3E-3</c:v>
                </c:pt>
                <c:pt idx="67">
                  <c:v>3.2100000000000002E-3</c:v>
                </c:pt>
                <c:pt idx="68">
                  <c:v>2.99E-3</c:v>
                </c:pt>
                <c:pt idx="69">
                  <c:v>3.32E-3</c:v>
                </c:pt>
                <c:pt idx="70">
                  <c:v>4.3800000000000002E-3</c:v>
                </c:pt>
                <c:pt idx="71">
                  <c:v>4.2700000000000004E-3</c:v>
                </c:pt>
                <c:pt idx="72">
                  <c:v>4.4099999999999999E-3</c:v>
                </c:pt>
                <c:pt idx="73">
                  <c:v>6.0099999999999997E-3</c:v>
                </c:pt>
                <c:pt idx="74">
                  <c:v>5.4599999999999996E-3</c:v>
                </c:pt>
                <c:pt idx="75">
                  <c:v>5.1500000000000001E-3</c:v>
                </c:pt>
                <c:pt idx="76">
                  <c:v>6.45E-3</c:v>
                </c:pt>
                <c:pt idx="77">
                  <c:v>6.94E-3</c:v>
                </c:pt>
                <c:pt idx="78">
                  <c:v>6.8300000000000001E-3</c:v>
                </c:pt>
                <c:pt idx="79">
                  <c:v>9.6600000000000002E-3</c:v>
                </c:pt>
                <c:pt idx="80">
                  <c:v>9.8799999999999999E-3</c:v>
                </c:pt>
                <c:pt idx="81">
                  <c:v>1.0970000000000001E-2</c:v>
                </c:pt>
                <c:pt idx="82">
                  <c:v>1.2279999999999999E-2</c:v>
                </c:pt>
                <c:pt idx="83">
                  <c:v>1.2789999999999999E-2</c:v>
                </c:pt>
                <c:pt idx="84">
                  <c:v>1.44E-2</c:v>
                </c:pt>
                <c:pt idx="85">
                  <c:v>1.7299999999999999E-2</c:v>
                </c:pt>
                <c:pt idx="86">
                  <c:v>1.9990000000000001E-2</c:v>
                </c:pt>
                <c:pt idx="87">
                  <c:v>2.3009999999999999E-2</c:v>
                </c:pt>
                <c:pt idx="88">
                  <c:v>2.809E-2</c:v>
                </c:pt>
                <c:pt idx="89">
                  <c:v>3.202E-2</c:v>
                </c:pt>
                <c:pt idx="90">
                  <c:v>3.5049999999999998E-2</c:v>
                </c:pt>
                <c:pt idx="91">
                  <c:v>3.9620000000000002E-2</c:v>
                </c:pt>
                <c:pt idx="92">
                  <c:v>4.6829999999999997E-2</c:v>
                </c:pt>
                <c:pt idx="93">
                  <c:v>5.4510000000000003E-2</c:v>
                </c:pt>
                <c:pt idx="94">
                  <c:v>6.4019999999999994E-2</c:v>
                </c:pt>
                <c:pt idx="95">
                  <c:v>7.8630000000000005E-2</c:v>
                </c:pt>
                <c:pt idx="96">
                  <c:v>9.3130000000000004E-2</c:v>
                </c:pt>
                <c:pt idx="97">
                  <c:v>0.11294999999999999</c:v>
                </c:pt>
                <c:pt idx="98">
                  <c:v>0.13350000000000001</c:v>
                </c:pt>
                <c:pt idx="99">
                  <c:v>0.16259000000000001</c:v>
                </c:pt>
                <c:pt idx="100">
                  <c:v>0.18629000000000001</c:v>
                </c:pt>
                <c:pt idx="101">
                  <c:v>0.21310000000000001</c:v>
                </c:pt>
                <c:pt idx="102">
                  <c:v>0.24043</c:v>
                </c:pt>
                <c:pt idx="103">
                  <c:v>0.26716000000000001</c:v>
                </c:pt>
                <c:pt idx="104">
                  <c:v>0.29984</c:v>
                </c:pt>
                <c:pt idx="105">
                  <c:v>0.33409</c:v>
                </c:pt>
                <c:pt idx="106">
                  <c:v>0.38671</c:v>
                </c:pt>
                <c:pt idx="107">
                  <c:v>0.44750000000000001</c:v>
                </c:pt>
                <c:pt idx="108">
                  <c:v>0.53069</c:v>
                </c:pt>
                <c:pt idx="109">
                  <c:v>0.59589000000000003</c:v>
                </c:pt>
                <c:pt idx="110">
                  <c:v>0.67779999999999996</c:v>
                </c:pt>
                <c:pt idx="111">
                  <c:v>0.73768</c:v>
                </c:pt>
                <c:pt idx="112">
                  <c:v>0.79513</c:v>
                </c:pt>
                <c:pt idx="113">
                  <c:v>0.82874999999999999</c:v>
                </c:pt>
                <c:pt idx="114">
                  <c:v>0.86972000000000005</c:v>
                </c:pt>
                <c:pt idx="115">
                  <c:v>0.88644000000000001</c:v>
                </c:pt>
                <c:pt idx="116">
                  <c:v>0.89803999999999995</c:v>
                </c:pt>
                <c:pt idx="117">
                  <c:v>0.89597000000000004</c:v>
                </c:pt>
                <c:pt idx="118">
                  <c:v>0.89300000000000002</c:v>
                </c:pt>
                <c:pt idx="119">
                  <c:v>0.88541000000000003</c:v>
                </c:pt>
                <c:pt idx="120">
                  <c:v>0.86177999999999999</c:v>
                </c:pt>
                <c:pt idx="121">
                  <c:v>0.89842</c:v>
                </c:pt>
                <c:pt idx="122">
                  <c:v>0.91442999999999997</c:v>
                </c:pt>
                <c:pt idx="123">
                  <c:v>0.94064000000000003</c:v>
                </c:pt>
                <c:pt idx="124">
                  <c:v>0.97341999999999995</c:v>
                </c:pt>
                <c:pt idx="125">
                  <c:v>0.99151999999999996</c:v>
                </c:pt>
                <c:pt idx="126">
                  <c:v>0.97843999999999998</c:v>
                </c:pt>
                <c:pt idx="127">
                  <c:v>0.95596000000000003</c:v>
                </c:pt>
                <c:pt idx="128">
                  <c:v>0.92884999999999995</c:v>
                </c:pt>
                <c:pt idx="129">
                  <c:v>0.89890999999999999</c:v>
                </c:pt>
                <c:pt idx="130">
                  <c:v>0.87346000000000001</c:v>
                </c:pt>
                <c:pt idx="131">
                  <c:v>0.85340000000000005</c:v>
                </c:pt>
                <c:pt idx="132">
                  <c:v>0.84189999999999998</c:v>
                </c:pt>
                <c:pt idx="133">
                  <c:v>0.84438000000000002</c:v>
                </c:pt>
                <c:pt idx="134">
                  <c:v>0.85685999999999996</c:v>
                </c:pt>
                <c:pt idx="135">
                  <c:v>0.87495000000000001</c:v>
                </c:pt>
                <c:pt idx="136">
                  <c:v>0.90693000000000001</c:v>
                </c:pt>
                <c:pt idx="137">
                  <c:v>0.94240999999999997</c:v>
                </c:pt>
                <c:pt idx="138">
                  <c:v>0.96460999999999997</c:v>
                </c:pt>
                <c:pt idx="139">
                  <c:v>0.98333999999999999</c:v>
                </c:pt>
                <c:pt idx="140">
                  <c:v>1</c:v>
                </c:pt>
                <c:pt idx="141">
                  <c:v>0.98680000000000001</c:v>
                </c:pt>
                <c:pt idx="142">
                  <c:v>0.98434999999999995</c:v>
                </c:pt>
                <c:pt idx="143">
                  <c:v>0.96901000000000004</c:v>
                </c:pt>
                <c:pt idx="144">
                  <c:v>0.9657</c:v>
                </c:pt>
                <c:pt idx="145">
                  <c:v>0.95255999999999996</c:v>
                </c:pt>
                <c:pt idx="146">
                  <c:v>0.93706</c:v>
                </c:pt>
                <c:pt idx="147">
                  <c:v>0.92503000000000002</c:v>
                </c:pt>
                <c:pt idx="148">
                  <c:v>0.90280000000000005</c:v>
                </c:pt>
                <c:pt idx="149">
                  <c:v>0.88932</c:v>
                </c:pt>
                <c:pt idx="150">
                  <c:v>0.87290999999999996</c:v>
                </c:pt>
                <c:pt idx="151">
                  <c:v>0.84552000000000005</c:v>
                </c:pt>
                <c:pt idx="152">
                  <c:v>0.82757999999999998</c:v>
                </c:pt>
                <c:pt idx="153">
                  <c:v>0.82423000000000002</c:v>
                </c:pt>
                <c:pt idx="154">
                  <c:v>0.81662999999999997</c:v>
                </c:pt>
                <c:pt idx="155">
                  <c:v>0.81125000000000003</c:v>
                </c:pt>
                <c:pt idx="156">
                  <c:v>0.79788999999999999</c:v>
                </c:pt>
                <c:pt idx="157">
                  <c:v>0.79125999999999996</c:v>
                </c:pt>
                <c:pt idx="158">
                  <c:v>0.77380000000000004</c:v>
                </c:pt>
                <c:pt idx="159">
                  <c:v>0.74553999999999998</c:v>
                </c:pt>
                <c:pt idx="160">
                  <c:v>0.71945999999999999</c:v>
                </c:pt>
                <c:pt idx="161">
                  <c:v>0.68949000000000005</c:v>
                </c:pt>
                <c:pt idx="162">
                  <c:v>0.67140999999999995</c:v>
                </c:pt>
                <c:pt idx="163">
                  <c:v>0.64944000000000002</c:v>
                </c:pt>
                <c:pt idx="164">
                  <c:v>0.63593</c:v>
                </c:pt>
                <c:pt idx="165">
                  <c:v>0.61845000000000006</c:v>
                </c:pt>
                <c:pt idx="166">
                  <c:v>0.61151</c:v>
                </c:pt>
                <c:pt idx="167">
                  <c:v>0.60612999999999995</c:v>
                </c:pt>
                <c:pt idx="168">
                  <c:v>0.60636999999999996</c:v>
                </c:pt>
                <c:pt idx="169">
                  <c:v>0.59299000000000002</c:v>
                </c:pt>
                <c:pt idx="170">
                  <c:v>0.59109999999999996</c:v>
                </c:pt>
                <c:pt idx="171">
                  <c:v>0.59084000000000003</c:v>
                </c:pt>
                <c:pt idx="172">
                  <c:v>0.5897</c:v>
                </c:pt>
                <c:pt idx="173">
                  <c:v>0.58364000000000005</c:v>
                </c:pt>
                <c:pt idx="174">
                  <c:v>0.57147999999999999</c:v>
                </c:pt>
                <c:pt idx="175">
                  <c:v>0.56762000000000001</c:v>
                </c:pt>
                <c:pt idx="176">
                  <c:v>0.55994999999999995</c:v>
                </c:pt>
                <c:pt idx="177">
                  <c:v>0.55120999999999998</c:v>
                </c:pt>
                <c:pt idx="178">
                  <c:v>0.53598999999999997</c:v>
                </c:pt>
                <c:pt idx="179">
                  <c:v>0.52542999999999995</c:v>
                </c:pt>
                <c:pt idx="180">
                  <c:v>0.51099000000000006</c:v>
                </c:pt>
                <c:pt idx="181">
                  <c:v>0.51248000000000005</c:v>
                </c:pt>
                <c:pt idx="182">
                  <c:v>0.49279000000000001</c:v>
                </c:pt>
                <c:pt idx="183">
                  <c:v>0.48981000000000002</c:v>
                </c:pt>
                <c:pt idx="184">
                  <c:v>0.47874</c:v>
                </c:pt>
                <c:pt idx="185">
                  <c:v>0.45900999999999997</c:v>
                </c:pt>
                <c:pt idx="186">
                  <c:v>0.45918999999999999</c:v>
                </c:pt>
                <c:pt idx="187">
                  <c:v>0.43748999999999999</c:v>
                </c:pt>
                <c:pt idx="188">
                  <c:v>0.42860999999999999</c:v>
                </c:pt>
                <c:pt idx="189">
                  <c:v>0.42188999999999999</c:v>
                </c:pt>
                <c:pt idx="190">
                  <c:v>0.40572000000000003</c:v>
                </c:pt>
                <c:pt idx="191">
                  <c:v>0.40952</c:v>
                </c:pt>
                <c:pt idx="192">
                  <c:v>0.39883999999999997</c:v>
                </c:pt>
                <c:pt idx="193">
                  <c:v>0.38919999999999999</c:v>
                </c:pt>
                <c:pt idx="194">
                  <c:v>0.39130999999999999</c:v>
                </c:pt>
                <c:pt idx="195">
                  <c:v>0.37570999999999999</c:v>
                </c:pt>
                <c:pt idx="196">
                  <c:v>0.37396000000000001</c:v>
                </c:pt>
                <c:pt idx="197">
                  <c:v>0.35539999999999999</c:v>
                </c:pt>
                <c:pt idx="198">
                  <c:v>0.35217999999999999</c:v>
                </c:pt>
                <c:pt idx="199">
                  <c:v>0.33999000000000001</c:v>
                </c:pt>
                <c:pt idx="200">
                  <c:v>0.32380999999999999</c:v>
                </c:pt>
                <c:pt idx="201">
                  <c:v>0.32340999999999998</c:v>
                </c:pt>
                <c:pt idx="202">
                  <c:v>0.31724999999999998</c:v>
                </c:pt>
                <c:pt idx="203">
                  <c:v>0.31570999999999999</c:v>
                </c:pt>
                <c:pt idx="204">
                  <c:v>0.31145</c:v>
                </c:pt>
                <c:pt idx="205">
                  <c:v>0.30235000000000001</c:v>
                </c:pt>
                <c:pt idx="206">
                  <c:v>0.29938999999999999</c:v>
                </c:pt>
                <c:pt idx="207">
                  <c:v>0.29565000000000002</c:v>
                </c:pt>
                <c:pt idx="208">
                  <c:v>0.29724</c:v>
                </c:pt>
                <c:pt idx="209">
                  <c:v>0.2923</c:v>
                </c:pt>
                <c:pt idx="210">
                  <c:v>0.28494999999999998</c:v>
                </c:pt>
                <c:pt idx="211">
                  <c:v>0.28037000000000001</c:v>
                </c:pt>
                <c:pt idx="212">
                  <c:v>0.27762999999999999</c:v>
                </c:pt>
                <c:pt idx="213">
                  <c:v>0.26547999999999999</c:v>
                </c:pt>
                <c:pt idx="214">
                  <c:v>0.26299</c:v>
                </c:pt>
                <c:pt idx="215">
                  <c:v>0.26033000000000001</c:v>
                </c:pt>
                <c:pt idx="216">
                  <c:v>0.25122</c:v>
                </c:pt>
                <c:pt idx="217">
                  <c:v>0.25341000000000002</c:v>
                </c:pt>
                <c:pt idx="218">
                  <c:v>0.25130999999999998</c:v>
                </c:pt>
                <c:pt idx="219">
                  <c:v>0.23804</c:v>
                </c:pt>
                <c:pt idx="220">
                  <c:v>0.23538999999999999</c:v>
                </c:pt>
                <c:pt idx="221">
                  <c:v>0.23219999999999999</c:v>
                </c:pt>
                <c:pt idx="222">
                  <c:v>0.22513</c:v>
                </c:pt>
                <c:pt idx="223">
                  <c:v>0.22448000000000001</c:v>
                </c:pt>
                <c:pt idx="224">
                  <c:v>0.22187000000000001</c:v>
                </c:pt>
                <c:pt idx="225">
                  <c:v>0.21718999999999999</c:v>
                </c:pt>
                <c:pt idx="226">
                  <c:v>0.21757000000000001</c:v>
                </c:pt>
                <c:pt idx="227">
                  <c:v>0.21379999999999999</c:v>
                </c:pt>
                <c:pt idx="228">
                  <c:v>0.21221000000000001</c:v>
                </c:pt>
                <c:pt idx="229">
                  <c:v>0.20598</c:v>
                </c:pt>
                <c:pt idx="230">
                  <c:v>0.20904</c:v>
                </c:pt>
                <c:pt idx="231">
                  <c:v>0.2092</c:v>
                </c:pt>
                <c:pt idx="232">
                  <c:v>0.20705000000000001</c:v>
                </c:pt>
                <c:pt idx="233">
                  <c:v>0.20735000000000001</c:v>
                </c:pt>
                <c:pt idx="234">
                  <c:v>0.20574000000000001</c:v>
                </c:pt>
                <c:pt idx="235">
                  <c:v>0.21117</c:v>
                </c:pt>
                <c:pt idx="236">
                  <c:v>0.2044</c:v>
                </c:pt>
                <c:pt idx="237">
                  <c:v>0.2001</c:v>
                </c:pt>
                <c:pt idx="238">
                  <c:v>0.20891999999999999</c:v>
                </c:pt>
                <c:pt idx="239">
                  <c:v>0.20465</c:v>
                </c:pt>
                <c:pt idx="240">
                  <c:v>0.20782</c:v>
                </c:pt>
                <c:pt idx="241">
                  <c:v>0.20563999999999999</c:v>
                </c:pt>
                <c:pt idx="242">
                  <c:v>0.19586000000000001</c:v>
                </c:pt>
                <c:pt idx="243">
                  <c:v>0.20246</c:v>
                </c:pt>
                <c:pt idx="244">
                  <c:v>0.20155999999999999</c:v>
                </c:pt>
                <c:pt idx="245">
                  <c:v>0.19611999999999999</c:v>
                </c:pt>
                <c:pt idx="246">
                  <c:v>0.19583999999999999</c:v>
                </c:pt>
                <c:pt idx="247">
                  <c:v>0.19297</c:v>
                </c:pt>
                <c:pt idx="248">
                  <c:v>0.19767000000000001</c:v>
                </c:pt>
                <c:pt idx="249">
                  <c:v>0.19617999999999999</c:v>
                </c:pt>
                <c:pt idx="250">
                  <c:v>0.19273999999999999</c:v>
                </c:pt>
                <c:pt idx="251">
                  <c:v>0.19883999999999999</c:v>
                </c:pt>
                <c:pt idx="252">
                  <c:v>0.19470999999999999</c:v>
                </c:pt>
                <c:pt idx="253">
                  <c:v>0.19117000000000001</c:v>
                </c:pt>
                <c:pt idx="254">
                  <c:v>0.19334000000000001</c:v>
                </c:pt>
                <c:pt idx="255">
                  <c:v>0.19137999999999999</c:v>
                </c:pt>
                <c:pt idx="256">
                  <c:v>0.19453999999999999</c:v>
                </c:pt>
                <c:pt idx="257">
                  <c:v>0.19527</c:v>
                </c:pt>
                <c:pt idx="258">
                  <c:v>0.19206999999999999</c:v>
                </c:pt>
                <c:pt idx="259">
                  <c:v>0.18437999999999999</c:v>
                </c:pt>
                <c:pt idx="260">
                  <c:v>0.18612999999999999</c:v>
                </c:pt>
                <c:pt idx="261">
                  <c:v>0.18382999999999999</c:v>
                </c:pt>
                <c:pt idx="262">
                  <c:v>0.17874999999999999</c:v>
                </c:pt>
                <c:pt idx="263">
                  <c:v>0.18027000000000001</c:v>
                </c:pt>
                <c:pt idx="264">
                  <c:v>0.17766999999999999</c:v>
                </c:pt>
                <c:pt idx="265">
                  <c:v>0.17940999999999999</c:v>
                </c:pt>
                <c:pt idx="266">
                  <c:v>0.17699999999999999</c:v>
                </c:pt>
                <c:pt idx="267">
                  <c:v>0.17316000000000001</c:v>
                </c:pt>
                <c:pt idx="268">
                  <c:v>0.17377999999999999</c:v>
                </c:pt>
                <c:pt idx="269">
                  <c:v>0.16975999999999999</c:v>
                </c:pt>
                <c:pt idx="270">
                  <c:v>0.16922999999999999</c:v>
                </c:pt>
                <c:pt idx="271">
                  <c:v>0.16314000000000001</c:v>
                </c:pt>
                <c:pt idx="272">
                  <c:v>0.17005000000000001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6FF4-458C-9C7C-3F39030F0374}"/>
            </c:ext>
          </c:extLst>
        </c:ser>
        <c:ser>
          <c:idx val="3"/>
          <c:order val="3"/>
          <c:tx>
            <c:v>Product 3</c:v>
          </c:tx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xVal>
            <c:numRef>
              <c:f>'https://d.docs.live.net/ae721047082f449b/Desktop/Data/Phosphorescence data-PL/Product 3/[Product 3^^.normalized overlayed spectra.xlsx]Sheet2'!$R$4:$R$276</c:f>
              <c:numCache>
                <c:formatCode>General</c:formatCode>
                <c:ptCount val="273"/>
                <c:pt idx="0">
                  <c:v>302</c:v>
                </c:pt>
                <c:pt idx="1">
                  <c:v>303</c:v>
                </c:pt>
                <c:pt idx="2">
                  <c:v>304</c:v>
                </c:pt>
                <c:pt idx="3">
                  <c:v>305</c:v>
                </c:pt>
                <c:pt idx="4">
                  <c:v>306</c:v>
                </c:pt>
                <c:pt idx="5">
                  <c:v>307</c:v>
                </c:pt>
                <c:pt idx="6">
                  <c:v>308</c:v>
                </c:pt>
                <c:pt idx="7">
                  <c:v>309</c:v>
                </c:pt>
                <c:pt idx="8">
                  <c:v>310</c:v>
                </c:pt>
                <c:pt idx="9">
                  <c:v>311</c:v>
                </c:pt>
                <c:pt idx="10">
                  <c:v>312</c:v>
                </c:pt>
                <c:pt idx="11">
                  <c:v>313</c:v>
                </c:pt>
                <c:pt idx="12">
                  <c:v>314</c:v>
                </c:pt>
                <c:pt idx="13">
                  <c:v>315</c:v>
                </c:pt>
                <c:pt idx="14">
                  <c:v>316</c:v>
                </c:pt>
                <c:pt idx="15">
                  <c:v>317</c:v>
                </c:pt>
                <c:pt idx="16">
                  <c:v>318</c:v>
                </c:pt>
                <c:pt idx="17">
                  <c:v>319</c:v>
                </c:pt>
                <c:pt idx="18">
                  <c:v>320</c:v>
                </c:pt>
                <c:pt idx="19">
                  <c:v>321</c:v>
                </c:pt>
                <c:pt idx="20">
                  <c:v>322</c:v>
                </c:pt>
                <c:pt idx="21">
                  <c:v>323</c:v>
                </c:pt>
                <c:pt idx="22">
                  <c:v>324</c:v>
                </c:pt>
                <c:pt idx="23">
                  <c:v>325</c:v>
                </c:pt>
                <c:pt idx="24">
                  <c:v>326</c:v>
                </c:pt>
                <c:pt idx="25">
                  <c:v>327</c:v>
                </c:pt>
                <c:pt idx="26">
                  <c:v>328</c:v>
                </c:pt>
                <c:pt idx="27">
                  <c:v>329</c:v>
                </c:pt>
                <c:pt idx="28">
                  <c:v>330</c:v>
                </c:pt>
                <c:pt idx="29">
                  <c:v>331</c:v>
                </c:pt>
                <c:pt idx="30">
                  <c:v>332</c:v>
                </c:pt>
                <c:pt idx="31">
                  <c:v>333</c:v>
                </c:pt>
                <c:pt idx="32">
                  <c:v>334</c:v>
                </c:pt>
                <c:pt idx="33">
                  <c:v>335</c:v>
                </c:pt>
                <c:pt idx="34">
                  <c:v>336</c:v>
                </c:pt>
                <c:pt idx="35">
                  <c:v>337</c:v>
                </c:pt>
                <c:pt idx="36">
                  <c:v>338</c:v>
                </c:pt>
                <c:pt idx="37">
                  <c:v>339</c:v>
                </c:pt>
                <c:pt idx="38">
                  <c:v>340</c:v>
                </c:pt>
                <c:pt idx="39">
                  <c:v>341</c:v>
                </c:pt>
                <c:pt idx="40">
                  <c:v>342</c:v>
                </c:pt>
                <c:pt idx="41">
                  <c:v>343</c:v>
                </c:pt>
                <c:pt idx="42">
                  <c:v>344</c:v>
                </c:pt>
                <c:pt idx="43">
                  <c:v>345</c:v>
                </c:pt>
                <c:pt idx="44">
                  <c:v>346</c:v>
                </c:pt>
                <c:pt idx="45">
                  <c:v>347</c:v>
                </c:pt>
                <c:pt idx="46">
                  <c:v>348</c:v>
                </c:pt>
                <c:pt idx="47">
                  <c:v>349</c:v>
                </c:pt>
                <c:pt idx="48">
                  <c:v>350</c:v>
                </c:pt>
                <c:pt idx="49">
                  <c:v>351</c:v>
                </c:pt>
                <c:pt idx="50">
                  <c:v>352</c:v>
                </c:pt>
                <c:pt idx="51">
                  <c:v>353</c:v>
                </c:pt>
                <c:pt idx="52">
                  <c:v>354</c:v>
                </c:pt>
                <c:pt idx="53">
                  <c:v>355</c:v>
                </c:pt>
                <c:pt idx="54">
                  <c:v>356</c:v>
                </c:pt>
                <c:pt idx="55">
                  <c:v>357</c:v>
                </c:pt>
                <c:pt idx="56">
                  <c:v>358</c:v>
                </c:pt>
                <c:pt idx="57">
                  <c:v>359</c:v>
                </c:pt>
                <c:pt idx="58">
                  <c:v>360</c:v>
                </c:pt>
                <c:pt idx="59">
                  <c:v>361</c:v>
                </c:pt>
                <c:pt idx="60">
                  <c:v>362</c:v>
                </c:pt>
                <c:pt idx="61">
                  <c:v>363</c:v>
                </c:pt>
                <c:pt idx="62">
                  <c:v>364</c:v>
                </c:pt>
                <c:pt idx="63">
                  <c:v>365</c:v>
                </c:pt>
                <c:pt idx="64">
                  <c:v>366</c:v>
                </c:pt>
                <c:pt idx="65">
                  <c:v>367</c:v>
                </c:pt>
                <c:pt idx="66">
                  <c:v>368</c:v>
                </c:pt>
                <c:pt idx="67">
                  <c:v>369</c:v>
                </c:pt>
                <c:pt idx="68">
                  <c:v>370</c:v>
                </c:pt>
                <c:pt idx="69">
                  <c:v>371</c:v>
                </c:pt>
                <c:pt idx="70">
                  <c:v>372</c:v>
                </c:pt>
                <c:pt idx="71">
                  <c:v>373</c:v>
                </c:pt>
                <c:pt idx="72">
                  <c:v>374</c:v>
                </c:pt>
                <c:pt idx="73">
                  <c:v>375</c:v>
                </c:pt>
                <c:pt idx="74">
                  <c:v>376</c:v>
                </c:pt>
                <c:pt idx="75">
                  <c:v>377</c:v>
                </c:pt>
                <c:pt idx="76">
                  <c:v>378</c:v>
                </c:pt>
                <c:pt idx="77">
                  <c:v>379</c:v>
                </c:pt>
                <c:pt idx="78">
                  <c:v>380</c:v>
                </c:pt>
                <c:pt idx="79">
                  <c:v>381</c:v>
                </c:pt>
                <c:pt idx="80">
                  <c:v>382</c:v>
                </c:pt>
                <c:pt idx="81">
                  <c:v>383</c:v>
                </c:pt>
                <c:pt idx="82">
                  <c:v>384</c:v>
                </c:pt>
                <c:pt idx="83">
                  <c:v>385</c:v>
                </c:pt>
                <c:pt idx="84">
                  <c:v>386</c:v>
                </c:pt>
                <c:pt idx="85">
                  <c:v>387</c:v>
                </c:pt>
                <c:pt idx="86">
                  <c:v>388</c:v>
                </c:pt>
                <c:pt idx="87">
                  <c:v>389</c:v>
                </c:pt>
                <c:pt idx="88">
                  <c:v>390</c:v>
                </c:pt>
                <c:pt idx="89">
                  <c:v>391</c:v>
                </c:pt>
                <c:pt idx="90">
                  <c:v>392</c:v>
                </c:pt>
                <c:pt idx="91">
                  <c:v>393</c:v>
                </c:pt>
                <c:pt idx="92">
                  <c:v>394</c:v>
                </c:pt>
                <c:pt idx="93">
                  <c:v>395</c:v>
                </c:pt>
                <c:pt idx="94">
                  <c:v>396</c:v>
                </c:pt>
                <c:pt idx="95">
                  <c:v>397</c:v>
                </c:pt>
                <c:pt idx="96">
                  <c:v>398</c:v>
                </c:pt>
                <c:pt idx="97">
                  <c:v>399</c:v>
                </c:pt>
                <c:pt idx="98">
                  <c:v>400</c:v>
                </c:pt>
                <c:pt idx="99">
                  <c:v>401</c:v>
                </c:pt>
                <c:pt idx="100">
                  <c:v>402</c:v>
                </c:pt>
                <c:pt idx="101">
                  <c:v>403</c:v>
                </c:pt>
                <c:pt idx="102">
                  <c:v>404</c:v>
                </c:pt>
                <c:pt idx="103">
                  <c:v>405</c:v>
                </c:pt>
                <c:pt idx="104">
                  <c:v>406</c:v>
                </c:pt>
                <c:pt idx="105">
                  <c:v>407</c:v>
                </c:pt>
                <c:pt idx="106">
                  <c:v>408</c:v>
                </c:pt>
                <c:pt idx="107">
                  <c:v>409</c:v>
                </c:pt>
                <c:pt idx="108">
                  <c:v>410</c:v>
                </c:pt>
                <c:pt idx="109">
                  <c:v>411</c:v>
                </c:pt>
                <c:pt idx="110">
                  <c:v>412</c:v>
                </c:pt>
                <c:pt idx="111">
                  <c:v>413</c:v>
                </c:pt>
                <c:pt idx="112">
                  <c:v>414</c:v>
                </c:pt>
                <c:pt idx="113">
                  <c:v>415</c:v>
                </c:pt>
                <c:pt idx="114">
                  <c:v>416</c:v>
                </c:pt>
                <c:pt idx="115">
                  <c:v>417</c:v>
                </c:pt>
                <c:pt idx="116">
                  <c:v>418</c:v>
                </c:pt>
                <c:pt idx="117">
                  <c:v>419</c:v>
                </c:pt>
                <c:pt idx="118">
                  <c:v>420</c:v>
                </c:pt>
                <c:pt idx="119">
                  <c:v>421</c:v>
                </c:pt>
                <c:pt idx="120">
                  <c:v>422</c:v>
                </c:pt>
                <c:pt idx="121">
                  <c:v>423</c:v>
                </c:pt>
                <c:pt idx="122">
                  <c:v>424</c:v>
                </c:pt>
                <c:pt idx="123">
                  <c:v>425</c:v>
                </c:pt>
                <c:pt idx="124">
                  <c:v>426</c:v>
                </c:pt>
                <c:pt idx="125">
                  <c:v>427</c:v>
                </c:pt>
                <c:pt idx="126">
                  <c:v>428</c:v>
                </c:pt>
                <c:pt idx="127">
                  <c:v>429</c:v>
                </c:pt>
                <c:pt idx="128">
                  <c:v>430</c:v>
                </c:pt>
                <c:pt idx="129">
                  <c:v>431</c:v>
                </c:pt>
                <c:pt idx="130">
                  <c:v>432</c:v>
                </c:pt>
                <c:pt idx="131">
                  <c:v>433</c:v>
                </c:pt>
                <c:pt idx="132">
                  <c:v>434</c:v>
                </c:pt>
                <c:pt idx="133">
                  <c:v>435</c:v>
                </c:pt>
                <c:pt idx="134">
                  <c:v>436</c:v>
                </c:pt>
                <c:pt idx="135">
                  <c:v>437</c:v>
                </c:pt>
                <c:pt idx="136">
                  <c:v>438</c:v>
                </c:pt>
                <c:pt idx="137">
                  <c:v>439</c:v>
                </c:pt>
                <c:pt idx="138">
                  <c:v>440</c:v>
                </c:pt>
                <c:pt idx="139">
                  <c:v>441</c:v>
                </c:pt>
                <c:pt idx="140">
                  <c:v>442</c:v>
                </c:pt>
                <c:pt idx="141">
                  <c:v>443</c:v>
                </c:pt>
                <c:pt idx="142">
                  <c:v>444</c:v>
                </c:pt>
                <c:pt idx="143">
                  <c:v>445</c:v>
                </c:pt>
                <c:pt idx="144">
                  <c:v>446</c:v>
                </c:pt>
                <c:pt idx="145">
                  <c:v>447</c:v>
                </c:pt>
                <c:pt idx="146">
                  <c:v>448</c:v>
                </c:pt>
                <c:pt idx="147">
                  <c:v>449</c:v>
                </c:pt>
                <c:pt idx="148">
                  <c:v>450</c:v>
                </c:pt>
                <c:pt idx="149">
                  <c:v>451</c:v>
                </c:pt>
                <c:pt idx="150">
                  <c:v>452</c:v>
                </c:pt>
                <c:pt idx="151">
                  <c:v>453</c:v>
                </c:pt>
                <c:pt idx="152">
                  <c:v>454</c:v>
                </c:pt>
                <c:pt idx="153">
                  <c:v>455</c:v>
                </c:pt>
                <c:pt idx="154">
                  <c:v>456</c:v>
                </c:pt>
                <c:pt idx="155">
                  <c:v>457</c:v>
                </c:pt>
                <c:pt idx="156">
                  <c:v>458</c:v>
                </c:pt>
                <c:pt idx="157">
                  <c:v>459</c:v>
                </c:pt>
                <c:pt idx="158">
                  <c:v>460</c:v>
                </c:pt>
                <c:pt idx="159">
                  <c:v>461</c:v>
                </c:pt>
                <c:pt idx="160">
                  <c:v>462</c:v>
                </c:pt>
                <c:pt idx="161">
                  <c:v>463</c:v>
                </c:pt>
                <c:pt idx="162">
                  <c:v>464</c:v>
                </c:pt>
                <c:pt idx="163">
                  <c:v>465</c:v>
                </c:pt>
                <c:pt idx="164">
                  <c:v>466</c:v>
                </c:pt>
                <c:pt idx="165">
                  <c:v>467</c:v>
                </c:pt>
                <c:pt idx="166">
                  <c:v>468</c:v>
                </c:pt>
                <c:pt idx="167">
                  <c:v>469</c:v>
                </c:pt>
                <c:pt idx="168">
                  <c:v>470</c:v>
                </c:pt>
                <c:pt idx="169">
                  <c:v>471</c:v>
                </c:pt>
                <c:pt idx="170">
                  <c:v>472</c:v>
                </c:pt>
                <c:pt idx="171">
                  <c:v>473</c:v>
                </c:pt>
                <c:pt idx="172">
                  <c:v>474</c:v>
                </c:pt>
                <c:pt idx="173">
                  <c:v>475</c:v>
                </c:pt>
                <c:pt idx="174">
                  <c:v>476</c:v>
                </c:pt>
                <c:pt idx="175">
                  <c:v>477</c:v>
                </c:pt>
                <c:pt idx="176">
                  <c:v>478</c:v>
                </c:pt>
                <c:pt idx="177">
                  <c:v>479</c:v>
                </c:pt>
                <c:pt idx="178">
                  <c:v>480</c:v>
                </c:pt>
                <c:pt idx="179">
                  <c:v>481</c:v>
                </c:pt>
                <c:pt idx="180">
                  <c:v>482</c:v>
                </c:pt>
                <c:pt idx="181">
                  <c:v>483</c:v>
                </c:pt>
                <c:pt idx="182">
                  <c:v>484</c:v>
                </c:pt>
                <c:pt idx="183">
                  <c:v>485</c:v>
                </c:pt>
                <c:pt idx="184">
                  <c:v>486</c:v>
                </c:pt>
                <c:pt idx="185">
                  <c:v>487</c:v>
                </c:pt>
                <c:pt idx="186">
                  <c:v>488</c:v>
                </c:pt>
                <c:pt idx="187">
                  <c:v>489</c:v>
                </c:pt>
                <c:pt idx="188">
                  <c:v>490</c:v>
                </c:pt>
                <c:pt idx="189">
                  <c:v>491</c:v>
                </c:pt>
                <c:pt idx="190">
                  <c:v>492</c:v>
                </c:pt>
                <c:pt idx="191">
                  <c:v>493</c:v>
                </c:pt>
                <c:pt idx="192">
                  <c:v>494</c:v>
                </c:pt>
                <c:pt idx="193">
                  <c:v>495</c:v>
                </c:pt>
                <c:pt idx="194">
                  <c:v>496</c:v>
                </c:pt>
                <c:pt idx="195">
                  <c:v>497</c:v>
                </c:pt>
                <c:pt idx="196">
                  <c:v>498</c:v>
                </c:pt>
                <c:pt idx="197">
                  <c:v>499</c:v>
                </c:pt>
                <c:pt idx="198">
                  <c:v>500</c:v>
                </c:pt>
                <c:pt idx="199">
                  <c:v>501</c:v>
                </c:pt>
                <c:pt idx="200">
                  <c:v>502</c:v>
                </c:pt>
                <c:pt idx="201">
                  <c:v>503</c:v>
                </c:pt>
                <c:pt idx="202">
                  <c:v>504</c:v>
                </c:pt>
                <c:pt idx="203">
                  <c:v>505</c:v>
                </c:pt>
                <c:pt idx="204">
                  <c:v>506</c:v>
                </c:pt>
                <c:pt idx="205">
                  <c:v>507</c:v>
                </c:pt>
                <c:pt idx="206">
                  <c:v>508</c:v>
                </c:pt>
                <c:pt idx="207">
                  <c:v>509</c:v>
                </c:pt>
                <c:pt idx="208">
                  <c:v>510</c:v>
                </c:pt>
                <c:pt idx="209">
                  <c:v>511</c:v>
                </c:pt>
                <c:pt idx="210">
                  <c:v>512</c:v>
                </c:pt>
                <c:pt idx="211">
                  <c:v>513</c:v>
                </c:pt>
                <c:pt idx="212">
                  <c:v>514</c:v>
                </c:pt>
                <c:pt idx="213">
                  <c:v>515</c:v>
                </c:pt>
                <c:pt idx="214">
                  <c:v>516</c:v>
                </c:pt>
                <c:pt idx="215">
                  <c:v>517</c:v>
                </c:pt>
                <c:pt idx="216">
                  <c:v>518</c:v>
                </c:pt>
                <c:pt idx="217">
                  <c:v>519</c:v>
                </c:pt>
                <c:pt idx="218">
                  <c:v>520</c:v>
                </c:pt>
                <c:pt idx="219">
                  <c:v>521</c:v>
                </c:pt>
                <c:pt idx="220">
                  <c:v>522</c:v>
                </c:pt>
                <c:pt idx="221">
                  <c:v>523</c:v>
                </c:pt>
                <c:pt idx="222">
                  <c:v>524</c:v>
                </c:pt>
                <c:pt idx="223">
                  <c:v>525</c:v>
                </c:pt>
                <c:pt idx="224">
                  <c:v>526</c:v>
                </c:pt>
                <c:pt idx="225">
                  <c:v>527</c:v>
                </c:pt>
                <c:pt idx="226">
                  <c:v>528</c:v>
                </c:pt>
                <c:pt idx="227">
                  <c:v>529</c:v>
                </c:pt>
                <c:pt idx="228">
                  <c:v>530</c:v>
                </c:pt>
                <c:pt idx="229">
                  <c:v>531</c:v>
                </c:pt>
                <c:pt idx="230">
                  <c:v>532</c:v>
                </c:pt>
                <c:pt idx="231">
                  <c:v>533</c:v>
                </c:pt>
                <c:pt idx="232">
                  <c:v>534</c:v>
                </c:pt>
                <c:pt idx="233">
                  <c:v>535</c:v>
                </c:pt>
                <c:pt idx="234">
                  <c:v>536</c:v>
                </c:pt>
                <c:pt idx="235">
                  <c:v>537</c:v>
                </c:pt>
                <c:pt idx="236">
                  <c:v>538</c:v>
                </c:pt>
                <c:pt idx="237">
                  <c:v>539</c:v>
                </c:pt>
                <c:pt idx="238">
                  <c:v>540</c:v>
                </c:pt>
                <c:pt idx="239">
                  <c:v>541</c:v>
                </c:pt>
                <c:pt idx="240">
                  <c:v>542</c:v>
                </c:pt>
                <c:pt idx="241">
                  <c:v>543</c:v>
                </c:pt>
                <c:pt idx="242">
                  <c:v>544</c:v>
                </c:pt>
                <c:pt idx="243">
                  <c:v>545</c:v>
                </c:pt>
                <c:pt idx="244">
                  <c:v>546</c:v>
                </c:pt>
                <c:pt idx="245">
                  <c:v>547</c:v>
                </c:pt>
                <c:pt idx="246">
                  <c:v>548</c:v>
                </c:pt>
                <c:pt idx="247">
                  <c:v>549</c:v>
                </c:pt>
                <c:pt idx="248">
                  <c:v>550</c:v>
                </c:pt>
                <c:pt idx="249">
                  <c:v>551</c:v>
                </c:pt>
                <c:pt idx="250">
                  <c:v>552</c:v>
                </c:pt>
                <c:pt idx="251">
                  <c:v>553</c:v>
                </c:pt>
                <c:pt idx="252">
                  <c:v>554</c:v>
                </c:pt>
                <c:pt idx="253">
                  <c:v>555</c:v>
                </c:pt>
                <c:pt idx="254">
                  <c:v>556</c:v>
                </c:pt>
                <c:pt idx="255">
                  <c:v>557</c:v>
                </c:pt>
                <c:pt idx="256">
                  <c:v>558</c:v>
                </c:pt>
                <c:pt idx="257">
                  <c:v>559</c:v>
                </c:pt>
                <c:pt idx="258">
                  <c:v>560</c:v>
                </c:pt>
                <c:pt idx="259">
                  <c:v>561</c:v>
                </c:pt>
                <c:pt idx="260">
                  <c:v>562</c:v>
                </c:pt>
                <c:pt idx="261">
                  <c:v>563</c:v>
                </c:pt>
                <c:pt idx="262">
                  <c:v>564</c:v>
                </c:pt>
                <c:pt idx="263">
                  <c:v>565</c:v>
                </c:pt>
                <c:pt idx="264">
                  <c:v>566</c:v>
                </c:pt>
                <c:pt idx="265">
                  <c:v>567</c:v>
                </c:pt>
                <c:pt idx="266">
                  <c:v>568</c:v>
                </c:pt>
                <c:pt idx="267">
                  <c:v>569</c:v>
                </c:pt>
                <c:pt idx="268">
                  <c:v>570</c:v>
                </c:pt>
                <c:pt idx="269">
                  <c:v>571</c:v>
                </c:pt>
                <c:pt idx="270">
                  <c:v>572</c:v>
                </c:pt>
                <c:pt idx="271">
                  <c:v>573</c:v>
                </c:pt>
                <c:pt idx="272">
                  <c:v>574</c:v>
                </c:pt>
              </c:numCache>
            </c:numRef>
          </c:xVal>
          <c:yVal>
            <c:numRef>
              <c:f>'https://d.docs.live.net/ae721047082f449b/Desktop/Data/Phosphorescence data-PL/Product 3/[Product 3^^.normalized overlayed spectra.xlsx]Sheet2'!$S$4:$S$276</c:f>
              <c:numCache>
                <c:formatCode>General</c:formatCode>
                <c:ptCount val="273"/>
                <c:pt idx="0">
                  <c:v>1.3799999999999999E-3</c:v>
                </c:pt>
                <c:pt idx="1">
                  <c:v>1.42E-3</c:v>
                </c:pt>
                <c:pt idx="2">
                  <c:v>1.15E-3</c:v>
                </c:pt>
                <c:pt idx="3">
                  <c:v>6.3153899999999997E-4</c:v>
                </c:pt>
                <c:pt idx="4">
                  <c:v>8.0824200000000003E-4</c:v>
                </c:pt>
                <c:pt idx="5">
                  <c:v>7.0800300000000002E-4</c:v>
                </c:pt>
                <c:pt idx="6">
                  <c:v>1.25E-3</c:v>
                </c:pt>
                <c:pt idx="7">
                  <c:v>1.1199999999999999E-3</c:v>
                </c:pt>
                <c:pt idx="8">
                  <c:v>1.5499999999999999E-3</c:v>
                </c:pt>
                <c:pt idx="9">
                  <c:v>1.4599999999999999E-3</c:v>
                </c:pt>
                <c:pt idx="10">
                  <c:v>1.08E-3</c:v>
                </c:pt>
                <c:pt idx="11">
                  <c:v>7.6696000000000002E-4</c:v>
                </c:pt>
                <c:pt idx="12">
                  <c:v>9.1509600000000001E-4</c:v>
                </c:pt>
                <c:pt idx="13">
                  <c:v>9.6397799999999999E-4</c:v>
                </c:pt>
                <c:pt idx="14">
                  <c:v>4.3320799999999998E-4</c:v>
                </c:pt>
                <c:pt idx="15">
                  <c:v>7.4212799999999999E-4</c:v>
                </c:pt>
                <c:pt idx="16">
                  <c:v>1.48E-3</c:v>
                </c:pt>
                <c:pt idx="17">
                  <c:v>3.40136E-4</c:v>
                </c:pt>
                <c:pt idx="18">
                  <c:v>5.7443499999999998E-4</c:v>
                </c:pt>
                <c:pt idx="19">
                  <c:v>4.0843500000000002E-4</c:v>
                </c:pt>
                <c:pt idx="20">
                  <c:v>0</c:v>
                </c:pt>
                <c:pt idx="21">
                  <c:v>8.3817199999999998E-4</c:v>
                </c:pt>
                <c:pt idx="22">
                  <c:v>6.7274100000000003E-4</c:v>
                </c:pt>
                <c:pt idx="23">
                  <c:v>8.9981800000000004E-4</c:v>
                </c:pt>
                <c:pt idx="24">
                  <c:v>7.9685900000000002E-4</c:v>
                </c:pt>
                <c:pt idx="25">
                  <c:v>7.2467699999999996E-4</c:v>
                </c:pt>
                <c:pt idx="26">
                  <c:v>1.24E-3</c:v>
                </c:pt>
                <c:pt idx="27">
                  <c:v>3.5226300000000001E-4</c:v>
                </c:pt>
                <c:pt idx="28">
                  <c:v>9.1008599999999995E-4</c:v>
                </c:pt>
                <c:pt idx="29">
                  <c:v>5.7235800000000002E-4</c:v>
                </c:pt>
                <c:pt idx="30">
                  <c:v>8.5554200000000004E-4</c:v>
                </c:pt>
                <c:pt idx="31">
                  <c:v>9.3957100000000005E-4</c:v>
                </c:pt>
                <c:pt idx="32">
                  <c:v>1.24E-3</c:v>
                </c:pt>
                <c:pt idx="33">
                  <c:v>1.0200000000000001E-3</c:v>
                </c:pt>
                <c:pt idx="34">
                  <c:v>7.3782800000000005E-4</c:v>
                </c:pt>
                <c:pt idx="35">
                  <c:v>1.3699999999999999E-3</c:v>
                </c:pt>
                <c:pt idx="36">
                  <c:v>1.6000000000000001E-3</c:v>
                </c:pt>
                <c:pt idx="37">
                  <c:v>2.1099999999999999E-3</c:v>
                </c:pt>
                <c:pt idx="38">
                  <c:v>1.3500000000000001E-3</c:v>
                </c:pt>
                <c:pt idx="39">
                  <c:v>5.6315599999999999E-4</c:v>
                </c:pt>
                <c:pt idx="40">
                  <c:v>1.33E-3</c:v>
                </c:pt>
                <c:pt idx="41">
                  <c:v>1.4400000000000001E-3</c:v>
                </c:pt>
                <c:pt idx="42">
                  <c:v>1.5499999999999999E-3</c:v>
                </c:pt>
                <c:pt idx="43">
                  <c:v>1.6900000000000001E-3</c:v>
                </c:pt>
                <c:pt idx="44">
                  <c:v>1.31E-3</c:v>
                </c:pt>
                <c:pt idx="45">
                  <c:v>1.91E-3</c:v>
                </c:pt>
                <c:pt idx="46">
                  <c:v>1.56E-3</c:v>
                </c:pt>
                <c:pt idx="47">
                  <c:v>2.0500000000000002E-3</c:v>
                </c:pt>
                <c:pt idx="48">
                  <c:v>1.6999999999999999E-3</c:v>
                </c:pt>
                <c:pt idx="49">
                  <c:v>1.5200000000000001E-3</c:v>
                </c:pt>
                <c:pt idx="50">
                  <c:v>2.5699999999999998E-3</c:v>
                </c:pt>
                <c:pt idx="51">
                  <c:v>2.0200000000000001E-3</c:v>
                </c:pt>
                <c:pt idx="52">
                  <c:v>2.3400000000000001E-3</c:v>
                </c:pt>
                <c:pt idx="53">
                  <c:v>1.8400000000000001E-3</c:v>
                </c:pt>
                <c:pt idx="54">
                  <c:v>2.0500000000000002E-3</c:v>
                </c:pt>
                <c:pt idx="55">
                  <c:v>2.2000000000000001E-3</c:v>
                </c:pt>
                <c:pt idx="56">
                  <c:v>1.8799999999999999E-3</c:v>
                </c:pt>
                <c:pt idx="57">
                  <c:v>2.2499999999999998E-3</c:v>
                </c:pt>
                <c:pt idx="58">
                  <c:v>2.1299999999999999E-3</c:v>
                </c:pt>
                <c:pt idx="59">
                  <c:v>2.7200000000000002E-3</c:v>
                </c:pt>
                <c:pt idx="60">
                  <c:v>2.1099999999999999E-3</c:v>
                </c:pt>
                <c:pt idx="61">
                  <c:v>2.2599999999999999E-3</c:v>
                </c:pt>
                <c:pt idx="62">
                  <c:v>2.4199999999999998E-3</c:v>
                </c:pt>
                <c:pt idx="63">
                  <c:v>2.2100000000000002E-3</c:v>
                </c:pt>
                <c:pt idx="64">
                  <c:v>1.64E-3</c:v>
                </c:pt>
                <c:pt idx="65">
                  <c:v>2.6900000000000001E-3</c:v>
                </c:pt>
                <c:pt idx="66">
                  <c:v>2.33E-3</c:v>
                </c:pt>
                <c:pt idx="67">
                  <c:v>3.1700000000000001E-3</c:v>
                </c:pt>
                <c:pt idx="68">
                  <c:v>2.33E-3</c:v>
                </c:pt>
                <c:pt idx="69">
                  <c:v>2.4499999999999999E-3</c:v>
                </c:pt>
                <c:pt idx="70">
                  <c:v>2.3E-3</c:v>
                </c:pt>
                <c:pt idx="71">
                  <c:v>3.1800000000000001E-3</c:v>
                </c:pt>
                <c:pt idx="72">
                  <c:v>3.2200000000000002E-3</c:v>
                </c:pt>
                <c:pt idx="73">
                  <c:v>2.82E-3</c:v>
                </c:pt>
                <c:pt idx="74">
                  <c:v>3.2499999999999999E-3</c:v>
                </c:pt>
                <c:pt idx="75">
                  <c:v>3.1099999999999999E-3</c:v>
                </c:pt>
                <c:pt idx="76">
                  <c:v>3.2699999999999999E-3</c:v>
                </c:pt>
                <c:pt idx="77">
                  <c:v>3.2699999999999999E-3</c:v>
                </c:pt>
                <c:pt idx="78">
                  <c:v>4.5300000000000002E-3</c:v>
                </c:pt>
                <c:pt idx="79">
                  <c:v>4.64E-3</c:v>
                </c:pt>
                <c:pt idx="80">
                  <c:v>4.8700000000000002E-3</c:v>
                </c:pt>
                <c:pt idx="81">
                  <c:v>6.0499999999999998E-3</c:v>
                </c:pt>
                <c:pt idx="82">
                  <c:v>6.6699999999999997E-3</c:v>
                </c:pt>
                <c:pt idx="83">
                  <c:v>7.2899999999999996E-3</c:v>
                </c:pt>
                <c:pt idx="84">
                  <c:v>8.2199999999999999E-3</c:v>
                </c:pt>
                <c:pt idx="85">
                  <c:v>9.4500000000000001E-3</c:v>
                </c:pt>
                <c:pt idx="86">
                  <c:v>1.17E-2</c:v>
                </c:pt>
                <c:pt idx="87">
                  <c:v>1.2579999999999999E-2</c:v>
                </c:pt>
                <c:pt idx="88">
                  <c:v>1.495E-2</c:v>
                </c:pt>
                <c:pt idx="89">
                  <c:v>1.7319999999999999E-2</c:v>
                </c:pt>
                <c:pt idx="90">
                  <c:v>1.941E-2</c:v>
                </c:pt>
                <c:pt idx="91">
                  <c:v>2.3369999999999998E-2</c:v>
                </c:pt>
                <c:pt idx="92">
                  <c:v>2.6409999999999999E-2</c:v>
                </c:pt>
                <c:pt idx="93">
                  <c:v>3.2210000000000003E-2</c:v>
                </c:pt>
                <c:pt idx="94">
                  <c:v>3.8699999999999998E-2</c:v>
                </c:pt>
                <c:pt idx="95">
                  <c:v>4.7059999999999998E-2</c:v>
                </c:pt>
                <c:pt idx="96">
                  <c:v>5.9209999999999999E-2</c:v>
                </c:pt>
                <c:pt idx="97">
                  <c:v>7.3969999999999994E-2</c:v>
                </c:pt>
                <c:pt idx="98">
                  <c:v>8.9630000000000001E-2</c:v>
                </c:pt>
                <c:pt idx="99">
                  <c:v>0.10897999999999999</c:v>
                </c:pt>
                <c:pt idx="100">
                  <c:v>0.12772</c:v>
                </c:pt>
                <c:pt idx="101">
                  <c:v>0.14518</c:v>
                </c:pt>
                <c:pt idx="102">
                  <c:v>0.16663</c:v>
                </c:pt>
                <c:pt idx="103">
                  <c:v>0.19639000000000001</c:v>
                </c:pt>
                <c:pt idx="104">
                  <c:v>0.2281</c:v>
                </c:pt>
                <c:pt idx="105">
                  <c:v>0.27668999999999999</c:v>
                </c:pt>
                <c:pt idx="106">
                  <c:v>0.33621000000000001</c:v>
                </c:pt>
                <c:pt idx="107">
                  <c:v>0.41154000000000002</c:v>
                </c:pt>
                <c:pt idx="108">
                  <c:v>0.49536000000000002</c:v>
                </c:pt>
                <c:pt idx="109">
                  <c:v>0.58970999999999996</c:v>
                </c:pt>
                <c:pt idx="110">
                  <c:v>0.67145999999999995</c:v>
                </c:pt>
                <c:pt idx="111">
                  <c:v>0.74033000000000004</c:v>
                </c:pt>
                <c:pt idx="112">
                  <c:v>0.79044999999999999</c:v>
                </c:pt>
                <c:pt idx="113">
                  <c:v>0.85094000000000003</c:v>
                </c:pt>
                <c:pt idx="114">
                  <c:v>0.87899000000000005</c:v>
                </c:pt>
                <c:pt idx="115">
                  <c:v>0.89220999999999995</c:v>
                </c:pt>
                <c:pt idx="116">
                  <c:v>0.89500000000000002</c:v>
                </c:pt>
                <c:pt idx="117">
                  <c:v>0.88122999999999996</c:v>
                </c:pt>
                <c:pt idx="118">
                  <c:v>0.86865000000000003</c:v>
                </c:pt>
                <c:pt idx="119">
                  <c:v>0.86414000000000002</c:v>
                </c:pt>
                <c:pt idx="120">
                  <c:v>0.86399000000000004</c:v>
                </c:pt>
                <c:pt idx="121">
                  <c:v>0.90130999999999994</c:v>
                </c:pt>
                <c:pt idx="122">
                  <c:v>0.91703999999999997</c:v>
                </c:pt>
                <c:pt idx="123">
                  <c:v>0.95247000000000004</c:v>
                </c:pt>
                <c:pt idx="124">
                  <c:v>0.97353000000000001</c:v>
                </c:pt>
                <c:pt idx="125">
                  <c:v>0.97358999999999996</c:v>
                </c:pt>
                <c:pt idx="126">
                  <c:v>0.96950000000000003</c:v>
                </c:pt>
                <c:pt idx="127">
                  <c:v>0.92503999999999997</c:v>
                </c:pt>
                <c:pt idx="128">
                  <c:v>0.90061000000000002</c:v>
                </c:pt>
                <c:pt idx="129">
                  <c:v>0.85933000000000004</c:v>
                </c:pt>
                <c:pt idx="130">
                  <c:v>0.83255999999999997</c:v>
                </c:pt>
                <c:pt idx="131">
                  <c:v>0.81630999999999998</c:v>
                </c:pt>
                <c:pt idx="132">
                  <c:v>0.82989000000000002</c:v>
                </c:pt>
                <c:pt idx="133">
                  <c:v>0.83611000000000002</c:v>
                </c:pt>
                <c:pt idx="134">
                  <c:v>0.86238000000000004</c:v>
                </c:pt>
                <c:pt idx="135">
                  <c:v>0.87607999999999997</c:v>
                </c:pt>
                <c:pt idx="136">
                  <c:v>0.91442000000000001</c:v>
                </c:pt>
                <c:pt idx="137">
                  <c:v>0.94928000000000001</c:v>
                </c:pt>
                <c:pt idx="138">
                  <c:v>0.98341000000000001</c:v>
                </c:pt>
                <c:pt idx="139">
                  <c:v>0.99907000000000001</c:v>
                </c:pt>
                <c:pt idx="140">
                  <c:v>1</c:v>
                </c:pt>
                <c:pt idx="141">
                  <c:v>0.99670000000000003</c:v>
                </c:pt>
                <c:pt idx="142">
                  <c:v>0.98507</c:v>
                </c:pt>
                <c:pt idx="143">
                  <c:v>0.98711000000000004</c:v>
                </c:pt>
                <c:pt idx="144">
                  <c:v>0.98189000000000004</c:v>
                </c:pt>
                <c:pt idx="145">
                  <c:v>0.97628000000000004</c:v>
                </c:pt>
                <c:pt idx="146">
                  <c:v>0.94567999999999997</c:v>
                </c:pt>
                <c:pt idx="147">
                  <c:v>0.94108999999999998</c:v>
                </c:pt>
                <c:pt idx="148">
                  <c:v>0.91905999999999999</c:v>
                </c:pt>
                <c:pt idx="149">
                  <c:v>0.88127999999999995</c:v>
                </c:pt>
                <c:pt idx="150">
                  <c:v>0.86778</c:v>
                </c:pt>
                <c:pt idx="151">
                  <c:v>0.84345999999999999</c:v>
                </c:pt>
                <c:pt idx="152">
                  <c:v>0.84401999999999999</c:v>
                </c:pt>
                <c:pt idx="153">
                  <c:v>0.84111999999999998</c:v>
                </c:pt>
                <c:pt idx="154">
                  <c:v>0.81811999999999996</c:v>
                </c:pt>
                <c:pt idx="155">
                  <c:v>0.81469999999999998</c:v>
                </c:pt>
                <c:pt idx="156">
                  <c:v>0.81244000000000005</c:v>
                </c:pt>
                <c:pt idx="157">
                  <c:v>0.78286999999999995</c:v>
                </c:pt>
                <c:pt idx="158">
                  <c:v>0.77753000000000005</c:v>
                </c:pt>
                <c:pt idx="159">
                  <c:v>0.75165000000000004</c:v>
                </c:pt>
                <c:pt idx="160">
                  <c:v>0.72502</c:v>
                </c:pt>
                <c:pt idx="161">
                  <c:v>0.68857000000000002</c:v>
                </c:pt>
                <c:pt idx="162">
                  <c:v>0.66946000000000006</c:v>
                </c:pt>
                <c:pt idx="163">
                  <c:v>0.65563000000000005</c:v>
                </c:pt>
                <c:pt idx="164">
                  <c:v>0.64368999999999998</c:v>
                </c:pt>
                <c:pt idx="165">
                  <c:v>0.61338000000000004</c:v>
                </c:pt>
                <c:pt idx="166">
                  <c:v>0.61336999999999997</c:v>
                </c:pt>
                <c:pt idx="167">
                  <c:v>0.60294000000000003</c:v>
                </c:pt>
                <c:pt idx="168">
                  <c:v>0.60540000000000005</c:v>
                </c:pt>
                <c:pt idx="169">
                  <c:v>0.60748000000000002</c:v>
                </c:pt>
                <c:pt idx="170">
                  <c:v>0.60424999999999995</c:v>
                </c:pt>
                <c:pt idx="171">
                  <c:v>0.60948000000000002</c:v>
                </c:pt>
                <c:pt idx="172">
                  <c:v>0.60041999999999995</c:v>
                </c:pt>
                <c:pt idx="173">
                  <c:v>0.59745000000000004</c:v>
                </c:pt>
                <c:pt idx="174">
                  <c:v>0.58994000000000002</c:v>
                </c:pt>
                <c:pt idx="175">
                  <c:v>0.58342000000000005</c:v>
                </c:pt>
                <c:pt idx="176">
                  <c:v>0.55962999999999996</c:v>
                </c:pt>
                <c:pt idx="177">
                  <c:v>0.56713999999999998</c:v>
                </c:pt>
                <c:pt idx="178">
                  <c:v>0.55849000000000004</c:v>
                </c:pt>
                <c:pt idx="179">
                  <c:v>0.53971000000000002</c:v>
                </c:pt>
                <c:pt idx="180">
                  <c:v>0.53839000000000004</c:v>
                </c:pt>
                <c:pt idx="181">
                  <c:v>0.52580000000000005</c:v>
                </c:pt>
                <c:pt idx="182">
                  <c:v>0.51088</c:v>
                </c:pt>
                <c:pt idx="183">
                  <c:v>0.50922999999999996</c:v>
                </c:pt>
                <c:pt idx="184">
                  <c:v>0.49858999999999998</c:v>
                </c:pt>
                <c:pt idx="185">
                  <c:v>0.47675000000000001</c:v>
                </c:pt>
                <c:pt idx="186">
                  <c:v>0.46750000000000003</c:v>
                </c:pt>
                <c:pt idx="187">
                  <c:v>0.45504</c:v>
                </c:pt>
                <c:pt idx="188">
                  <c:v>0.44209999999999999</c:v>
                </c:pt>
                <c:pt idx="189">
                  <c:v>0.44080999999999998</c:v>
                </c:pt>
                <c:pt idx="190">
                  <c:v>0.42531999999999998</c:v>
                </c:pt>
                <c:pt idx="191">
                  <c:v>0.41785</c:v>
                </c:pt>
                <c:pt idx="192">
                  <c:v>0.40383999999999998</c:v>
                </c:pt>
                <c:pt idx="193">
                  <c:v>0.40333000000000002</c:v>
                </c:pt>
                <c:pt idx="194">
                  <c:v>0.39150000000000001</c:v>
                </c:pt>
                <c:pt idx="195">
                  <c:v>0.38256000000000001</c:v>
                </c:pt>
                <c:pt idx="196">
                  <c:v>0.37530999999999998</c:v>
                </c:pt>
                <c:pt idx="197">
                  <c:v>0.36313000000000001</c:v>
                </c:pt>
                <c:pt idx="198">
                  <c:v>0.35402</c:v>
                </c:pt>
                <c:pt idx="199">
                  <c:v>0.34832999999999997</c:v>
                </c:pt>
                <c:pt idx="200">
                  <c:v>0.33772000000000002</c:v>
                </c:pt>
                <c:pt idx="201">
                  <c:v>0.33355000000000001</c:v>
                </c:pt>
                <c:pt idx="202">
                  <c:v>0.32979000000000003</c:v>
                </c:pt>
                <c:pt idx="203">
                  <c:v>0.32368999999999998</c:v>
                </c:pt>
                <c:pt idx="204">
                  <c:v>0.31756000000000001</c:v>
                </c:pt>
                <c:pt idx="205">
                  <c:v>0.31935999999999998</c:v>
                </c:pt>
                <c:pt idx="206">
                  <c:v>0.30341000000000001</c:v>
                </c:pt>
                <c:pt idx="207">
                  <c:v>0.29933999999999999</c:v>
                </c:pt>
                <c:pt idx="208">
                  <c:v>0.30496000000000001</c:v>
                </c:pt>
                <c:pt idx="209">
                  <c:v>0.29713000000000001</c:v>
                </c:pt>
                <c:pt idx="210">
                  <c:v>0.29049999999999998</c:v>
                </c:pt>
                <c:pt idx="211">
                  <c:v>0.28511999999999998</c:v>
                </c:pt>
                <c:pt idx="212">
                  <c:v>0.28616999999999998</c:v>
                </c:pt>
                <c:pt idx="213">
                  <c:v>0.28227999999999998</c:v>
                </c:pt>
                <c:pt idx="214">
                  <c:v>0.27950000000000003</c:v>
                </c:pt>
                <c:pt idx="215">
                  <c:v>0.27637</c:v>
                </c:pt>
                <c:pt idx="216">
                  <c:v>0.26405000000000001</c:v>
                </c:pt>
                <c:pt idx="217">
                  <c:v>0.26124999999999998</c:v>
                </c:pt>
                <c:pt idx="218">
                  <c:v>0.25994</c:v>
                </c:pt>
                <c:pt idx="219">
                  <c:v>0.25337999999999999</c:v>
                </c:pt>
                <c:pt idx="220">
                  <c:v>0.247</c:v>
                </c:pt>
                <c:pt idx="221">
                  <c:v>0.24992</c:v>
                </c:pt>
                <c:pt idx="222">
                  <c:v>0.24410999999999999</c:v>
                </c:pt>
                <c:pt idx="223">
                  <c:v>0.23436000000000001</c:v>
                </c:pt>
                <c:pt idx="224">
                  <c:v>0.23221</c:v>
                </c:pt>
                <c:pt idx="225">
                  <c:v>0.22778999999999999</c:v>
                </c:pt>
                <c:pt idx="226">
                  <c:v>0.23466000000000001</c:v>
                </c:pt>
                <c:pt idx="227">
                  <c:v>0.23197000000000001</c:v>
                </c:pt>
                <c:pt idx="228">
                  <c:v>0.22403000000000001</c:v>
                </c:pt>
                <c:pt idx="229">
                  <c:v>0.22159999999999999</c:v>
                </c:pt>
                <c:pt idx="230">
                  <c:v>0.21318000000000001</c:v>
                </c:pt>
                <c:pt idx="231">
                  <c:v>0.21723000000000001</c:v>
                </c:pt>
                <c:pt idx="232">
                  <c:v>0.21926000000000001</c:v>
                </c:pt>
                <c:pt idx="233">
                  <c:v>0.21648999999999999</c:v>
                </c:pt>
                <c:pt idx="234">
                  <c:v>0.21572</c:v>
                </c:pt>
                <c:pt idx="235">
                  <c:v>0.22051999999999999</c:v>
                </c:pt>
                <c:pt idx="236">
                  <c:v>0.21787000000000001</c:v>
                </c:pt>
                <c:pt idx="237">
                  <c:v>0.21143999999999999</c:v>
                </c:pt>
                <c:pt idx="238">
                  <c:v>0.21107999999999999</c:v>
                </c:pt>
                <c:pt idx="239">
                  <c:v>0.21177000000000001</c:v>
                </c:pt>
                <c:pt idx="240">
                  <c:v>0.2077</c:v>
                </c:pt>
                <c:pt idx="241">
                  <c:v>0.20113</c:v>
                </c:pt>
                <c:pt idx="242">
                  <c:v>0.20696000000000001</c:v>
                </c:pt>
                <c:pt idx="243">
                  <c:v>0.20241999999999999</c:v>
                </c:pt>
                <c:pt idx="244">
                  <c:v>0.19938</c:v>
                </c:pt>
                <c:pt idx="245">
                  <c:v>0.19850000000000001</c:v>
                </c:pt>
                <c:pt idx="246">
                  <c:v>0.1971</c:v>
                </c:pt>
                <c:pt idx="247">
                  <c:v>0.18406</c:v>
                </c:pt>
                <c:pt idx="248">
                  <c:v>0.18365999999999999</c:v>
                </c:pt>
                <c:pt idx="249">
                  <c:v>0.18024000000000001</c:v>
                </c:pt>
                <c:pt idx="250">
                  <c:v>0.18457000000000001</c:v>
                </c:pt>
                <c:pt idx="251">
                  <c:v>0.17727000000000001</c:v>
                </c:pt>
                <c:pt idx="252">
                  <c:v>0.17338000000000001</c:v>
                </c:pt>
                <c:pt idx="253">
                  <c:v>0.17319999999999999</c:v>
                </c:pt>
                <c:pt idx="254">
                  <c:v>0.17222999999999999</c:v>
                </c:pt>
                <c:pt idx="255">
                  <c:v>0.16416</c:v>
                </c:pt>
                <c:pt idx="256">
                  <c:v>0.16997000000000001</c:v>
                </c:pt>
                <c:pt idx="257">
                  <c:v>0.16153000000000001</c:v>
                </c:pt>
                <c:pt idx="258">
                  <c:v>0.16051000000000001</c:v>
                </c:pt>
                <c:pt idx="259">
                  <c:v>0.16003000000000001</c:v>
                </c:pt>
                <c:pt idx="260">
                  <c:v>0.15917000000000001</c:v>
                </c:pt>
                <c:pt idx="261">
                  <c:v>0.15673999999999999</c:v>
                </c:pt>
                <c:pt idx="262">
                  <c:v>0.15264</c:v>
                </c:pt>
                <c:pt idx="263">
                  <c:v>0.15010000000000001</c:v>
                </c:pt>
                <c:pt idx="264">
                  <c:v>0.14985000000000001</c:v>
                </c:pt>
                <c:pt idx="265">
                  <c:v>0.14224000000000001</c:v>
                </c:pt>
                <c:pt idx="266">
                  <c:v>0.14535999999999999</c:v>
                </c:pt>
                <c:pt idx="267">
                  <c:v>0.13780000000000001</c:v>
                </c:pt>
                <c:pt idx="268">
                  <c:v>0.13797999999999999</c:v>
                </c:pt>
                <c:pt idx="269">
                  <c:v>0.14144999999999999</c:v>
                </c:pt>
                <c:pt idx="270">
                  <c:v>0.13650000000000001</c:v>
                </c:pt>
                <c:pt idx="271">
                  <c:v>0.13222</c:v>
                </c:pt>
                <c:pt idx="272">
                  <c:v>0.13149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6FF4-458C-9C7C-3F39030F03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5736608"/>
        <c:axId val="165739104"/>
      </c:scatterChart>
      <c:valAx>
        <c:axId val="165736608"/>
        <c:scaling>
          <c:orientation val="minMax"/>
          <c:max val="570"/>
          <c:min val="32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400"/>
                  <a:t>Wavelength (nm)</a:t>
                </a:r>
              </a:p>
            </c:rich>
          </c:tx>
          <c:layout>
            <c:manualLayout>
              <c:xMode val="edge"/>
              <c:yMode val="edge"/>
              <c:x val="0.36154995570841991"/>
              <c:y val="0.92390401921394794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739104"/>
        <c:crosses val="autoZero"/>
        <c:crossBetween val="midCat"/>
      </c:valAx>
      <c:valAx>
        <c:axId val="16573910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 sz="1400"/>
                  <a:t>Normalized</a:t>
                </a:r>
                <a:r>
                  <a:rPr lang="en-US" sz="1400" baseline="0"/>
                  <a:t> intensity</a:t>
                </a:r>
                <a:endParaRPr lang="en-US" sz="1400"/>
              </a:p>
            </c:rich>
          </c:tx>
          <c:overlay val="0"/>
          <c:spPr>
            <a:solidFill>
              <a:schemeClr val="bg1"/>
            </a:solidFill>
          </c:spPr>
        </c:title>
        <c:numFmt formatCode="#,##0;\-#,##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736608"/>
        <c:crosses val="autoZero"/>
        <c:crossBetween val="midCat"/>
        <c:minorUnit val="1"/>
      </c:valAx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/>
  </c:chart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A4E11-DB05-454D-9BF7-12626905CA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C699D3-42D5-49CB-BE31-02987BE4A9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D6BCB5-A877-46AA-ACA6-5F0927F9D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EC21-69C5-4DE3-A42F-0DFB4B8417B8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3B322-7921-4B15-AE70-737756594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444832-3C7D-4F06-AA34-4C552A6F6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7B68-5DF4-484B-8783-E6733241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325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70F93-1968-4E51-B2A3-35A591FE2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309F3E-D465-4E15-99C3-920249B871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2939EC-CE61-437D-8BBD-774FE97E7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EC21-69C5-4DE3-A42F-0DFB4B8417B8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471CDF-4822-4390-A679-5D04715E0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0BE34-079D-47D4-8E49-D02F4989C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7B68-5DF4-484B-8783-E6733241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139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111404-99A4-41CA-A275-44279E1A41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343E56-FD33-487B-9013-9676BBBE3B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73241C-DE0C-4138-A59B-3417A3567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EC21-69C5-4DE3-A42F-0DFB4B8417B8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8301DC-B3AC-4B66-99EB-C543CA975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AF4084-DFB7-4A34-B731-828445CAA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7B68-5DF4-484B-8783-E6733241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51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3F8EC-525B-47F1-814C-28F454416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320BB-F2D8-4779-B751-7377824761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5030D7-9E2C-45D2-9D34-DE73D3E92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EC21-69C5-4DE3-A42F-0DFB4B8417B8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B5D8B7-ACB0-4905-B03E-E7CA5F3E0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D7E3EB-90C7-4194-BA17-59FE9F582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7B68-5DF4-484B-8783-E6733241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799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F4F8F-3205-4037-8AB4-C2F2E12AF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22152B-D6F6-422D-AD04-B978639FE5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886950-094A-4AC3-8B34-FCC656153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EC21-69C5-4DE3-A42F-0DFB4B8417B8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510D11-A0FE-433F-B767-09E224371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27CAFB-F4C7-44B7-AA42-3DDAA6F1B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7B68-5DF4-484B-8783-E6733241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020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C5CE1-F0B0-4D3F-A90E-9FBE1ECB3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07FB7-CBF2-41DF-A47D-63F26CBBE8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6FC6F2-063C-4DEE-9FAC-E842A9F9FA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ADB532-DFCC-4F86-B9C6-ABC1A9917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EC21-69C5-4DE3-A42F-0DFB4B8417B8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41B186-95A5-44E2-BA11-4E5FBFFCB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4AA4EA-DE20-4FC1-A083-7BDB5B1B9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7B68-5DF4-484B-8783-E6733241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455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7C947-9E87-4E05-862C-D4E19D888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D5A403-55C4-4A4F-9463-C348EFC35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2AC7E0-06A3-46EE-8328-AB0374DA16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76B089-E7BC-413A-BF37-29B51F05FF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517BE5-A51D-4B6C-BD52-9FE205991A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31B875-53EB-4B3A-9C52-3AC2488B1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EC21-69C5-4DE3-A42F-0DFB4B8417B8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C6C372-59D4-4CF0-94C3-333CE2F10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1678F1-9B9B-4288-A51A-F04787610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7B68-5DF4-484B-8783-E6733241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901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2CFDB-531F-4863-B157-C88A047FE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057611-51EB-4005-BA33-ACD11225C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EC21-69C5-4DE3-A42F-0DFB4B8417B8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C684C9-A6C2-43BC-8431-F0CD481B2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7AC100-6DB8-442E-8D47-B7F574822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7B68-5DF4-484B-8783-E6733241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748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F7D8B6-907C-4FA2-B786-3441A44D3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EC21-69C5-4DE3-A42F-0DFB4B8417B8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E0E987-7FEC-4AE1-AEE8-CB2972F71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CDE1B9-0EA5-4C1B-9F4E-277A86481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7B68-5DF4-484B-8783-E6733241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444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91F8D-41FC-4122-9FA6-9D75235F2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2C7FE0-20DF-48D3-B21D-F21149BF46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98735F-0AA8-4511-AF1C-D0010C7185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49D14E-03CA-4261-B76A-1CB02E6AE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EC21-69C5-4DE3-A42F-0DFB4B8417B8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AC15BD-77D1-4DD7-91F6-1A2C86A62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EE3737-27BC-4395-92C5-AF0C54BE5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7B68-5DF4-484B-8783-E6733241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478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13A44-84B8-41AA-B918-5544A79E4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F779A9-2CFB-4E57-83E2-C9F0A8FBAC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550A9A-C770-4A7C-A72C-2208AE7E94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360132-F9C7-488E-BAF1-5B3E6DCD8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EC21-69C5-4DE3-A42F-0DFB4B8417B8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709965-C048-46C1-B9FD-58205BD89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963781-7284-4979-9CCE-5B6BA653F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67B68-5DF4-484B-8783-E6733241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01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952CBA-E1C4-4193-9282-FD73F369D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1ED86B-8EDB-48BB-9C2D-A2D6366ED2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9B0DF4-B1F0-429E-9264-A10AD082A4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AEC21-69C5-4DE3-A42F-0DFB4B8417B8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129BB1-8956-4C72-9BF8-D56644391C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8E233D-9A89-41A7-8C14-9EF053F233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67B68-5DF4-484B-8783-E6733241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005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A00908-1B51-4F5C-97CB-A0E42AFC7F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46045" y="4542662"/>
            <a:ext cx="6092740" cy="1165392"/>
          </a:xfrm>
        </p:spPr>
        <p:txBody>
          <a:bodyPr anchor="t">
            <a:noAutofit/>
          </a:bodyPr>
          <a:lstStyle/>
          <a:p>
            <a:pPr algn="l"/>
            <a:r>
              <a:rPr lang="en-US" sz="2500" dirty="0">
                <a:solidFill>
                  <a:schemeClr val="tx2">
                    <a:lumMod val="20000"/>
                    <a:lumOff val="80000"/>
                  </a:schemeClr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Mujeebat </a:t>
            </a:r>
            <a:r>
              <a:rPr lang="en-US" sz="2500" dirty="0" err="1">
                <a:solidFill>
                  <a:schemeClr val="tx2">
                    <a:lumMod val="20000"/>
                    <a:lumOff val="80000"/>
                  </a:schemeClr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Bashiru</a:t>
            </a:r>
            <a:r>
              <a:rPr lang="en-US" sz="2500" dirty="0">
                <a:solidFill>
                  <a:schemeClr val="tx2">
                    <a:lumMod val="20000"/>
                    <a:lumOff val="80000"/>
                  </a:schemeClr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Samantha </a:t>
            </a:r>
            <a:r>
              <a:rPr lang="en-US" sz="2500" dirty="0" err="1">
                <a:solidFill>
                  <a:schemeClr val="tx2">
                    <a:lumMod val="20000"/>
                    <a:lumOff val="80000"/>
                  </a:schemeClr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Macchi</a:t>
            </a:r>
            <a:r>
              <a:rPr lang="en-US" sz="2500" dirty="0">
                <a:solidFill>
                  <a:schemeClr val="tx2">
                    <a:lumMod val="20000"/>
                    <a:lumOff val="80000"/>
                  </a:schemeClr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500" dirty="0" err="1">
                <a:solidFill>
                  <a:schemeClr val="tx2">
                    <a:lumMod val="20000"/>
                    <a:lumOff val="80000"/>
                  </a:schemeClr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Noureen</a:t>
            </a:r>
            <a:r>
              <a:rPr lang="en-US" sz="2500" dirty="0">
                <a:solidFill>
                  <a:schemeClr val="tx2">
                    <a:lumMod val="20000"/>
                    <a:lumOff val="80000"/>
                  </a:schemeClr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Siraj</a:t>
            </a:r>
          </a:p>
          <a:p>
            <a:pPr algn="l"/>
            <a:r>
              <a:rPr lang="en-US" sz="2500" dirty="0">
                <a:solidFill>
                  <a:schemeClr val="tx2">
                    <a:lumMod val="20000"/>
                    <a:lumOff val="80000"/>
                  </a:schemeClr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UALR, Chemistry Department</a:t>
            </a:r>
            <a:endParaRPr lang="en-US" sz="2500" dirty="0">
              <a:solidFill>
                <a:schemeClr val="tx2">
                  <a:lumMod val="20000"/>
                  <a:lumOff val="8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2DB6FFE1-522A-42F4-B120-448F5FC63AF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0" r="256"/>
          <a:stretch/>
        </p:blipFill>
        <p:spPr bwMode="auto">
          <a:xfrm>
            <a:off x="47086" y="0"/>
            <a:ext cx="989862" cy="1126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22D41BB-1C11-4FD5-8FB5-2EA3C0350A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5096" y="828600"/>
            <a:ext cx="5931617" cy="3865647"/>
          </a:xfrm>
        </p:spPr>
        <p:txBody>
          <a:bodyPr anchor="b">
            <a:normAutofit/>
          </a:bodyPr>
          <a:lstStyle/>
          <a:p>
            <a:pPr algn="l"/>
            <a:r>
              <a:rPr lang="en-US" sz="3000" b="1" dirty="0"/>
              <a:t>ROOM TEMPERATURE PHOSPHORESCENT MATERIAL FOR USE IN LOW-COST LIGHTING TECHNOLOGY</a:t>
            </a:r>
            <a:br>
              <a:rPr lang="en-US" sz="3000" dirty="0"/>
            </a:br>
            <a:br>
              <a:rPr lang="en-US" sz="3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3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500" dirty="0">
              <a:solidFill>
                <a:schemeClr val="accent2">
                  <a:lumMod val="50000"/>
                </a:schemeClr>
              </a:solidFill>
              <a:highlight>
                <a:srgbClr val="000000"/>
              </a:highligh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543D2A-65FF-44BA-AEA1-CD4ECE083457}"/>
              </a:ext>
            </a:extLst>
          </p:cNvPr>
          <p:cNvSpPr txBox="1"/>
          <p:nvPr/>
        </p:nvSpPr>
        <p:spPr>
          <a:xfrm>
            <a:off x="7230359" y="1362173"/>
            <a:ext cx="410066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6882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CC538-CC1C-4BD4-ACE6-F8EF1E062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345" y="-161245"/>
            <a:ext cx="10515600" cy="1325563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Georgia" panose="02040502050405020303" pitchFamily="18" charset="0"/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45273E-AEBD-4331-8F77-5E0BB9732D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262743"/>
            <a:ext cx="5181600" cy="4914220"/>
          </a:xfrm>
        </p:spPr>
        <p:txBody>
          <a:bodyPr>
            <a:normAutofit/>
          </a:bodyPr>
          <a:lstStyle/>
          <a:p>
            <a:r>
              <a:rPr lang="en-US" dirty="0"/>
              <a:t> OLEDs (Organic Light emitting diodes) ongoing efficiency and stability challenges</a:t>
            </a:r>
          </a:p>
          <a:p>
            <a:r>
              <a:rPr lang="en-US" dirty="0"/>
              <a:t>Emitters(Red, Green and </a:t>
            </a:r>
            <a:r>
              <a:rPr lang="en-US" u="sng" dirty="0"/>
              <a:t>blue</a:t>
            </a:r>
            <a:r>
              <a:rPr lang="en-US" dirty="0"/>
              <a:t>)</a:t>
            </a:r>
          </a:p>
          <a:p>
            <a:r>
              <a:rPr lang="en-US" dirty="0"/>
              <a:t>Aim at designing, optimizing new materials for brighter displays with high stability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D739EB-28EA-4FF1-90BB-1968DBC8DD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66297" y="370720"/>
            <a:ext cx="5181600" cy="4351338"/>
          </a:xfrm>
        </p:spPr>
        <p:txBody>
          <a:bodyPr>
            <a:normAutofit/>
          </a:bodyPr>
          <a:lstStyle/>
          <a:p>
            <a:r>
              <a:rPr lang="en-US" dirty="0"/>
              <a:t>Carbazole derivatives: Excellent luminescence properties such as room temperature phosphorescence, Thermally activated delayed fluorescence (TADF)</a:t>
            </a:r>
          </a:p>
          <a:p>
            <a:r>
              <a:rPr lang="en-US" dirty="0"/>
              <a:t>Ease of modification</a:t>
            </a:r>
          </a:p>
          <a:p>
            <a:r>
              <a:rPr lang="en-US" dirty="0"/>
              <a:t>Substitution on the N- position to form a donor- acceptor dyads</a:t>
            </a:r>
          </a:p>
        </p:txBody>
      </p:sp>
      <p:pic>
        <p:nvPicPr>
          <p:cNvPr id="4" name="Picture 2" descr="Chart, radar chart&#10;&#10;Description automatically generated">
            <a:extLst>
              <a:ext uri="{FF2B5EF4-FFF2-40B4-BE49-F238E27FC236}">
                <a16:creationId xmlns:a16="http://schemas.microsoft.com/office/drawing/2014/main" id="{FD66CED6-3917-4DB4-A885-080959E4C0E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2" r="1615" b="-1"/>
          <a:stretch/>
        </p:blipFill>
        <p:spPr bwMode="auto">
          <a:xfrm>
            <a:off x="6466297" y="4622346"/>
            <a:ext cx="2030568" cy="1628775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469B896-43C6-4970-BAAF-B0A80129C86C}"/>
              </a:ext>
            </a:extLst>
          </p:cNvPr>
          <p:cNvSpPr txBox="1"/>
          <p:nvPr/>
        </p:nvSpPr>
        <p:spPr>
          <a:xfrm flipH="1">
            <a:off x="6990960" y="5807631"/>
            <a:ext cx="1505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carbazole</a:t>
            </a:r>
          </a:p>
        </p:txBody>
      </p:sp>
      <p:pic>
        <p:nvPicPr>
          <p:cNvPr id="7" name="Picture 4" descr="Image result for oled">
            <a:extLst>
              <a:ext uri="{FF2B5EF4-FFF2-40B4-BE49-F238E27FC236}">
                <a16:creationId xmlns:a16="http://schemas.microsoft.com/office/drawing/2014/main" id="{F8E499D9-7951-49F7-9E57-B8A94AF109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23" r="4639"/>
          <a:stretch>
            <a:fillRect/>
          </a:stretch>
        </p:blipFill>
        <p:spPr bwMode="auto">
          <a:xfrm>
            <a:off x="8943362" y="4548187"/>
            <a:ext cx="2480794" cy="1628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8A9572D-F18D-4F9D-A74A-9BB26A489F62}"/>
              </a:ext>
            </a:extLst>
          </p:cNvPr>
          <p:cNvSpPr txBox="1"/>
          <p:nvPr/>
        </p:nvSpPr>
        <p:spPr>
          <a:xfrm flipH="1">
            <a:off x="8649787" y="6164114"/>
            <a:ext cx="6215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800" dirty="0">
                <a:latin typeface="Calibri(body)"/>
              </a:rPr>
              <a:t>Flexible OLED display phone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083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B8826-09B1-477D-B653-4E6F24A3F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700" y="144884"/>
            <a:ext cx="1230202" cy="358571"/>
          </a:xfrm>
        </p:spPr>
        <p:txBody>
          <a:bodyPr>
            <a:noAutofit/>
          </a:bodyPr>
          <a:lstStyle/>
          <a:p>
            <a:r>
              <a:rPr lang="en-US" sz="2000" dirty="0">
                <a:latin typeface="Georgia" panose="02040502050405020303" pitchFamily="18" charset="0"/>
              </a:rPr>
              <a:t>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611CCA-7ACB-4CD8-86BC-BBE3F12D4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85364" y="4503014"/>
            <a:ext cx="5181600" cy="1965727"/>
          </a:xfrm>
        </p:spPr>
        <p:txBody>
          <a:bodyPr>
            <a:normAutofit/>
          </a:bodyPr>
          <a:lstStyle/>
          <a:p>
            <a:r>
              <a:rPr lang="en-US" sz="1500" dirty="0"/>
              <a:t>Characterization via FTIR,  NMR, Mass spectrometry were done to confirm the products synthesized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5321FC3-4CA0-4776-88D2-55F382DE68D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l="32040" t="43736" r="35897" b="37729"/>
          <a:stretch/>
        </p:blipFill>
        <p:spPr>
          <a:xfrm>
            <a:off x="6378802" y="275906"/>
            <a:ext cx="5181600" cy="279689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AAD29FC-A980-4B96-A68D-220D39567654}"/>
              </a:ext>
            </a:extLst>
          </p:cNvPr>
          <p:cNvSpPr txBox="1"/>
          <p:nvPr/>
        </p:nvSpPr>
        <p:spPr>
          <a:xfrm flipH="1">
            <a:off x="6710840" y="129222"/>
            <a:ext cx="3793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Synthesis of Carbazole Derivatives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2919AB6-FDF0-4772-8EA3-D00EFF810BE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418"/>
          <a:stretch/>
        </p:blipFill>
        <p:spPr>
          <a:xfrm>
            <a:off x="7588745" y="3157524"/>
            <a:ext cx="4552773" cy="296065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BC96EA7-5320-4D4E-9D70-06EA80B72F99}"/>
              </a:ext>
            </a:extLst>
          </p:cNvPr>
          <p:cNvSpPr txBox="1"/>
          <p:nvPr/>
        </p:nvSpPr>
        <p:spPr>
          <a:xfrm>
            <a:off x="6840886" y="6223656"/>
            <a:ext cx="53372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Product 1: 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4-(9H-Carbazol-9-YL) benzonitrile, Product 2: 4-(3- bromo-9H- carbazole-9yl) benzonitrile, Product 3: 4-(3-imidazolium-9H-carbazole-9yl) benzonitrile</a:t>
            </a:r>
          </a:p>
          <a:p>
            <a:r>
              <a:rPr lang="en-US" sz="1200" dirty="0"/>
              <a:t>Product 4: 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3-methylimidazolium iodide -9H-carbazole-9yl) benzonitrile</a:t>
            </a:r>
          </a:p>
          <a:p>
            <a:endParaRPr lang="en-US" dirty="0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AC17A99B-78F7-4116-A444-4CE18B63DA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904" y="698499"/>
            <a:ext cx="5909121" cy="2704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86A3483-A4AA-47D7-B68F-A8F73F1FBD3E}"/>
              </a:ext>
            </a:extLst>
          </p:cNvPr>
          <p:cNvSpPr txBox="1"/>
          <p:nvPr/>
        </p:nvSpPr>
        <p:spPr>
          <a:xfrm>
            <a:off x="-10050" y="3500502"/>
            <a:ext cx="6772428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/>
              <a:t>The operating mechanism behind the first, second and third generation of OLEDs</a:t>
            </a:r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F9497A2-E06B-4A2D-A7E6-8E98C85A9AE6}"/>
              </a:ext>
            </a:extLst>
          </p:cNvPr>
          <p:cNvSpPr txBox="1"/>
          <p:nvPr/>
        </p:nvSpPr>
        <p:spPr>
          <a:xfrm>
            <a:off x="0" y="6634512"/>
            <a:ext cx="6316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https://www.edinst.com/identifying-thermally-activated-delayed-fluorescence-tadf-using-an-fs5-spectrofluorometer/</a:t>
            </a:r>
          </a:p>
          <a:p>
            <a:endParaRPr lang="en-US" sz="10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30F5E49-F51B-428F-84ED-FEEAE7C3E7D5}"/>
              </a:ext>
            </a:extLst>
          </p:cNvPr>
          <p:cNvSpPr txBox="1"/>
          <p:nvPr/>
        </p:nvSpPr>
        <p:spPr>
          <a:xfrm>
            <a:off x="3930977" y="164026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5B019D-91B1-4324-9105-055F9A3525CD}"/>
              </a:ext>
            </a:extLst>
          </p:cNvPr>
          <p:cNvSpPr txBox="1"/>
          <p:nvPr/>
        </p:nvSpPr>
        <p:spPr>
          <a:xfrm>
            <a:off x="6378802" y="35633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21A6758-98D7-45D4-947C-E4C879735CFE}"/>
              </a:ext>
            </a:extLst>
          </p:cNvPr>
          <p:cNvSpPr txBox="1"/>
          <p:nvPr/>
        </p:nvSpPr>
        <p:spPr>
          <a:xfrm>
            <a:off x="2035973" y="6038990"/>
            <a:ext cx="2927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kern="1200" dirty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∆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36C2E4F-5014-48E0-8704-4093E28AE76C}"/>
              </a:ext>
            </a:extLst>
          </p:cNvPr>
          <p:cNvSpPr txBox="1"/>
          <p:nvPr/>
        </p:nvSpPr>
        <p:spPr>
          <a:xfrm>
            <a:off x="3789657" y="1501764"/>
            <a:ext cx="4459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kern="1200" dirty="0">
                <a:effectLst/>
                <a:latin typeface="+mn-lt"/>
                <a:ea typeface="+mn-ea"/>
                <a:cs typeface="+mn-cs"/>
              </a:rPr>
              <a:t>∆ƐST</a:t>
            </a:r>
            <a:endParaRPr lang="en-US" sz="1000" dirty="0"/>
          </a:p>
          <a:p>
            <a:endParaRPr lang="en-US" sz="1000" dirty="0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10283BA-B5AF-4098-9919-4C9E9D41DCBD}"/>
              </a:ext>
            </a:extLst>
          </p:cNvPr>
          <p:cNvCxnSpPr>
            <a:cxnSpLocks/>
          </p:cNvCxnSpPr>
          <p:nvPr/>
        </p:nvCxnSpPr>
        <p:spPr>
          <a:xfrm flipV="1">
            <a:off x="4012635" y="1473953"/>
            <a:ext cx="0" cy="1233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297320F-190F-46FD-ABE9-8734E60FDB1B}"/>
              </a:ext>
            </a:extLst>
          </p:cNvPr>
          <p:cNvCxnSpPr>
            <a:cxnSpLocks/>
          </p:cNvCxnSpPr>
          <p:nvPr/>
        </p:nvCxnSpPr>
        <p:spPr>
          <a:xfrm>
            <a:off x="4010362" y="1676909"/>
            <a:ext cx="0" cy="1521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4043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CD799-EF2C-482A-A227-6A629D748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419" y="454230"/>
            <a:ext cx="10515600" cy="557019"/>
          </a:xfrm>
        </p:spPr>
        <p:txBody>
          <a:bodyPr>
            <a:normAutofit/>
          </a:bodyPr>
          <a:lstStyle/>
          <a:p>
            <a:r>
              <a:rPr lang="en-US" sz="2000" b="1" dirty="0">
                <a:latin typeface="Georgia" panose="02040502050405020303" pitchFamily="18" charset="0"/>
              </a:rPr>
              <a:t>Photophysical characterization</a:t>
            </a:r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217B67F3-D090-4662-B9C1-3863ED5438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8613299"/>
              </p:ext>
            </p:extLst>
          </p:nvPr>
        </p:nvGraphicFramePr>
        <p:xfrm>
          <a:off x="130629" y="880533"/>
          <a:ext cx="5631542" cy="38269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C22CF27C-349A-4FE5-B515-5A146C36DE7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5224507"/>
              </p:ext>
            </p:extLst>
          </p:nvPr>
        </p:nvGraphicFramePr>
        <p:xfrm>
          <a:off x="6472518" y="1342198"/>
          <a:ext cx="5458691" cy="38269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C493AEDF-0EE3-4697-B98A-E1149A8C7970}"/>
              </a:ext>
            </a:extLst>
          </p:cNvPr>
          <p:cNvSpPr txBox="1"/>
          <p:nvPr/>
        </p:nvSpPr>
        <p:spPr>
          <a:xfrm>
            <a:off x="129419" y="4707467"/>
            <a:ext cx="58794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/>
              <a:t>Normalized absorbance graph</a:t>
            </a:r>
            <a:r>
              <a:rPr lang="en-US" sz="1500" baseline="0" dirty="0"/>
              <a:t> using </a:t>
            </a:r>
            <a:r>
              <a:rPr lang="en-US" sz="1500" dirty="0"/>
              <a:t>12.5 </a:t>
            </a:r>
            <a:r>
              <a:rPr lang="en-US" sz="1500" dirty="0" err="1"/>
              <a:t>uM</a:t>
            </a:r>
            <a:r>
              <a:rPr lang="en-US" sz="1500" dirty="0"/>
              <a:t> carbazole</a:t>
            </a:r>
            <a:r>
              <a:rPr lang="en-US" sz="1500" baseline="0" dirty="0"/>
              <a:t> derivatives</a:t>
            </a:r>
            <a:r>
              <a:rPr lang="en-US" sz="1500" dirty="0"/>
              <a:t> in dichloromethane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BEDA7FF-45BA-4AEC-94C0-3DAAAB0B3ED0}"/>
              </a:ext>
            </a:extLst>
          </p:cNvPr>
          <p:cNvSpPr txBox="1"/>
          <p:nvPr/>
        </p:nvSpPr>
        <p:spPr>
          <a:xfrm>
            <a:off x="6569319" y="5241049"/>
            <a:ext cx="55330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/>
              <a:t>Emission of</a:t>
            </a:r>
            <a:r>
              <a:rPr lang="en-US" sz="1500" baseline="0" dirty="0"/>
              <a:t> carbazole derivatives in dichloromethane at 292nm excitation wavelength</a:t>
            </a:r>
            <a:endParaRPr lang="en-US" sz="15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654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0E3D3A7-5728-479F-8CE9-8C78AA17F4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7687925"/>
              </p:ext>
            </p:extLst>
          </p:nvPr>
        </p:nvGraphicFramePr>
        <p:xfrm>
          <a:off x="6405146" y="41967"/>
          <a:ext cx="5682497" cy="35974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2464BC80-F5F4-4B64-9CC6-DB5F84C77706}"/>
              </a:ext>
            </a:extLst>
          </p:cNvPr>
          <p:cNvSpPr txBox="1"/>
          <p:nvPr/>
        </p:nvSpPr>
        <p:spPr>
          <a:xfrm>
            <a:off x="21888" y="185797"/>
            <a:ext cx="707494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/>
              <a:t>Fig 5: Phosphorescence</a:t>
            </a:r>
            <a:r>
              <a:rPr lang="en-US" sz="1500" baseline="0" dirty="0"/>
              <a:t> of carbazole derivatives at 292nm excitation at 0.1ms DT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A39514-CA2C-4D2B-A8EC-FD155F63E4B8}"/>
              </a:ext>
            </a:extLst>
          </p:cNvPr>
          <p:cNvSpPr txBox="1"/>
          <p:nvPr/>
        </p:nvSpPr>
        <p:spPr>
          <a:xfrm>
            <a:off x="6320933" y="3597436"/>
            <a:ext cx="459940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/>
              <a:t>Fig 6: Photoluminescence</a:t>
            </a:r>
            <a:r>
              <a:rPr lang="en-US" sz="1500" baseline="0" dirty="0"/>
              <a:t> of carbazole derivatives at 77K</a:t>
            </a:r>
            <a:endParaRPr lang="en-US" sz="1500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633472DD-6AFA-4056-B7B9-CCB7CDCCA0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2897849"/>
              </p:ext>
            </p:extLst>
          </p:nvPr>
        </p:nvGraphicFramePr>
        <p:xfrm>
          <a:off x="337399" y="436221"/>
          <a:ext cx="5567532" cy="3573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Table 4">
            <a:extLst>
              <a:ext uri="{FF2B5EF4-FFF2-40B4-BE49-F238E27FC236}">
                <a16:creationId xmlns:a16="http://schemas.microsoft.com/office/drawing/2014/main" id="{8DA2238D-DD94-4BFA-9370-40FDE7D4F31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370219"/>
              </p:ext>
            </p:extLst>
          </p:nvPr>
        </p:nvGraphicFramePr>
        <p:xfrm>
          <a:off x="1374045" y="4009669"/>
          <a:ext cx="10322453" cy="2412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038">
                  <a:extLst>
                    <a:ext uri="{9D8B030D-6E8A-4147-A177-3AD203B41FA5}">
                      <a16:colId xmlns:a16="http://schemas.microsoft.com/office/drawing/2014/main" val="2136155924"/>
                    </a:ext>
                  </a:extLst>
                </a:gridCol>
                <a:gridCol w="1716883">
                  <a:extLst>
                    <a:ext uri="{9D8B030D-6E8A-4147-A177-3AD203B41FA5}">
                      <a16:colId xmlns:a16="http://schemas.microsoft.com/office/drawing/2014/main" val="1197965168"/>
                    </a:ext>
                  </a:extLst>
                </a:gridCol>
                <a:gridCol w="1716883">
                  <a:extLst>
                    <a:ext uri="{9D8B030D-6E8A-4147-A177-3AD203B41FA5}">
                      <a16:colId xmlns:a16="http://schemas.microsoft.com/office/drawing/2014/main" val="1154684276"/>
                    </a:ext>
                  </a:extLst>
                </a:gridCol>
                <a:gridCol w="1716883">
                  <a:extLst>
                    <a:ext uri="{9D8B030D-6E8A-4147-A177-3AD203B41FA5}">
                      <a16:colId xmlns:a16="http://schemas.microsoft.com/office/drawing/2014/main" val="3503171433"/>
                    </a:ext>
                  </a:extLst>
                </a:gridCol>
                <a:gridCol w="1716883">
                  <a:extLst>
                    <a:ext uri="{9D8B030D-6E8A-4147-A177-3AD203B41FA5}">
                      <a16:colId xmlns:a16="http://schemas.microsoft.com/office/drawing/2014/main" val="1063864133"/>
                    </a:ext>
                  </a:extLst>
                </a:gridCol>
                <a:gridCol w="1716883">
                  <a:extLst>
                    <a:ext uri="{9D8B030D-6E8A-4147-A177-3AD203B41FA5}">
                      <a16:colId xmlns:a16="http://schemas.microsoft.com/office/drawing/2014/main" val="3952748064"/>
                    </a:ext>
                  </a:extLst>
                </a:gridCol>
              </a:tblGrid>
              <a:tr h="568520">
                <a:tc>
                  <a:txBody>
                    <a:bodyPr/>
                    <a:lstStyle/>
                    <a:p>
                      <a:r>
                        <a:rPr lang="en-US" dirty="0"/>
                        <a:t>Derivative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Λ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 (nm)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Ɛ (M</a:t>
                      </a:r>
                      <a:r>
                        <a:rPr lang="en-US" sz="1800" b="1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cm</a:t>
                      </a:r>
                      <a:r>
                        <a:rPr lang="en-US" sz="1800" b="1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en-US" sz="1800" b="1" kern="1200" baseline="-25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dirty="0"/>
                        <a:t>(eV)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  <a:r>
                        <a:rPr lang="en-US" sz="1800" b="1" kern="1200" baseline="-25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dirty="0"/>
                        <a:t>(eV)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∆ƐST(eV)</a:t>
                      </a:r>
                    </a:p>
                    <a:p>
                      <a:r>
                        <a:rPr lang="en-US" dirty="0"/>
                        <a:t>=1240/</a:t>
                      </a:r>
                      <a:r>
                        <a:rPr lang="el-GR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Λ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(nm)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2080242"/>
                  </a:ext>
                </a:extLst>
              </a:tr>
              <a:tr h="324868">
                <a:tc>
                  <a:txBody>
                    <a:bodyPr/>
                    <a:lstStyle/>
                    <a:p>
                      <a:r>
                        <a:rPr lang="en-US" dirty="0"/>
                        <a:t>Carbazole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3.63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3.18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3797557"/>
                  </a:ext>
                </a:extLst>
              </a:tr>
              <a:tr h="495665">
                <a:tc>
                  <a:txBody>
                    <a:bodyPr/>
                    <a:lstStyle/>
                    <a:p>
                      <a:r>
                        <a:rPr lang="en-US" dirty="0"/>
                        <a:t>Product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292,329,338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3680,4742,4967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3.50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3.13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069426"/>
                  </a:ext>
                </a:extLst>
              </a:tr>
              <a:tr h="383095">
                <a:tc>
                  <a:txBody>
                    <a:bodyPr/>
                    <a:lstStyle/>
                    <a:p>
                      <a:r>
                        <a:rPr lang="en-US" dirty="0"/>
                        <a:t>Product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298,325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16915,14613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3.43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3.12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029614"/>
                  </a:ext>
                </a:extLst>
              </a:tr>
              <a:tr h="383095">
                <a:tc>
                  <a:txBody>
                    <a:bodyPr/>
                    <a:lstStyle/>
                    <a:p>
                      <a:r>
                        <a:rPr lang="en-US" dirty="0"/>
                        <a:t>Product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298,305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31838,27626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3.41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3.17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414272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043B942-4F01-4D47-9E28-931E41AE1531}"/>
              </a:ext>
            </a:extLst>
          </p:cNvPr>
          <p:cNvSpPr txBox="1"/>
          <p:nvPr/>
        </p:nvSpPr>
        <p:spPr>
          <a:xfrm>
            <a:off x="1941266" y="6546198"/>
            <a:ext cx="757245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/>
              <a:t>Table 1: Absorbance maxima, molar absorptivity value, energy gap for the different derivatives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3F52B15-E880-48F8-B6C4-698AB9146D68}"/>
              </a:ext>
            </a:extLst>
          </p:cNvPr>
          <p:cNvSpPr/>
          <p:nvPr/>
        </p:nvSpPr>
        <p:spPr>
          <a:xfrm>
            <a:off x="104357" y="185797"/>
            <a:ext cx="417287" cy="2550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59F5EE8-5D94-4373-B926-6F4FADEDF58C}"/>
              </a:ext>
            </a:extLst>
          </p:cNvPr>
          <p:cNvSpPr/>
          <p:nvPr/>
        </p:nvSpPr>
        <p:spPr>
          <a:xfrm>
            <a:off x="6373504" y="3639403"/>
            <a:ext cx="468574" cy="2458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575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F981F6C-E66B-4103-9AAB-6F111A66B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0875" y="1398494"/>
            <a:ext cx="3789167" cy="458422"/>
          </a:xfrm>
        </p:spPr>
        <p:txBody>
          <a:bodyPr>
            <a:normAutofit/>
          </a:bodyPr>
          <a:lstStyle/>
          <a:p>
            <a:r>
              <a:rPr lang="en-US" sz="2000" b="1" dirty="0">
                <a:latin typeface="Georgia" panose="02040502050405020303" pitchFamily="18" charset="0"/>
              </a:rPr>
              <a:t>Conclusion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9D354BF-6898-4628-80EA-E7AD8D8553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31970"/>
            <a:ext cx="5255397" cy="3737018"/>
          </a:xfrm>
        </p:spPr>
        <p:txBody>
          <a:bodyPr>
            <a:normAutofit fontScale="77500" lnSpcReduction="20000"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Organic materials with electroluminescent property was synthesized and their photophysical property was investigated.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Their energy gap (</a:t>
            </a:r>
            <a:r>
              <a:rPr lang="en-US" sz="2200" b="1" kern="12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+mn-ea"/>
                <a:cs typeface="+mn-cs"/>
              </a:rPr>
              <a:t>∆ƐST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) was calculated which indicates their potential for use as an electroluminescent material for optoelectronic application.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 the future, we plan to use these synthesized material as organic material for device fabrication.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200" b="1" kern="1200" dirty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∆ƐST(eV)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b="1" kern="1200" dirty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∆ƐST(eV)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b="1" kern="1200" dirty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∆ƐST(eV)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kern="1200" dirty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∆ƐST(eV)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kern="1200" dirty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ST(eV)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BC9F7165-B0F9-4267-86AF-AFA79B3052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3003" y="457200"/>
            <a:ext cx="5699099" cy="2496264"/>
          </a:xfrm>
        </p:spPr>
        <p:txBody>
          <a:bodyPr>
            <a:normAutofit fontScale="47500" lnSpcReduction="20000"/>
          </a:bodyPr>
          <a:lstStyle/>
          <a:p>
            <a:pPr marL="0" indent="0" algn="just" eaLnBrk="1" hangingPunct="1">
              <a:buNone/>
              <a:defRPr/>
            </a:pPr>
            <a:r>
              <a:rPr lang="en-US" altLang="en-US" sz="3600" b="1" dirty="0">
                <a:latin typeface="Georgia" panose="02040502050405020303" pitchFamily="18" charset="0"/>
                <a:cs typeface="Times New Roman" panose="02020603050405020304" pitchFamily="18" charset="0"/>
              </a:rPr>
              <a:t>References</a:t>
            </a:r>
          </a:p>
          <a:p>
            <a:pPr algn="just">
              <a:defRPr/>
            </a:pPr>
            <a:r>
              <a:rPr lang="en-US" sz="2800" dirty="0">
                <a:latin typeface="+mj-lt"/>
              </a:rPr>
              <a:t>1.	</a:t>
            </a:r>
            <a:r>
              <a:rPr lang="en-US" sz="2800" dirty="0" err="1">
                <a:latin typeface="+mj-lt"/>
              </a:rPr>
              <a:t>Lv</a:t>
            </a:r>
            <a:r>
              <a:rPr lang="en-US" sz="2800" dirty="0">
                <a:latin typeface="+mj-lt"/>
              </a:rPr>
              <a:t>, A. </a:t>
            </a:r>
            <a:r>
              <a:rPr lang="en-US" sz="2800" i="1" dirty="0">
                <a:latin typeface="+mj-lt"/>
              </a:rPr>
              <a:t>et al.</a:t>
            </a:r>
            <a:r>
              <a:rPr lang="en-US" sz="2800" dirty="0">
                <a:latin typeface="+mj-lt"/>
              </a:rPr>
              <a:t> Room-Temperature Phosphorescence from Metal-Free Organic Materials in Solution: Origin and Molecular Design. </a:t>
            </a:r>
            <a:r>
              <a:rPr lang="en-US" sz="2800" i="1" dirty="0">
                <a:latin typeface="+mj-lt"/>
              </a:rPr>
              <a:t>J. Phys. Chem. Lett</a:t>
            </a:r>
            <a:r>
              <a:rPr lang="en-US" sz="2800" dirty="0">
                <a:latin typeface="+mj-lt"/>
              </a:rPr>
              <a:t> </a:t>
            </a:r>
            <a:r>
              <a:rPr lang="en-US" sz="2800" b="1" dirty="0">
                <a:latin typeface="+mj-lt"/>
              </a:rPr>
              <a:t>10</a:t>
            </a:r>
            <a:r>
              <a:rPr lang="en-US" sz="2800" dirty="0">
                <a:latin typeface="+mj-lt"/>
              </a:rPr>
              <a:t>, 36 (2019).</a:t>
            </a:r>
          </a:p>
          <a:p>
            <a:pPr algn="just">
              <a:defRPr/>
            </a:pPr>
            <a:r>
              <a:rPr lang="en-US" sz="2800" dirty="0">
                <a:latin typeface="+mj-lt"/>
              </a:rPr>
              <a:t>2.	</a:t>
            </a:r>
            <a:r>
              <a:rPr lang="en-US" sz="2800" dirty="0" err="1">
                <a:latin typeface="+mj-lt"/>
              </a:rPr>
              <a:t>Klán</a:t>
            </a:r>
            <a:r>
              <a:rPr lang="en-US" sz="2800" dirty="0">
                <a:latin typeface="+mj-lt"/>
              </a:rPr>
              <a:t>, P. &amp; </a:t>
            </a:r>
            <a:r>
              <a:rPr lang="en-US" sz="2800" dirty="0" err="1">
                <a:latin typeface="+mj-lt"/>
              </a:rPr>
              <a:t>Wirz</a:t>
            </a:r>
            <a:r>
              <a:rPr lang="en-US" sz="2800" dirty="0">
                <a:latin typeface="+mj-lt"/>
              </a:rPr>
              <a:t>, J. </a:t>
            </a:r>
            <a:r>
              <a:rPr lang="en-US" sz="2800" i="1" dirty="0">
                <a:latin typeface="+mj-lt"/>
              </a:rPr>
              <a:t>Photochemistry of organic compounds : from concepts to practice</a:t>
            </a:r>
            <a:r>
              <a:rPr lang="en-US" sz="2800" dirty="0">
                <a:latin typeface="+mj-lt"/>
              </a:rPr>
              <a:t>. (Wiley, 2009).</a:t>
            </a:r>
          </a:p>
          <a:p>
            <a:pPr algn="just">
              <a:defRPr/>
            </a:pPr>
            <a:r>
              <a:rPr lang="en-US" sz="2800" dirty="0">
                <a:latin typeface="+mj-lt"/>
              </a:rPr>
              <a:t>3.	He, Y., Cheng, N., Xu, X., Fu, J. &amp; Wang, J. A high efficiency pure organic room temperature phosphorescence polymer PPV derivative for OLED. </a:t>
            </a:r>
            <a:r>
              <a:rPr lang="en-US" sz="2800" i="1" dirty="0">
                <a:latin typeface="+mj-lt"/>
              </a:rPr>
              <a:t>Org. Electron.</a:t>
            </a:r>
            <a:r>
              <a:rPr lang="en-US" sz="2800" dirty="0">
                <a:latin typeface="+mj-lt"/>
              </a:rPr>
              <a:t> </a:t>
            </a:r>
            <a:r>
              <a:rPr lang="en-US" sz="2800" b="1" dirty="0">
                <a:latin typeface="+mj-lt"/>
              </a:rPr>
              <a:t>64</a:t>
            </a:r>
            <a:r>
              <a:rPr lang="en-US" sz="2800" dirty="0">
                <a:latin typeface="+mj-lt"/>
              </a:rPr>
              <a:t>, 247–251 (2019).</a:t>
            </a:r>
          </a:p>
          <a:p>
            <a:pPr algn="just">
              <a:defRPr/>
            </a:pPr>
            <a:r>
              <a:rPr lang="en-US" sz="2800" dirty="0">
                <a:latin typeface="+mj-lt"/>
              </a:rPr>
              <a:t>4.	Siraj, N. </a:t>
            </a:r>
            <a:r>
              <a:rPr lang="en-US" sz="2800" i="1" dirty="0">
                <a:latin typeface="+mj-lt"/>
              </a:rPr>
              <a:t>et al.</a:t>
            </a:r>
            <a:r>
              <a:rPr lang="en-US" sz="2800" dirty="0">
                <a:latin typeface="+mj-lt"/>
              </a:rPr>
              <a:t> Carbazole-Derived Group of Uniform Materials Based on Organic Salts: Solid State Fluorescent Analogues of Ionic Liquids for Potential Applications in Organic-Based Blue Light-Emitting Diodes. (2014). doi:10.1021/jp410784v</a:t>
            </a:r>
          </a:p>
          <a:p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E087A23-99F0-4744-9484-6CD0FE5B1231}"/>
              </a:ext>
            </a:extLst>
          </p:cNvPr>
          <p:cNvSpPr txBox="1"/>
          <p:nvPr/>
        </p:nvSpPr>
        <p:spPr>
          <a:xfrm>
            <a:off x="6096816" y="2953464"/>
            <a:ext cx="609518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latin typeface="Georgia" panose="02040502050405020303" pitchFamily="18" charset="0"/>
              </a:rPr>
              <a:t>Acknowledgement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014A9B6-FB46-426C-939D-BB76751F97AC}"/>
              </a:ext>
            </a:extLst>
          </p:cNvPr>
          <p:cNvSpPr txBox="1"/>
          <p:nvPr/>
        </p:nvSpPr>
        <p:spPr>
          <a:xfrm>
            <a:off x="6303003" y="3642930"/>
            <a:ext cx="485072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accent2">
                    <a:lumMod val="50000"/>
                  </a:schemeClr>
                </a:solidFill>
              </a:rPr>
              <a:t>Dr </a:t>
            </a:r>
            <a:r>
              <a:rPr lang="en-US" sz="1800" dirty="0" err="1">
                <a:solidFill>
                  <a:schemeClr val="accent2">
                    <a:lumMod val="50000"/>
                  </a:schemeClr>
                </a:solidFill>
              </a:rPr>
              <a:t>Noureen</a:t>
            </a:r>
            <a:r>
              <a:rPr lang="en-US" sz="1800" dirty="0">
                <a:solidFill>
                  <a:schemeClr val="accent2">
                    <a:lumMod val="50000"/>
                  </a:schemeClr>
                </a:solidFill>
              </a:rPr>
              <a:t> Siraj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accent2">
                    <a:lumMod val="50000"/>
                  </a:schemeClr>
                </a:solidFill>
              </a:rPr>
              <a:t>Siraj Group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accent2">
                    <a:lumMod val="50000"/>
                  </a:schemeClr>
                </a:solidFill>
              </a:rPr>
              <a:t>UALR Chemistry Department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NSF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accent2">
                    <a:lumMod val="50000"/>
                  </a:schemeClr>
                </a:solidFill>
              </a:rPr>
              <a:t>NASA-</a:t>
            </a:r>
            <a:r>
              <a:rPr lang="en-US" sz="1800">
                <a:solidFill>
                  <a:schemeClr val="accent2">
                    <a:lumMod val="50000"/>
                  </a:schemeClr>
                </a:solidFill>
              </a:rPr>
              <a:t>EPSCoR</a:t>
            </a:r>
            <a:endParaRPr lang="en-US" sz="1800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035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7782</TotalTime>
  <Words>571</Words>
  <Application>Microsoft Office PowerPoint</Application>
  <PresentationFormat>Widescreen</PresentationFormat>
  <Paragraphs>86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Calibri(body)</vt:lpstr>
      <vt:lpstr>Georgia</vt:lpstr>
      <vt:lpstr>Office Theme</vt:lpstr>
      <vt:lpstr>ROOM TEMPERATURE PHOSPHORESCENT MATERIAL FOR USE IN LOW-COST LIGHTING TECHNOLOGY   </vt:lpstr>
      <vt:lpstr>Introduction</vt:lpstr>
      <vt:lpstr>Methods</vt:lpstr>
      <vt:lpstr>Photophysical characterization</vt:lpstr>
      <vt:lpstr>PowerPoint Presentation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Photophysical properties of Carbazole derivatives for OLEDs applications.   Mujeebat Bashiru Mentor: Noureen Siraj, Chemistry, CSTEM</dc:title>
  <dc:creator>Mujeebat Omolola</dc:creator>
  <cp:lastModifiedBy>Mujeebat Omolola</cp:lastModifiedBy>
  <cp:revision>53</cp:revision>
  <dcterms:created xsi:type="dcterms:W3CDTF">2021-03-29T14:13:07Z</dcterms:created>
  <dcterms:modified xsi:type="dcterms:W3CDTF">2022-03-12T15:55:59Z</dcterms:modified>
</cp:coreProperties>
</file>