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97" r:id="rId5"/>
    <p:sldId id="303" r:id="rId6"/>
    <p:sldId id="30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ptop\Documents\data\acid\1.0.5.0.5%20ligAPPArg_prefreeze_H2SO4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ptop\Documents\data\base\1.0.5.0.5%20ligAPPArg_prefreeze_KO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62216434522552"/>
          <c:y val="0.10228782034425753"/>
          <c:w val="0.79464925116783658"/>
          <c:h val="0.6919628575687586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prefreeze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Sheet1!$A$2:$A$2006</c:f>
              <c:numCache>
                <c:formatCode>General</c:formatCode>
                <c:ptCount val="2005"/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1.7999999999999999E-2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2.5999999999999999E-2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3.5999999999999997E-2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  <c:pt idx="41">
                  <c:v>4.1000000000000002E-2</c:v>
                </c:pt>
                <c:pt idx="42">
                  <c:v>4.2000000000000003E-2</c:v>
                </c:pt>
                <c:pt idx="43">
                  <c:v>4.2999999999999997E-2</c:v>
                </c:pt>
                <c:pt idx="44">
                  <c:v>4.3999999999999997E-2</c:v>
                </c:pt>
                <c:pt idx="45">
                  <c:v>4.4999999999999998E-2</c:v>
                </c:pt>
                <c:pt idx="46">
                  <c:v>4.5999999999999999E-2</c:v>
                </c:pt>
                <c:pt idx="47">
                  <c:v>4.7E-2</c:v>
                </c:pt>
                <c:pt idx="48">
                  <c:v>4.8000000000000001E-2</c:v>
                </c:pt>
                <c:pt idx="49">
                  <c:v>4.9000000000000002E-2</c:v>
                </c:pt>
                <c:pt idx="50">
                  <c:v>0.05</c:v>
                </c:pt>
                <c:pt idx="51">
                  <c:v>5.0999999999999997E-2</c:v>
                </c:pt>
                <c:pt idx="52">
                  <c:v>5.1999999999999998E-2</c:v>
                </c:pt>
                <c:pt idx="53">
                  <c:v>5.2999999999999999E-2</c:v>
                </c:pt>
                <c:pt idx="54">
                  <c:v>5.3999999999999999E-2</c:v>
                </c:pt>
                <c:pt idx="55">
                  <c:v>5.5E-2</c:v>
                </c:pt>
                <c:pt idx="56">
                  <c:v>5.6000000000000001E-2</c:v>
                </c:pt>
                <c:pt idx="57">
                  <c:v>5.7000000000000002E-2</c:v>
                </c:pt>
                <c:pt idx="58">
                  <c:v>5.8000000000000003E-2</c:v>
                </c:pt>
                <c:pt idx="59">
                  <c:v>5.8999999999999997E-2</c:v>
                </c:pt>
                <c:pt idx="60">
                  <c:v>0.06</c:v>
                </c:pt>
                <c:pt idx="61">
                  <c:v>6.0999999999999999E-2</c:v>
                </c:pt>
                <c:pt idx="62">
                  <c:v>6.2E-2</c:v>
                </c:pt>
                <c:pt idx="63">
                  <c:v>6.3E-2</c:v>
                </c:pt>
                <c:pt idx="64">
                  <c:v>6.4000000000000001E-2</c:v>
                </c:pt>
                <c:pt idx="65">
                  <c:v>6.5000000000000002E-2</c:v>
                </c:pt>
                <c:pt idx="66">
                  <c:v>6.6000000000000003E-2</c:v>
                </c:pt>
                <c:pt idx="67">
                  <c:v>6.7000000000000004E-2</c:v>
                </c:pt>
                <c:pt idx="68">
                  <c:v>6.8000000000000005E-2</c:v>
                </c:pt>
                <c:pt idx="69">
                  <c:v>6.9000000000000006E-2</c:v>
                </c:pt>
                <c:pt idx="70">
                  <c:v>7.0000000000000007E-2</c:v>
                </c:pt>
                <c:pt idx="71">
                  <c:v>7.0999999999999994E-2</c:v>
                </c:pt>
                <c:pt idx="72">
                  <c:v>7.1999999999999995E-2</c:v>
                </c:pt>
                <c:pt idx="73">
                  <c:v>7.2999999999999995E-2</c:v>
                </c:pt>
                <c:pt idx="74">
                  <c:v>7.3999999999999996E-2</c:v>
                </c:pt>
                <c:pt idx="75">
                  <c:v>7.4999999999999997E-2</c:v>
                </c:pt>
                <c:pt idx="76">
                  <c:v>7.5999999999999998E-2</c:v>
                </c:pt>
                <c:pt idx="77">
                  <c:v>7.6999999999999999E-2</c:v>
                </c:pt>
                <c:pt idx="78">
                  <c:v>7.8E-2</c:v>
                </c:pt>
                <c:pt idx="79">
                  <c:v>7.9000000000000001E-2</c:v>
                </c:pt>
                <c:pt idx="80">
                  <c:v>0.08</c:v>
                </c:pt>
                <c:pt idx="81">
                  <c:v>8.1000000000000003E-2</c:v>
                </c:pt>
                <c:pt idx="82">
                  <c:v>8.2000000000000003E-2</c:v>
                </c:pt>
                <c:pt idx="83">
                  <c:v>8.3000000000000004E-2</c:v>
                </c:pt>
                <c:pt idx="84">
                  <c:v>8.4000000000000005E-2</c:v>
                </c:pt>
                <c:pt idx="85">
                  <c:v>8.5000000000000006E-2</c:v>
                </c:pt>
                <c:pt idx="86">
                  <c:v>8.5999999999999993E-2</c:v>
                </c:pt>
                <c:pt idx="87">
                  <c:v>8.6999999999999994E-2</c:v>
                </c:pt>
                <c:pt idx="88">
                  <c:v>8.7999999999999995E-2</c:v>
                </c:pt>
                <c:pt idx="89">
                  <c:v>8.8999999999999996E-2</c:v>
                </c:pt>
                <c:pt idx="90">
                  <c:v>0.09</c:v>
                </c:pt>
                <c:pt idx="91">
                  <c:v>9.0999999999999998E-2</c:v>
                </c:pt>
                <c:pt idx="92">
                  <c:v>9.1999999999999998E-2</c:v>
                </c:pt>
                <c:pt idx="93">
                  <c:v>9.2999999999999999E-2</c:v>
                </c:pt>
                <c:pt idx="94">
                  <c:v>9.4E-2</c:v>
                </c:pt>
                <c:pt idx="95">
                  <c:v>9.5000000000000001E-2</c:v>
                </c:pt>
                <c:pt idx="96">
                  <c:v>9.6000000000000002E-2</c:v>
                </c:pt>
                <c:pt idx="97">
                  <c:v>9.7000000000000003E-2</c:v>
                </c:pt>
                <c:pt idx="98">
                  <c:v>9.8000000000000004E-2</c:v>
                </c:pt>
                <c:pt idx="99">
                  <c:v>9.9000000000000005E-2</c:v>
                </c:pt>
                <c:pt idx="100">
                  <c:v>0.1</c:v>
                </c:pt>
                <c:pt idx="101">
                  <c:v>0.10100000000000001</c:v>
                </c:pt>
                <c:pt idx="102">
                  <c:v>0.10199999999999999</c:v>
                </c:pt>
                <c:pt idx="103">
                  <c:v>0.10299999999999999</c:v>
                </c:pt>
                <c:pt idx="104">
                  <c:v>0.104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0.11899999999999999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0.13100000000000001</c:v>
                </c:pt>
                <c:pt idx="132">
                  <c:v>0.13200000000000001</c:v>
                </c:pt>
                <c:pt idx="133">
                  <c:v>0.13300000000000001</c:v>
                </c:pt>
                <c:pt idx="134">
                  <c:v>0.13400000000000001</c:v>
                </c:pt>
                <c:pt idx="135">
                  <c:v>0.13500000000000001</c:v>
                </c:pt>
                <c:pt idx="136">
                  <c:v>0.13600000000000001</c:v>
                </c:pt>
                <c:pt idx="137">
                  <c:v>0.13700000000000001</c:v>
                </c:pt>
                <c:pt idx="138">
                  <c:v>0.13800000000000001</c:v>
                </c:pt>
                <c:pt idx="139">
                  <c:v>0.13900000000000001</c:v>
                </c:pt>
                <c:pt idx="140">
                  <c:v>0.14000000000000001</c:v>
                </c:pt>
                <c:pt idx="141">
                  <c:v>0.14099999999999999</c:v>
                </c:pt>
                <c:pt idx="142">
                  <c:v>0.14199999999999999</c:v>
                </c:pt>
                <c:pt idx="143">
                  <c:v>0.14299999999999999</c:v>
                </c:pt>
                <c:pt idx="144">
                  <c:v>0.14399999999999999</c:v>
                </c:pt>
                <c:pt idx="145">
                  <c:v>0.14499999999999999</c:v>
                </c:pt>
                <c:pt idx="146">
                  <c:v>0.14599999999999999</c:v>
                </c:pt>
                <c:pt idx="147">
                  <c:v>0.14699999999999999</c:v>
                </c:pt>
                <c:pt idx="148">
                  <c:v>0.14799999999999999</c:v>
                </c:pt>
                <c:pt idx="149">
                  <c:v>0.14899999999999999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0.16200000000000001</c:v>
                </c:pt>
                <c:pt idx="163">
                  <c:v>0.16300000000000001</c:v>
                </c:pt>
                <c:pt idx="164">
                  <c:v>0.16400000000000001</c:v>
                </c:pt>
                <c:pt idx="165">
                  <c:v>0.16500000000000001</c:v>
                </c:pt>
                <c:pt idx="166">
                  <c:v>0.16600000000000001</c:v>
                </c:pt>
                <c:pt idx="167">
                  <c:v>0.16700000000000001</c:v>
                </c:pt>
                <c:pt idx="168">
                  <c:v>0.16800000000000001</c:v>
                </c:pt>
                <c:pt idx="169">
                  <c:v>0.16900000000000001</c:v>
                </c:pt>
                <c:pt idx="170">
                  <c:v>0.17</c:v>
                </c:pt>
                <c:pt idx="171">
                  <c:v>0.17100000000000001</c:v>
                </c:pt>
                <c:pt idx="172">
                  <c:v>0.17199999999999999</c:v>
                </c:pt>
                <c:pt idx="173">
                  <c:v>0.17299999999999999</c:v>
                </c:pt>
                <c:pt idx="174">
                  <c:v>0.17399999999999999</c:v>
                </c:pt>
                <c:pt idx="175">
                  <c:v>0.17499999999999999</c:v>
                </c:pt>
                <c:pt idx="176">
                  <c:v>0.17599999999999999</c:v>
                </c:pt>
                <c:pt idx="177">
                  <c:v>0.17699999999999999</c:v>
                </c:pt>
                <c:pt idx="178">
                  <c:v>0.17799999999999999</c:v>
                </c:pt>
                <c:pt idx="179">
                  <c:v>0.17899999999999999</c:v>
                </c:pt>
                <c:pt idx="180">
                  <c:v>0.18</c:v>
                </c:pt>
                <c:pt idx="181">
                  <c:v>0.18099999999999999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0.19400000000000001</c:v>
                </c:pt>
                <c:pt idx="195">
                  <c:v>0.19500000000000001</c:v>
                </c:pt>
                <c:pt idx="196">
                  <c:v>0.19600000000000001</c:v>
                </c:pt>
                <c:pt idx="197">
                  <c:v>0.19700000000000001</c:v>
                </c:pt>
                <c:pt idx="198">
                  <c:v>0.19800000000000001</c:v>
                </c:pt>
                <c:pt idx="199">
                  <c:v>0.19900000000000001</c:v>
                </c:pt>
                <c:pt idx="200">
                  <c:v>0.2</c:v>
                </c:pt>
                <c:pt idx="201">
                  <c:v>0.20100000000000001</c:v>
                </c:pt>
                <c:pt idx="202">
                  <c:v>0.20200000000000001</c:v>
                </c:pt>
                <c:pt idx="203">
                  <c:v>0.20300000000000001</c:v>
                </c:pt>
                <c:pt idx="204">
                  <c:v>0.20399999999999999</c:v>
                </c:pt>
                <c:pt idx="205">
                  <c:v>0.20499999999999999</c:v>
                </c:pt>
                <c:pt idx="206">
                  <c:v>0.20599999999999999</c:v>
                </c:pt>
                <c:pt idx="207">
                  <c:v>0.20699999999999999</c:v>
                </c:pt>
                <c:pt idx="208">
                  <c:v>0.20799999999999999</c:v>
                </c:pt>
                <c:pt idx="209">
                  <c:v>0.20899999999999999</c:v>
                </c:pt>
                <c:pt idx="210">
                  <c:v>0.21</c:v>
                </c:pt>
                <c:pt idx="211">
                  <c:v>0.21099999999999999</c:v>
                </c:pt>
                <c:pt idx="212">
                  <c:v>0.21199999999999999</c:v>
                </c:pt>
                <c:pt idx="213">
                  <c:v>0.21299999999999999</c:v>
                </c:pt>
                <c:pt idx="214">
                  <c:v>0.214</c:v>
                </c:pt>
                <c:pt idx="215">
                  <c:v>0.215</c:v>
                </c:pt>
                <c:pt idx="216">
                  <c:v>0.216</c:v>
                </c:pt>
                <c:pt idx="217">
                  <c:v>0.217</c:v>
                </c:pt>
                <c:pt idx="218">
                  <c:v>0.218</c:v>
                </c:pt>
                <c:pt idx="219">
                  <c:v>0.219</c:v>
                </c:pt>
                <c:pt idx="220">
                  <c:v>0.22</c:v>
                </c:pt>
                <c:pt idx="221">
                  <c:v>0.221</c:v>
                </c:pt>
                <c:pt idx="222">
                  <c:v>0.222</c:v>
                </c:pt>
                <c:pt idx="223">
                  <c:v>0.223</c:v>
                </c:pt>
                <c:pt idx="224">
                  <c:v>0.224</c:v>
                </c:pt>
                <c:pt idx="225">
                  <c:v>0.22500000000000001</c:v>
                </c:pt>
                <c:pt idx="226">
                  <c:v>0.22600000000000001</c:v>
                </c:pt>
                <c:pt idx="227">
                  <c:v>0.22700000000000001</c:v>
                </c:pt>
                <c:pt idx="228">
                  <c:v>0.22800000000000001</c:v>
                </c:pt>
                <c:pt idx="229">
                  <c:v>0.22900000000000001</c:v>
                </c:pt>
                <c:pt idx="230">
                  <c:v>0.23</c:v>
                </c:pt>
                <c:pt idx="231">
                  <c:v>0.23100000000000001</c:v>
                </c:pt>
                <c:pt idx="232">
                  <c:v>0.23200000000000001</c:v>
                </c:pt>
                <c:pt idx="233">
                  <c:v>0.23300000000000001</c:v>
                </c:pt>
                <c:pt idx="234">
                  <c:v>0.23400000000000001</c:v>
                </c:pt>
                <c:pt idx="235">
                  <c:v>0.23499999999999999</c:v>
                </c:pt>
                <c:pt idx="236">
                  <c:v>0.23599999999999999</c:v>
                </c:pt>
                <c:pt idx="237">
                  <c:v>0.23699999999999999</c:v>
                </c:pt>
                <c:pt idx="238">
                  <c:v>0.23799999999999999</c:v>
                </c:pt>
                <c:pt idx="239">
                  <c:v>0.23899999999999999</c:v>
                </c:pt>
                <c:pt idx="240">
                  <c:v>0.24</c:v>
                </c:pt>
                <c:pt idx="241">
                  <c:v>0.24099999999999999</c:v>
                </c:pt>
                <c:pt idx="242">
                  <c:v>0.24199999999999999</c:v>
                </c:pt>
                <c:pt idx="243">
                  <c:v>0.24299999999999999</c:v>
                </c:pt>
                <c:pt idx="244">
                  <c:v>0.24399999999999999</c:v>
                </c:pt>
                <c:pt idx="245">
                  <c:v>0.245</c:v>
                </c:pt>
                <c:pt idx="246">
                  <c:v>0.246</c:v>
                </c:pt>
                <c:pt idx="247">
                  <c:v>0.247</c:v>
                </c:pt>
                <c:pt idx="248">
                  <c:v>0.248</c:v>
                </c:pt>
                <c:pt idx="249">
                  <c:v>0.249</c:v>
                </c:pt>
                <c:pt idx="250">
                  <c:v>0.25</c:v>
                </c:pt>
                <c:pt idx="251">
                  <c:v>0.251</c:v>
                </c:pt>
                <c:pt idx="252">
                  <c:v>0.252</c:v>
                </c:pt>
                <c:pt idx="253">
                  <c:v>0.253</c:v>
                </c:pt>
                <c:pt idx="254">
                  <c:v>0.254</c:v>
                </c:pt>
                <c:pt idx="255">
                  <c:v>0.255</c:v>
                </c:pt>
                <c:pt idx="256">
                  <c:v>0.25600000000000001</c:v>
                </c:pt>
                <c:pt idx="257">
                  <c:v>0.25700000000000001</c:v>
                </c:pt>
                <c:pt idx="258">
                  <c:v>0.25800000000000001</c:v>
                </c:pt>
                <c:pt idx="259">
                  <c:v>0.25900000000000001</c:v>
                </c:pt>
                <c:pt idx="260">
                  <c:v>0.26</c:v>
                </c:pt>
                <c:pt idx="261">
                  <c:v>0.26100000000000001</c:v>
                </c:pt>
                <c:pt idx="262">
                  <c:v>0.26200000000000001</c:v>
                </c:pt>
                <c:pt idx="263">
                  <c:v>0.26300000000000001</c:v>
                </c:pt>
                <c:pt idx="264">
                  <c:v>0.26400000000000001</c:v>
                </c:pt>
                <c:pt idx="265">
                  <c:v>0.26500000000000001</c:v>
                </c:pt>
                <c:pt idx="266">
                  <c:v>0.26600000000000001</c:v>
                </c:pt>
                <c:pt idx="267">
                  <c:v>0.26700000000000002</c:v>
                </c:pt>
                <c:pt idx="268">
                  <c:v>0.26800000000000002</c:v>
                </c:pt>
                <c:pt idx="269">
                  <c:v>0.26900000000000002</c:v>
                </c:pt>
                <c:pt idx="270">
                  <c:v>0.27</c:v>
                </c:pt>
                <c:pt idx="271">
                  <c:v>0.27100000000000002</c:v>
                </c:pt>
                <c:pt idx="272">
                  <c:v>0.27200000000000002</c:v>
                </c:pt>
                <c:pt idx="273">
                  <c:v>0.27300000000000002</c:v>
                </c:pt>
                <c:pt idx="274">
                  <c:v>0.27400000000000002</c:v>
                </c:pt>
                <c:pt idx="275">
                  <c:v>0.27500000000000002</c:v>
                </c:pt>
                <c:pt idx="276">
                  <c:v>0.27600000000000002</c:v>
                </c:pt>
                <c:pt idx="277">
                  <c:v>0.27700000000000002</c:v>
                </c:pt>
                <c:pt idx="278">
                  <c:v>0.27800000000000002</c:v>
                </c:pt>
                <c:pt idx="279">
                  <c:v>0.27900000000000003</c:v>
                </c:pt>
                <c:pt idx="280">
                  <c:v>0.28000000000000003</c:v>
                </c:pt>
                <c:pt idx="281">
                  <c:v>0.28100000000000003</c:v>
                </c:pt>
                <c:pt idx="282">
                  <c:v>0.28199999999999997</c:v>
                </c:pt>
                <c:pt idx="283">
                  <c:v>0.28299999999999997</c:v>
                </c:pt>
                <c:pt idx="284">
                  <c:v>0.28399999999999997</c:v>
                </c:pt>
                <c:pt idx="285">
                  <c:v>0.28499999999999998</c:v>
                </c:pt>
                <c:pt idx="286">
                  <c:v>0.28599999999999998</c:v>
                </c:pt>
                <c:pt idx="287">
                  <c:v>0.28699999999999998</c:v>
                </c:pt>
                <c:pt idx="288">
                  <c:v>0.28799999999999998</c:v>
                </c:pt>
                <c:pt idx="289">
                  <c:v>0.28899999999999998</c:v>
                </c:pt>
                <c:pt idx="290">
                  <c:v>0.28999999999999998</c:v>
                </c:pt>
                <c:pt idx="291">
                  <c:v>0.29099999999999998</c:v>
                </c:pt>
                <c:pt idx="292">
                  <c:v>0.29199999999999998</c:v>
                </c:pt>
                <c:pt idx="293">
                  <c:v>0.29299999999999998</c:v>
                </c:pt>
                <c:pt idx="294">
                  <c:v>0.29399999999999998</c:v>
                </c:pt>
                <c:pt idx="295">
                  <c:v>0.29499999999999998</c:v>
                </c:pt>
                <c:pt idx="296">
                  <c:v>0.29599999999999999</c:v>
                </c:pt>
                <c:pt idx="297">
                  <c:v>0.29699999999999999</c:v>
                </c:pt>
                <c:pt idx="298">
                  <c:v>0.29799999999999999</c:v>
                </c:pt>
                <c:pt idx="299">
                  <c:v>0.29899999999999999</c:v>
                </c:pt>
                <c:pt idx="300">
                  <c:v>0.3</c:v>
                </c:pt>
                <c:pt idx="301">
                  <c:v>0.30099999999999999</c:v>
                </c:pt>
                <c:pt idx="302">
                  <c:v>0.30199999999999999</c:v>
                </c:pt>
                <c:pt idx="303">
                  <c:v>0.30299999999999999</c:v>
                </c:pt>
                <c:pt idx="304">
                  <c:v>0.30399999999999999</c:v>
                </c:pt>
                <c:pt idx="305">
                  <c:v>0.30499999999999999</c:v>
                </c:pt>
                <c:pt idx="306">
                  <c:v>0.30599999999999999</c:v>
                </c:pt>
                <c:pt idx="307">
                  <c:v>0.307</c:v>
                </c:pt>
                <c:pt idx="308">
                  <c:v>0.308</c:v>
                </c:pt>
                <c:pt idx="309">
                  <c:v>0.309</c:v>
                </c:pt>
                <c:pt idx="310">
                  <c:v>0.31</c:v>
                </c:pt>
                <c:pt idx="311">
                  <c:v>0.311</c:v>
                </c:pt>
                <c:pt idx="312">
                  <c:v>0.312</c:v>
                </c:pt>
                <c:pt idx="313">
                  <c:v>0.313</c:v>
                </c:pt>
                <c:pt idx="314">
                  <c:v>0.314</c:v>
                </c:pt>
                <c:pt idx="315">
                  <c:v>0.315</c:v>
                </c:pt>
                <c:pt idx="316">
                  <c:v>0.316</c:v>
                </c:pt>
                <c:pt idx="317">
                  <c:v>0.317</c:v>
                </c:pt>
                <c:pt idx="318">
                  <c:v>0.318</c:v>
                </c:pt>
                <c:pt idx="319">
                  <c:v>0.31900000000000001</c:v>
                </c:pt>
                <c:pt idx="320">
                  <c:v>0.32</c:v>
                </c:pt>
                <c:pt idx="321">
                  <c:v>0.32100000000000001</c:v>
                </c:pt>
                <c:pt idx="322">
                  <c:v>0.32200000000000001</c:v>
                </c:pt>
                <c:pt idx="323">
                  <c:v>0.32300000000000001</c:v>
                </c:pt>
                <c:pt idx="324">
                  <c:v>0.32400000000000001</c:v>
                </c:pt>
                <c:pt idx="325">
                  <c:v>0.32500000000000001</c:v>
                </c:pt>
                <c:pt idx="326">
                  <c:v>0.32600000000000001</c:v>
                </c:pt>
                <c:pt idx="327">
                  <c:v>0.32700000000000001</c:v>
                </c:pt>
                <c:pt idx="328">
                  <c:v>0.32800000000000001</c:v>
                </c:pt>
                <c:pt idx="329">
                  <c:v>0.32900000000000001</c:v>
                </c:pt>
                <c:pt idx="330">
                  <c:v>0.33</c:v>
                </c:pt>
                <c:pt idx="331">
                  <c:v>0.33100000000000002</c:v>
                </c:pt>
                <c:pt idx="332">
                  <c:v>0.33200000000000002</c:v>
                </c:pt>
                <c:pt idx="333">
                  <c:v>0.33300000000000002</c:v>
                </c:pt>
                <c:pt idx="334">
                  <c:v>0.33400000000000002</c:v>
                </c:pt>
                <c:pt idx="335">
                  <c:v>0.33500000000000002</c:v>
                </c:pt>
                <c:pt idx="336">
                  <c:v>0.33600000000000002</c:v>
                </c:pt>
                <c:pt idx="337">
                  <c:v>0.33700000000000002</c:v>
                </c:pt>
                <c:pt idx="338">
                  <c:v>0.33800000000000002</c:v>
                </c:pt>
                <c:pt idx="339">
                  <c:v>0.33900000000000002</c:v>
                </c:pt>
                <c:pt idx="340">
                  <c:v>0.34</c:v>
                </c:pt>
                <c:pt idx="341">
                  <c:v>0.34100000000000003</c:v>
                </c:pt>
                <c:pt idx="342">
                  <c:v>0.34200000000000003</c:v>
                </c:pt>
                <c:pt idx="343">
                  <c:v>0.34300000000000003</c:v>
                </c:pt>
                <c:pt idx="344">
                  <c:v>0.34399999999999997</c:v>
                </c:pt>
                <c:pt idx="345">
                  <c:v>0.34499999999999997</c:v>
                </c:pt>
                <c:pt idx="346">
                  <c:v>0.34599999999999997</c:v>
                </c:pt>
                <c:pt idx="347">
                  <c:v>0.34699999999999998</c:v>
                </c:pt>
                <c:pt idx="348">
                  <c:v>0.34799999999999998</c:v>
                </c:pt>
                <c:pt idx="349">
                  <c:v>0.34899999999999998</c:v>
                </c:pt>
                <c:pt idx="350">
                  <c:v>0.35</c:v>
                </c:pt>
                <c:pt idx="351">
                  <c:v>0.35099999999999998</c:v>
                </c:pt>
                <c:pt idx="352">
                  <c:v>0.35199999999999998</c:v>
                </c:pt>
                <c:pt idx="353">
                  <c:v>0.35299999999999998</c:v>
                </c:pt>
                <c:pt idx="354">
                  <c:v>0.35399999999999998</c:v>
                </c:pt>
                <c:pt idx="355">
                  <c:v>0.35499999999999998</c:v>
                </c:pt>
                <c:pt idx="356">
                  <c:v>0.35599999999999998</c:v>
                </c:pt>
                <c:pt idx="357">
                  <c:v>0.35699999999999998</c:v>
                </c:pt>
                <c:pt idx="358">
                  <c:v>0.35799999999999998</c:v>
                </c:pt>
                <c:pt idx="359">
                  <c:v>0.35899999999999999</c:v>
                </c:pt>
                <c:pt idx="360">
                  <c:v>0.36</c:v>
                </c:pt>
                <c:pt idx="361">
                  <c:v>0.36099999999999999</c:v>
                </c:pt>
                <c:pt idx="362">
                  <c:v>0.36199999999999999</c:v>
                </c:pt>
                <c:pt idx="363">
                  <c:v>0.36299999999999999</c:v>
                </c:pt>
                <c:pt idx="364">
                  <c:v>0.36399999999999999</c:v>
                </c:pt>
                <c:pt idx="365">
                  <c:v>0.36499999999999999</c:v>
                </c:pt>
                <c:pt idx="366">
                  <c:v>0.36599999999999999</c:v>
                </c:pt>
                <c:pt idx="367">
                  <c:v>0.36699999999999999</c:v>
                </c:pt>
                <c:pt idx="368">
                  <c:v>0.36799999999999999</c:v>
                </c:pt>
                <c:pt idx="369">
                  <c:v>0.36899999999999999</c:v>
                </c:pt>
                <c:pt idx="370">
                  <c:v>0.37</c:v>
                </c:pt>
                <c:pt idx="371">
                  <c:v>0.371</c:v>
                </c:pt>
                <c:pt idx="372">
                  <c:v>0.372</c:v>
                </c:pt>
                <c:pt idx="373">
                  <c:v>0.373</c:v>
                </c:pt>
                <c:pt idx="374">
                  <c:v>0.374</c:v>
                </c:pt>
                <c:pt idx="375">
                  <c:v>0.375</c:v>
                </c:pt>
                <c:pt idx="376">
                  <c:v>0.376</c:v>
                </c:pt>
                <c:pt idx="377">
                  <c:v>0.377</c:v>
                </c:pt>
                <c:pt idx="378">
                  <c:v>0.378</c:v>
                </c:pt>
                <c:pt idx="379">
                  <c:v>0.379</c:v>
                </c:pt>
                <c:pt idx="380">
                  <c:v>0.38</c:v>
                </c:pt>
                <c:pt idx="381">
                  <c:v>0.38100000000000001</c:v>
                </c:pt>
                <c:pt idx="382">
                  <c:v>0.38200000000000001</c:v>
                </c:pt>
                <c:pt idx="383">
                  <c:v>0.38300000000000001</c:v>
                </c:pt>
                <c:pt idx="384">
                  <c:v>0.38400000000000001</c:v>
                </c:pt>
                <c:pt idx="385">
                  <c:v>0.38500000000000001</c:v>
                </c:pt>
                <c:pt idx="386">
                  <c:v>0.38600000000000001</c:v>
                </c:pt>
                <c:pt idx="387">
                  <c:v>0.38700000000000001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0.39100000000000001</c:v>
                </c:pt>
                <c:pt idx="392">
                  <c:v>0.39200000000000002</c:v>
                </c:pt>
                <c:pt idx="393">
                  <c:v>0.39300000000000002</c:v>
                </c:pt>
                <c:pt idx="394">
                  <c:v>0.39400000000000002</c:v>
                </c:pt>
                <c:pt idx="395">
                  <c:v>0.39500000000000002</c:v>
                </c:pt>
                <c:pt idx="396">
                  <c:v>0.39600000000000002</c:v>
                </c:pt>
                <c:pt idx="397">
                  <c:v>0.39700000000000002</c:v>
                </c:pt>
                <c:pt idx="398">
                  <c:v>0.39800000000000002</c:v>
                </c:pt>
                <c:pt idx="399">
                  <c:v>0.39900000000000002</c:v>
                </c:pt>
                <c:pt idx="400">
                  <c:v>0.4</c:v>
                </c:pt>
                <c:pt idx="401">
                  <c:v>0.40100000000000002</c:v>
                </c:pt>
                <c:pt idx="402">
                  <c:v>0.40200000000000002</c:v>
                </c:pt>
                <c:pt idx="403">
                  <c:v>0.40300000000000002</c:v>
                </c:pt>
                <c:pt idx="404">
                  <c:v>0.40400000000000003</c:v>
                </c:pt>
                <c:pt idx="405">
                  <c:v>0.40500000000000003</c:v>
                </c:pt>
                <c:pt idx="406">
                  <c:v>0.40600000000000003</c:v>
                </c:pt>
                <c:pt idx="407">
                  <c:v>0.40699999999999997</c:v>
                </c:pt>
                <c:pt idx="408">
                  <c:v>0.40799999999999997</c:v>
                </c:pt>
                <c:pt idx="409">
                  <c:v>0.40899999999999997</c:v>
                </c:pt>
                <c:pt idx="410">
                  <c:v>0.41</c:v>
                </c:pt>
                <c:pt idx="411">
                  <c:v>0.41099999999999998</c:v>
                </c:pt>
                <c:pt idx="412">
                  <c:v>0.41199999999999998</c:v>
                </c:pt>
                <c:pt idx="413">
                  <c:v>0.41299999999999998</c:v>
                </c:pt>
                <c:pt idx="414">
                  <c:v>0.41399999999999998</c:v>
                </c:pt>
                <c:pt idx="415">
                  <c:v>0.41499999999999998</c:v>
                </c:pt>
                <c:pt idx="416">
                  <c:v>0.41599999999999998</c:v>
                </c:pt>
                <c:pt idx="417">
                  <c:v>0.41699999999999998</c:v>
                </c:pt>
                <c:pt idx="418">
                  <c:v>0.41799999999999998</c:v>
                </c:pt>
                <c:pt idx="419">
                  <c:v>0.41899999999999998</c:v>
                </c:pt>
                <c:pt idx="420">
                  <c:v>0.42</c:v>
                </c:pt>
                <c:pt idx="421">
                  <c:v>0.42099999999999999</c:v>
                </c:pt>
                <c:pt idx="422">
                  <c:v>0.42199999999999999</c:v>
                </c:pt>
                <c:pt idx="423">
                  <c:v>0.42299999999999999</c:v>
                </c:pt>
                <c:pt idx="424">
                  <c:v>0.42399999999999999</c:v>
                </c:pt>
                <c:pt idx="425">
                  <c:v>0.42499999999999999</c:v>
                </c:pt>
                <c:pt idx="426">
                  <c:v>0.42599999999999999</c:v>
                </c:pt>
                <c:pt idx="427">
                  <c:v>0.42699999999999999</c:v>
                </c:pt>
                <c:pt idx="428">
                  <c:v>0.42799999999999999</c:v>
                </c:pt>
                <c:pt idx="429">
                  <c:v>0.42899999999999999</c:v>
                </c:pt>
                <c:pt idx="430">
                  <c:v>0.43</c:v>
                </c:pt>
                <c:pt idx="431">
                  <c:v>0.43099999999999999</c:v>
                </c:pt>
                <c:pt idx="432">
                  <c:v>0.432</c:v>
                </c:pt>
                <c:pt idx="433">
                  <c:v>0.433</c:v>
                </c:pt>
                <c:pt idx="434">
                  <c:v>0.434</c:v>
                </c:pt>
                <c:pt idx="435">
                  <c:v>0.435</c:v>
                </c:pt>
                <c:pt idx="436">
                  <c:v>0.436</c:v>
                </c:pt>
                <c:pt idx="437">
                  <c:v>0.437</c:v>
                </c:pt>
                <c:pt idx="438">
                  <c:v>0.438</c:v>
                </c:pt>
                <c:pt idx="439">
                  <c:v>0.439</c:v>
                </c:pt>
                <c:pt idx="440">
                  <c:v>0.44</c:v>
                </c:pt>
                <c:pt idx="441">
                  <c:v>0.441</c:v>
                </c:pt>
                <c:pt idx="442">
                  <c:v>0.442</c:v>
                </c:pt>
                <c:pt idx="443">
                  <c:v>0.443</c:v>
                </c:pt>
                <c:pt idx="444">
                  <c:v>0.44400000000000001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0.44700000000000001</c:v>
                </c:pt>
                <c:pt idx="448">
                  <c:v>0.44800000000000001</c:v>
                </c:pt>
                <c:pt idx="449">
                  <c:v>0.44900000000000001</c:v>
                </c:pt>
                <c:pt idx="450">
                  <c:v>0.45</c:v>
                </c:pt>
                <c:pt idx="451">
                  <c:v>0.45100000000000001</c:v>
                </c:pt>
                <c:pt idx="452">
                  <c:v>0.45200000000000001</c:v>
                </c:pt>
                <c:pt idx="453">
                  <c:v>0.45300000000000001</c:v>
                </c:pt>
                <c:pt idx="454">
                  <c:v>0.45400000000000001</c:v>
                </c:pt>
                <c:pt idx="455">
                  <c:v>0.45500000000000002</c:v>
                </c:pt>
                <c:pt idx="456">
                  <c:v>0.45600000000000002</c:v>
                </c:pt>
                <c:pt idx="457">
                  <c:v>0.45700000000000002</c:v>
                </c:pt>
                <c:pt idx="458">
                  <c:v>0.45800000000000002</c:v>
                </c:pt>
                <c:pt idx="459">
                  <c:v>0.45900000000000002</c:v>
                </c:pt>
                <c:pt idx="460">
                  <c:v>0.46</c:v>
                </c:pt>
                <c:pt idx="461">
                  <c:v>0.46100000000000002</c:v>
                </c:pt>
                <c:pt idx="462">
                  <c:v>0.46200000000000002</c:v>
                </c:pt>
                <c:pt idx="463">
                  <c:v>0.46300000000000002</c:v>
                </c:pt>
                <c:pt idx="464">
                  <c:v>0.46400000000000002</c:v>
                </c:pt>
                <c:pt idx="465">
                  <c:v>0.46500000000000002</c:v>
                </c:pt>
                <c:pt idx="466">
                  <c:v>0.46600000000000003</c:v>
                </c:pt>
                <c:pt idx="467">
                  <c:v>0.46700000000000003</c:v>
                </c:pt>
                <c:pt idx="468">
                  <c:v>0.46800000000000003</c:v>
                </c:pt>
                <c:pt idx="469">
                  <c:v>0.46899999999999997</c:v>
                </c:pt>
                <c:pt idx="470">
                  <c:v>0.47</c:v>
                </c:pt>
                <c:pt idx="471">
                  <c:v>0.47099999999999997</c:v>
                </c:pt>
                <c:pt idx="472">
                  <c:v>0.47199999999999998</c:v>
                </c:pt>
                <c:pt idx="473">
                  <c:v>0.47299999999999998</c:v>
                </c:pt>
                <c:pt idx="474">
                  <c:v>0.47399999999999998</c:v>
                </c:pt>
                <c:pt idx="475">
                  <c:v>0.47499999999999998</c:v>
                </c:pt>
                <c:pt idx="476">
                  <c:v>0.47599999999999998</c:v>
                </c:pt>
                <c:pt idx="477">
                  <c:v>0.47699999999999998</c:v>
                </c:pt>
                <c:pt idx="478">
                  <c:v>0.47799999999999998</c:v>
                </c:pt>
                <c:pt idx="479">
                  <c:v>0.47899999999999998</c:v>
                </c:pt>
                <c:pt idx="480">
                  <c:v>0.48</c:v>
                </c:pt>
                <c:pt idx="481">
                  <c:v>0.48099999999999998</c:v>
                </c:pt>
                <c:pt idx="482">
                  <c:v>0.48199999999999998</c:v>
                </c:pt>
                <c:pt idx="483">
                  <c:v>0.48299999999999998</c:v>
                </c:pt>
                <c:pt idx="484">
                  <c:v>0.48399999999999999</c:v>
                </c:pt>
                <c:pt idx="485">
                  <c:v>0.48499999999999999</c:v>
                </c:pt>
                <c:pt idx="486">
                  <c:v>0.48599999999999999</c:v>
                </c:pt>
                <c:pt idx="487">
                  <c:v>0.48699999999999999</c:v>
                </c:pt>
                <c:pt idx="488">
                  <c:v>0.48799999999999999</c:v>
                </c:pt>
                <c:pt idx="489">
                  <c:v>0.48899999999999999</c:v>
                </c:pt>
                <c:pt idx="490">
                  <c:v>0.49</c:v>
                </c:pt>
                <c:pt idx="491">
                  <c:v>0.49099999999999999</c:v>
                </c:pt>
                <c:pt idx="492">
                  <c:v>0.49199999999999999</c:v>
                </c:pt>
                <c:pt idx="493">
                  <c:v>0.49299999999999999</c:v>
                </c:pt>
                <c:pt idx="494">
                  <c:v>0.49399999999999999</c:v>
                </c:pt>
                <c:pt idx="495">
                  <c:v>0.495</c:v>
                </c:pt>
                <c:pt idx="496">
                  <c:v>0.496</c:v>
                </c:pt>
                <c:pt idx="497">
                  <c:v>0.497</c:v>
                </c:pt>
                <c:pt idx="498">
                  <c:v>0.498</c:v>
                </c:pt>
                <c:pt idx="499">
                  <c:v>0.499</c:v>
                </c:pt>
                <c:pt idx="500">
                  <c:v>0.5</c:v>
                </c:pt>
                <c:pt idx="501">
                  <c:v>0.501</c:v>
                </c:pt>
                <c:pt idx="502">
                  <c:v>0.502</c:v>
                </c:pt>
                <c:pt idx="503">
                  <c:v>0.503</c:v>
                </c:pt>
                <c:pt idx="504">
                  <c:v>0.504</c:v>
                </c:pt>
                <c:pt idx="505">
                  <c:v>0.505</c:v>
                </c:pt>
                <c:pt idx="506">
                  <c:v>0.50600000000000001</c:v>
                </c:pt>
                <c:pt idx="507">
                  <c:v>0.50700000000000001</c:v>
                </c:pt>
                <c:pt idx="508">
                  <c:v>0.50800000000000001</c:v>
                </c:pt>
                <c:pt idx="509">
                  <c:v>0.50900000000000001</c:v>
                </c:pt>
                <c:pt idx="510">
                  <c:v>0.51</c:v>
                </c:pt>
                <c:pt idx="511">
                  <c:v>0.51100000000000001</c:v>
                </c:pt>
                <c:pt idx="512">
                  <c:v>0.51200000000000001</c:v>
                </c:pt>
                <c:pt idx="513">
                  <c:v>0.51300000000000001</c:v>
                </c:pt>
                <c:pt idx="514">
                  <c:v>0.51400000000000001</c:v>
                </c:pt>
                <c:pt idx="515">
                  <c:v>0.51500000000000001</c:v>
                </c:pt>
                <c:pt idx="516">
                  <c:v>0.51600000000000001</c:v>
                </c:pt>
                <c:pt idx="517">
                  <c:v>0.51700000000000002</c:v>
                </c:pt>
                <c:pt idx="518">
                  <c:v>0.51800000000000002</c:v>
                </c:pt>
                <c:pt idx="519">
                  <c:v>0.51900000000000002</c:v>
                </c:pt>
                <c:pt idx="520">
                  <c:v>0.52</c:v>
                </c:pt>
                <c:pt idx="521">
                  <c:v>0.52100000000000002</c:v>
                </c:pt>
                <c:pt idx="522">
                  <c:v>0.52200000000000002</c:v>
                </c:pt>
                <c:pt idx="523">
                  <c:v>0.52300000000000002</c:v>
                </c:pt>
                <c:pt idx="524">
                  <c:v>0.52400000000000002</c:v>
                </c:pt>
                <c:pt idx="525">
                  <c:v>0.52500000000000002</c:v>
                </c:pt>
                <c:pt idx="526">
                  <c:v>0.52600000000000002</c:v>
                </c:pt>
                <c:pt idx="527">
                  <c:v>0.52700000000000002</c:v>
                </c:pt>
                <c:pt idx="528">
                  <c:v>0.52800000000000002</c:v>
                </c:pt>
                <c:pt idx="529">
                  <c:v>0.52900000000000003</c:v>
                </c:pt>
                <c:pt idx="530">
                  <c:v>0.53</c:v>
                </c:pt>
                <c:pt idx="531">
                  <c:v>0.53100000000000003</c:v>
                </c:pt>
                <c:pt idx="532">
                  <c:v>0.53200000000000003</c:v>
                </c:pt>
                <c:pt idx="533">
                  <c:v>0.53300000000000003</c:v>
                </c:pt>
                <c:pt idx="534">
                  <c:v>0.53400000000000003</c:v>
                </c:pt>
                <c:pt idx="535">
                  <c:v>0.53500000000000003</c:v>
                </c:pt>
                <c:pt idx="536">
                  <c:v>0.53600000000000003</c:v>
                </c:pt>
                <c:pt idx="537">
                  <c:v>0.53700000000000003</c:v>
                </c:pt>
                <c:pt idx="538">
                  <c:v>0.53800000000000003</c:v>
                </c:pt>
                <c:pt idx="539">
                  <c:v>0.53900000000000003</c:v>
                </c:pt>
                <c:pt idx="540">
                  <c:v>0.54</c:v>
                </c:pt>
                <c:pt idx="541">
                  <c:v>0.54100000000000004</c:v>
                </c:pt>
                <c:pt idx="542">
                  <c:v>0.54200000000000004</c:v>
                </c:pt>
                <c:pt idx="543">
                  <c:v>0.54300000000000004</c:v>
                </c:pt>
                <c:pt idx="544">
                  <c:v>0.54400000000000004</c:v>
                </c:pt>
                <c:pt idx="545">
                  <c:v>0.54500000000000004</c:v>
                </c:pt>
                <c:pt idx="546">
                  <c:v>0.54600000000000004</c:v>
                </c:pt>
                <c:pt idx="547">
                  <c:v>0.54700000000000004</c:v>
                </c:pt>
                <c:pt idx="548">
                  <c:v>0.54800000000000004</c:v>
                </c:pt>
                <c:pt idx="549">
                  <c:v>0.54900000000000004</c:v>
                </c:pt>
                <c:pt idx="550">
                  <c:v>0.55000000000000004</c:v>
                </c:pt>
                <c:pt idx="551">
                  <c:v>0.55100000000000005</c:v>
                </c:pt>
                <c:pt idx="552">
                  <c:v>0.55200000000000005</c:v>
                </c:pt>
                <c:pt idx="553">
                  <c:v>0.55300000000000005</c:v>
                </c:pt>
                <c:pt idx="554">
                  <c:v>0.55400000000000005</c:v>
                </c:pt>
                <c:pt idx="555">
                  <c:v>0.55500000000000005</c:v>
                </c:pt>
                <c:pt idx="556">
                  <c:v>0.55600000000000005</c:v>
                </c:pt>
                <c:pt idx="557">
                  <c:v>0.55700000000000005</c:v>
                </c:pt>
                <c:pt idx="558">
                  <c:v>0.55800000000000005</c:v>
                </c:pt>
                <c:pt idx="559">
                  <c:v>0.55900000000000005</c:v>
                </c:pt>
                <c:pt idx="560">
                  <c:v>0.56000000000000005</c:v>
                </c:pt>
                <c:pt idx="561">
                  <c:v>0.56100000000000005</c:v>
                </c:pt>
                <c:pt idx="562">
                  <c:v>0.56200000000000006</c:v>
                </c:pt>
                <c:pt idx="563">
                  <c:v>0.56299999999999994</c:v>
                </c:pt>
                <c:pt idx="564">
                  <c:v>0.56399999999999995</c:v>
                </c:pt>
                <c:pt idx="565">
                  <c:v>0.56499999999999995</c:v>
                </c:pt>
                <c:pt idx="566">
                  <c:v>0.56599999999999995</c:v>
                </c:pt>
                <c:pt idx="567">
                  <c:v>0.56699999999999995</c:v>
                </c:pt>
                <c:pt idx="568">
                  <c:v>0.56799999999999995</c:v>
                </c:pt>
                <c:pt idx="569">
                  <c:v>0.56899999999999995</c:v>
                </c:pt>
                <c:pt idx="570">
                  <c:v>0.56999999999999995</c:v>
                </c:pt>
                <c:pt idx="571">
                  <c:v>0.57099999999999995</c:v>
                </c:pt>
                <c:pt idx="572">
                  <c:v>0.57199999999999995</c:v>
                </c:pt>
                <c:pt idx="573">
                  <c:v>0.57299999999999995</c:v>
                </c:pt>
                <c:pt idx="574">
                  <c:v>0.57399999999999995</c:v>
                </c:pt>
                <c:pt idx="575">
                  <c:v>0.57499999999999996</c:v>
                </c:pt>
                <c:pt idx="576">
                  <c:v>0.57599999999999996</c:v>
                </c:pt>
                <c:pt idx="577">
                  <c:v>0.57699999999999996</c:v>
                </c:pt>
                <c:pt idx="578">
                  <c:v>0.57799999999999996</c:v>
                </c:pt>
                <c:pt idx="579">
                  <c:v>0.57899999999999996</c:v>
                </c:pt>
                <c:pt idx="580">
                  <c:v>0.57999999999999996</c:v>
                </c:pt>
                <c:pt idx="581">
                  <c:v>0.58099999999999996</c:v>
                </c:pt>
                <c:pt idx="582">
                  <c:v>0.58199999999999996</c:v>
                </c:pt>
                <c:pt idx="583">
                  <c:v>0.58299999999999996</c:v>
                </c:pt>
                <c:pt idx="584">
                  <c:v>0.58399999999999996</c:v>
                </c:pt>
                <c:pt idx="585">
                  <c:v>0.58499999999999996</c:v>
                </c:pt>
                <c:pt idx="586">
                  <c:v>0.58599999999999997</c:v>
                </c:pt>
                <c:pt idx="587">
                  <c:v>0.58699999999999997</c:v>
                </c:pt>
                <c:pt idx="588">
                  <c:v>0.58799999999999997</c:v>
                </c:pt>
                <c:pt idx="589">
                  <c:v>0.58899999999999997</c:v>
                </c:pt>
                <c:pt idx="590">
                  <c:v>0.59</c:v>
                </c:pt>
                <c:pt idx="591">
                  <c:v>0.59099999999999997</c:v>
                </c:pt>
                <c:pt idx="592">
                  <c:v>0.59199999999999997</c:v>
                </c:pt>
                <c:pt idx="593">
                  <c:v>0.59299999999999997</c:v>
                </c:pt>
                <c:pt idx="594">
                  <c:v>0.59399999999999997</c:v>
                </c:pt>
                <c:pt idx="595">
                  <c:v>0.59499999999999997</c:v>
                </c:pt>
                <c:pt idx="596">
                  <c:v>0.59599999999999997</c:v>
                </c:pt>
                <c:pt idx="597">
                  <c:v>0.59699999999999998</c:v>
                </c:pt>
                <c:pt idx="598">
                  <c:v>0.59799999999999998</c:v>
                </c:pt>
                <c:pt idx="599">
                  <c:v>0.59899999999999998</c:v>
                </c:pt>
                <c:pt idx="600">
                  <c:v>0.6</c:v>
                </c:pt>
                <c:pt idx="601">
                  <c:v>0.60099999999999998</c:v>
                </c:pt>
                <c:pt idx="602">
                  <c:v>0.60199999999999998</c:v>
                </c:pt>
                <c:pt idx="603">
                  <c:v>0.60299999999999998</c:v>
                </c:pt>
                <c:pt idx="604">
                  <c:v>0.60399999999999998</c:v>
                </c:pt>
                <c:pt idx="605">
                  <c:v>0.60499999999999998</c:v>
                </c:pt>
                <c:pt idx="606">
                  <c:v>0.60599999999999998</c:v>
                </c:pt>
                <c:pt idx="607">
                  <c:v>0.60699999999999998</c:v>
                </c:pt>
                <c:pt idx="608">
                  <c:v>0.60799999999999998</c:v>
                </c:pt>
                <c:pt idx="609">
                  <c:v>0.60899999999999999</c:v>
                </c:pt>
                <c:pt idx="610">
                  <c:v>0.61</c:v>
                </c:pt>
                <c:pt idx="611">
                  <c:v>0.61099999999999999</c:v>
                </c:pt>
                <c:pt idx="612">
                  <c:v>0.61199999999999999</c:v>
                </c:pt>
                <c:pt idx="613">
                  <c:v>0.61299999999999999</c:v>
                </c:pt>
                <c:pt idx="614">
                  <c:v>0.61399999999999999</c:v>
                </c:pt>
                <c:pt idx="615">
                  <c:v>0.61499999999999999</c:v>
                </c:pt>
                <c:pt idx="616">
                  <c:v>0.61599999999999999</c:v>
                </c:pt>
                <c:pt idx="617">
                  <c:v>0.61699999999999999</c:v>
                </c:pt>
                <c:pt idx="618">
                  <c:v>0.61799999999999999</c:v>
                </c:pt>
                <c:pt idx="619">
                  <c:v>0.61899999999999999</c:v>
                </c:pt>
                <c:pt idx="620">
                  <c:v>0.62</c:v>
                </c:pt>
                <c:pt idx="621">
                  <c:v>0.621</c:v>
                </c:pt>
                <c:pt idx="622">
                  <c:v>0.622</c:v>
                </c:pt>
                <c:pt idx="623">
                  <c:v>0.623</c:v>
                </c:pt>
                <c:pt idx="624">
                  <c:v>0.624</c:v>
                </c:pt>
                <c:pt idx="625">
                  <c:v>0.625</c:v>
                </c:pt>
                <c:pt idx="626">
                  <c:v>0.626</c:v>
                </c:pt>
                <c:pt idx="627">
                  <c:v>0.627</c:v>
                </c:pt>
                <c:pt idx="628">
                  <c:v>0.628</c:v>
                </c:pt>
                <c:pt idx="629">
                  <c:v>0.629</c:v>
                </c:pt>
                <c:pt idx="630">
                  <c:v>0.63</c:v>
                </c:pt>
                <c:pt idx="631">
                  <c:v>0.63100000000000001</c:v>
                </c:pt>
                <c:pt idx="632">
                  <c:v>0.63200000000000001</c:v>
                </c:pt>
                <c:pt idx="633">
                  <c:v>0.63300000000000001</c:v>
                </c:pt>
                <c:pt idx="634">
                  <c:v>0.63400000000000001</c:v>
                </c:pt>
                <c:pt idx="635">
                  <c:v>0.63500000000000001</c:v>
                </c:pt>
                <c:pt idx="636">
                  <c:v>0.63600000000000001</c:v>
                </c:pt>
                <c:pt idx="637">
                  <c:v>0.63700000000000001</c:v>
                </c:pt>
                <c:pt idx="638">
                  <c:v>0.63800000000000001</c:v>
                </c:pt>
                <c:pt idx="639">
                  <c:v>0.63900000000000001</c:v>
                </c:pt>
                <c:pt idx="640">
                  <c:v>0.64</c:v>
                </c:pt>
                <c:pt idx="641">
                  <c:v>0.64100000000000001</c:v>
                </c:pt>
                <c:pt idx="642">
                  <c:v>0.64200000000000002</c:v>
                </c:pt>
                <c:pt idx="643">
                  <c:v>0.64300000000000002</c:v>
                </c:pt>
                <c:pt idx="644">
                  <c:v>0.64400000000000002</c:v>
                </c:pt>
                <c:pt idx="645">
                  <c:v>0.64500000000000002</c:v>
                </c:pt>
                <c:pt idx="646">
                  <c:v>0.64600000000000002</c:v>
                </c:pt>
                <c:pt idx="647">
                  <c:v>0.64700000000000002</c:v>
                </c:pt>
                <c:pt idx="648">
                  <c:v>0.64800000000000002</c:v>
                </c:pt>
                <c:pt idx="649">
                  <c:v>0.64900000000000002</c:v>
                </c:pt>
                <c:pt idx="650">
                  <c:v>0.65</c:v>
                </c:pt>
                <c:pt idx="651">
                  <c:v>0.65100000000000002</c:v>
                </c:pt>
                <c:pt idx="652">
                  <c:v>0.65200000000000002</c:v>
                </c:pt>
                <c:pt idx="653">
                  <c:v>0.65300000000000002</c:v>
                </c:pt>
                <c:pt idx="654">
                  <c:v>0.65400000000000003</c:v>
                </c:pt>
                <c:pt idx="655">
                  <c:v>0.65500000000000003</c:v>
                </c:pt>
                <c:pt idx="656">
                  <c:v>0.65600000000000003</c:v>
                </c:pt>
                <c:pt idx="657">
                  <c:v>0.65700000000000003</c:v>
                </c:pt>
                <c:pt idx="658">
                  <c:v>0.65800000000000003</c:v>
                </c:pt>
                <c:pt idx="659">
                  <c:v>0.65900000000000003</c:v>
                </c:pt>
                <c:pt idx="660">
                  <c:v>0.66</c:v>
                </c:pt>
                <c:pt idx="661">
                  <c:v>0.66100000000000003</c:v>
                </c:pt>
                <c:pt idx="662">
                  <c:v>0.66200000000000003</c:v>
                </c:pt>
                <c:pt idx="663">
                  <c:v>0.66300000000000003</c:v>
                </c:pt>
                <c:pt idx="664">
                  <c:v>0.66400000000000003</c:v>
                </c:pt>
                <c:pt idx="665">
                  <c:v>0.66500000000000004</c:v>
                </c:pt>
                <c:pt idx="666">
                  <c:v>0.66600000000000004</c:v>
                </c:pt>
                <c:pt idx="667">
                  <c:v>0.66700000000000004</c:v>
                </c:pt>
                <c:pt idx="668">
                  <c:v>0.66800000000000004</c:v>
                </c:pt>
                <c:pt idx="669">
                  <c:v>0.66900000000000004</c:v>
                </c:pt>
                <c:pt idx="670">
                  <c:v>0.67</c:v>
                </c:pt>
                <c:pt idx="671">
                  <c:v>0.67100000000000004</c:v>
                </c:pt>
                <c:pt idx="672">
                  <c:v>0.67200000000000004</c:v>
                </c:pt>
                <c:pt idx="673">
                  <c:v>0.67300000000000004</c:v>
                </c:pt>
                <c:pt idx="674">
                  <c:v>0.67400000000000004</c:v>
                </c:pt>
                <c:pt idx="675">
                  <c:v>0.67500000000000004</c:v>
                </c:pt>
                <c:pt idx="676">
                  <c:v>0.67600000000000005</c:v>
                </c:pt>
                <c:pt idx="677">
                  <c:v>0.67700000000000005</c:v>
                </c:pt>
                <c:pt idx="678">
                  <c:v>0.67800000000000005</c:v>
                </c:pt>
                <c:pt idx="679">
                  <c:v>0.67900000000000005</c:v>
                </c:pt>
                <c:pt idx="680">
                  <c:v>0.68</c:v>
                </c:pt>
                <c:pt idx="681">
                  <c:v>0.68100000000000005</c:v>
                </c:pt>
                <c:pt idx="682">
                  <c:v>0.68200000000000005</c:v>
                </c:pt>
                <c:pt idx="683">
                  <c:v>0.68300000000000005</c:v>
                </c:pt>
                <c:pt idx="684">
                  <c:v>0.68400000000000005</c:v>
                </c:pt>
                <c:pt idx="685">
                  <c:v>0.68500000000000005</c:v>
                </c:pt>
                <c:pt idx="686">
                  <c:v>0.68600000000000005</c:v>
                </c:pt>
                <c:pt idx="687">
                  <c:v>0.68700000000000006</c:v>
                </c:pt>
                <c:pt idx="688">
                  <c:v>0.68799999999999994</c:v>
                </c:pt>
                <c:pt idx="689">
                  <c:v>0.68899999999999995</c:v>
                </c:pt>
                <c:pt idx="690">
                  <c:v>0.69</c:v>
                </c:pt>
                <c:pt idx="691">
                  <c:v>0.69099999999999995</c:v>
                </c:pt>
                <c:pt idx="692">
                  <c:v>0.69199999999999995</c:v>
                </c:pt>
                <c:pt idx="693">
                  <c:v>0.69299999999999995</c:v>
                </c:pt>
                <c:pt idx="694">
                  <c:v>0.69399999999999995</c:v>
                </c:pt>
                <c:pt idx="695">
                  <c:v>0.69499999999999995</c:v>
                </c:pt>
                <c:pt idx="696">
                  <c:v>0.69599999999999995</c:v>
                </c:pt>
                <c:pt idx="697">
                  <c:v>0.69699999999999995</c:v>
                </c:pt>
                <c:pt idx="698">
                  <c:v>0.69799999999999995</c:v>
                </c:pt>
                <c:pt idx="699">
                  <c:v>0.69899999999999995</c:v>
                </c:pt>
                <c:pt idx="700">
                  <c:v>0.7</c:v>
                </c:pt>
                <c:pt idx="701">
                  <c:v>0.70099999999999996</c:v>
                </c:pt>
                <c:pt idx="702">
                  <c:v>0.70199999999999996</c:v>
                </c:pt>
                <c:pt idx="703">
                  <c:v>0.70299999999999996</c:v>
                </c:pt>
                <c:pt idx="704">
                  <c:v>0.70399999999999996</c:v>
                </c:pt>
                <c:pt idx="705">
                  <c:v>0.70499999999999996</c:v>
                </c:pt>
                <c:pt idx="706">
                  <c:v>0.70599999999999996</c:v>
                </c:pt>
                <c:pt idx="707">
                  <c:v>0.70699999999999996</c:v>
                </c:pt>
                <c:pt idx="708">
                  <c:v>0.70799999999999996</c:v>
                </c:pt>
                <c:pt idx="709">
                  <c:v>0.70899999999999996</c:v>
                </c:pt>
                <c:pt idx="710">
                  <c:v>0.71</c:v>
                </c:pt>
                <c:pt idx="711">
                  <c:v>0.71099999999999997</c:v>
                </c:pt>
                <c:pt idx="712">
                  <c:v>0.71199999999999997</c:v>
                </c:pt>
                <c:pt idx="713">
                  <c:v>0.71299999999999997</c:v>
                </c:pt>
                <c:pt idx="714">
                  <c:v>0.71399999999999997</c:v>
                </c:pt>
                <c:pt idx="715">
                  <c:v>0.71499999999999997</c:v>
                </c:pt>
                <c:pt idx="716">
                  <c:v>0.71599999999999997</c:v>
                </c:pt>
                <c:pt idx="717">
                  <c:v>0.71699999999999997</c:v>
                </c:pt>
                <c:pt idx="718">
                  <c:v>0.71799999999999997</c:v>
                </c:pt>
                <c:pt idx="719">
                  <c:v>0.71899999999999997</c:v>
                </c:pt>
                <c:pt idx="720">
                  <c:v>0.72</c:v>
                </c:pt>
                <c:pt idx="721">
                  <c:v>0.72099999999999997</c:v>
                </c:pt>
                <c:pt idx="722">
                  <c:v>0.72199999999999998</c:v>
                </c:pt>
                <c:pt idx="723">
                  <c:v>0.72299999999999998</c:v>
                </c:pt>
                <c:pt idx="724">
                  <c:v>0.72399999999999998</c:v>
                </c:pt>
                <c:pt idx="725">
                  <c:v>0.72499999999999998</c:v>
                </c:pt>
                <c:pt idx="726">
                  <c:v>0.72599999999999998</c:v>
                </c:pt>
                <c:pt idx="727">
                  <c:v>0.72699999999999998</c:v>
                </c:pt>
                <c:pt idx="728">
                  <c:v>0.72799999999999998</c:v>
                </c:pt>
                <c:pt idx="729">
                  <c:v>0.72899999999999998</c:v>
                </c:pt>
                <c:pt idx="730">
                  <c:v>0.73</c:v>
                </c:pt>
                <c:pt idx="731">
                  <c:v>0.73099999999999998</c:v>
                </c:pt>
                <c:pt idx="732">
                  <c:v>0.73199999999999998</c:v>
                </c:pt>
                <c:pt idx="733">
                  <c:v>0.73299999999999998</c:v>
                </c:pt>
                <c:pt idx="734">
                  <c:v>0.73399999999999999</c:v>
                </c:pt>
                <c:pt idx="735">
                  <c:v>0.73499999999999999</c:v>
                </c:pt>
                <c:pt idx="736">
                  <c:v>0.73599999999999999</c:v>
                </c:pt>
                <c:pt idx="737">
                  <c:v>0.73699999999999999</c:v>
                </c:pt>
                <c:pt idx="738">
                  <c:v>0.73799999999999999</c:v>
                </c:pt>
                <c:pt idx="739">
                  <c:v>0.73899999999999999</c:v>
                </c:pt>
                <c:pt idx="740">
                  <c:v>0.74</c:v>
                </c:pt>
                <c:pt idx="741">
                  <c:v>0.74099999999999999</c:v>
                </c:pt>
                <c:pt idx="742">
                  <c:v>0.74199999999999999</c:v>
                </c:pt>
                <c:pt idx="743">
                  <c:v>0.74299999999999999</c:v>
                </c:pt>
                <c:pt idx="744">
                  <c:v>0.74399999999999999</c:v>
                </c:pt>
                <c:pt idx="745">
                  <c:v>0.745</c:v>
                </c:pt>
                <c:pt idx="746">
                  <c:v>0.746</c:v>
                </c:pt>
                <c:pt idx="747">
                  <c:v>0.747</c:v>
                </c:pt>
                <c:pt idx="748">
                  <c:v>0.748</c:v>
                </c:pt>
                <c:pt idx="749">
                  <c:v>0.749</c:v>
                </c:pt>
                <c:pt idx="750">
                  <c:v>0.75</c:v>
                </c:pt>
                <c:pt idx="751">
                  <c:v>0.751</c:v>
                </c:pt>
                <c:pt idx="752">
                  <c:v>0.752</c:v>
                </c:pt>
                <c:pt idx="753">
                  <c:v>0.753</c:v>
                </c:pt>
                <c:pt idx="754">
                  <c:v>0.754</c:v>
                </c:pt>
                <c:pt idx="755">
                  <c:v>0.755</c:v>
                </c:pt>
                <c:pt idx="756">
                  <c:v>0.75600000000000001</c:v>
                </c:pt>
                <c:pt idx="757">
                  <c:v>0.75700000000000001</c:v>
                </c:pt>
                <c:pt idx="758">
                  <c:v>0.75800000000000001</c:v>
                </c:pt>
                <c:pt idx="759">
                  <c:v>0.75900000000000001</c:v>
                </c:pt>
                <c:pt idx="760">
                  <c:v>0.76</c:v>
                </c:pt>
                <c:pt idx="761">
                  <c:v>0.76100000000000001</c:v>
                </c:pt>
                <c:pt idx="762">
                  <c:v>0.76200000000000001</c:v>
                </c:pt>
                <c:pt idx="763">
                  <c:v>0.76300000000000001</c:v>
                </c:pt>
                <c:pt idx="764">
                  <c:v>0.76400000000000001</c:v>
                </c:pt>
                <c:pt idx="765">
                  <c:v>0.76500000000000001</c:v>
                </c:pt>
                <c:pt idx="766">
                  <c:v>0.76600000000000001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0.76900000000000002</c:v>
                </c:pt>
                <c:pt idx="770">
                  <c:v>0.77</c:v>
                </c:pt>
                <c:pt idx="771">
                  <c:v>0.77100000000000002</c:v>
                </c:pt>
                <c:pt idx="772">
                  <c:v>0.77200000000000002</c:v>
                </c:pt>
                <c:pt idx="773">
                  <c:v>0.77300000000000002</c:v>
                </c:pt>
                <c:pt idx="774">
                  <c:v>0.77400000000000002</c:v>
                </c:pt>
                <c:pt idx="775">
                  <c:v>0.77500000000000002</c:v>
                </c:pt>
                <c:pt idx="776">
                  <c:v>0.77600000000000002</c:v>
                </c:pt>
                <c:pt idx="777">
                  <c:v>0.77700000000000002</c:v>
                </c:pt>
                <c:pt idx="778">
                  <c:v>0.77800000000000002</c:v>
                </c:pt>
                <c:pt idx="779">
                  <c:v>0.77900000000000003</c:v>
                </c:pt>
                <c:pt idx="780">
                  <c:v>0.78</c:v>
                </c:pt>
                <c:pt idx="781">
                  <c:v>0.78100000000000003</c:v>
                </c:pt>
                <c:pt idx="782">
                  <c:v>0.78200000000000003</c:v>
                </c:pt>
                <c:pt idx="783">
                  <c:v>0.78300000000000003</c:v>
                </c:pt>
                <c:pt idx="784">
                  <c:v>0.78400000000000003</c:v>
                </c:pt>
                <c:pt idx="785">
                  <c:v>0.78500000000000003</c:v>
                </c:pt>
                <c:pt idx="786">
                  <c:v>0.78600000000000003</c:v>
                </c:pt>
                <c:pt idx="787">
                  <c:v>0.78700000000000003</c:v>
                </c:pt>
                <c:pt idx="788">
                  <c:v>0.78800000000000003</c:v>
                </c:pt>
                <c:pt idx="789">
                  <c:v>0.78900000000000003</c:v>
                </c:pt>
                <c:pt idx="790">
                  <c:v>0.79</c:v>
                </c:pt>
                <c:pt idx="791">
                  <c:v>0.79100000000000004</c:v>
                </c:pt>
                <c:pt idx="792">
                  <c:v>0.79200000000000004</c:v>
                </c:pt>
                <c:pt idx="793">
                  <c:v>0.79300000000000004</c:v>
                </c:pt>
                <c:pt idx="794">
                  <c:v>0.79400000000000004</c:v>
                </c:pt>
                <c:pt idx="795">
                  <c:v>0.79500000000000004</c:v>
                </c:pt>
                <c:pt idx="796">
                  <c:v>0.79600000000000004</c:v>
                </c:pt>
                <c:pt idx="797">
                  <c:v>0.79700000000000004</c:v>
                </c:pt>
                <c:pt idx="798">
                  <c:v>0.79800000000000004</c:v>
                </c:pt>
                <c:pt idx="799">
                  <c:v>0.79900000000000004</c:v>
                </c:pt>
                <c:pt idx="800">
                  <c:v>0.8</c:v>
                </c:pt>
                <c:pt idx="801">
                  <c:v>0.79900000000000004</c:v>
                </c:pt>
                <c:pt idx="802">
                  <c:v>0.79800000000000004</c:v>
                </c:pt>
                <c:pt idx="803">
                  <c:v>0.79700000000000004</c:v>
                </c:pt>
                <c:pt idx="804">
                  <c:v>0.79600000000000004</c:v>
                </c:pt>
                <c:pt idx="805">
                  <c:v>0.79500000000000004</c:v>
                </c:pt>
                <c:pt idx="806">
                  <c:v>0.79400000000000004</c:v>
                </c:pt>
                <c:pt idx="807">
                  <c:v>0.79300000000000004</c:v>
                </c:pt>
                <c:pt idx="808">
                  <c:v>0.79200000000000004</c:v>
                </c:pt>
                <c:pt idx="809">
                  <c:v>0.79100000000000004</c:v>
                </c:pt>
                <c:pt idx="810">
                  <c:v>0.79</c:v>
                </c:pt>
                <c:pt idx="811">
                  <c:v>0.78900000000000003</c:v>
                </c:pt>
                <c:pt idx="812">
                  <c:v>0.78800000000000003</c:v>
                </c:pt>
                <c:pt idx="813">
                  <c:v>0.78700000000000003</c:v>
                </c:pt>
                <c:pt idx="814">
                  <c:v>0.78600000000000003</c:v>
                </c:pt>
                <c:pt idx="815">
                  <c:v>0.78500000000000003</c:v>
                </c:pt>
                <c:pt idx="816">
                  <c:v>0.78400000000000003</c:v>
                </c:pt>
                <c:pt idx="817">
                  <c:v>0.78300000000000003</c:v>
                </c:pt>
                <c:pt idx="818">
                  <c:v>0.78200000000000003</c:v>
                </c:pt>
                <c:pt idx="819">
                  <c:v>0.78100000000000003</c:v>
                </c:pt>
                <c:pt idx="820">
                  <c:v>0.78</c:v>
                </c:pt>
                <c:pt idx="821">
                  <c:v>0.77900000000000003</c:v>
                </c:pt>
                <c:pt idx="822">
                  <c:v>0.77800000000000002</c:v>
                </c:pt>
                <c:pt idx="823">
                  <c:v>0.77700000000000002</c:v>
                </c:pt>
                <c:pt idx="824">
                  <c:v>0.77600000000000002</c:v>
                </c:pt>
                <c:pt idx="825">
                  <c:v>0.77500000000000002</c:v>
                </c:pt>
                <c:pt idx="826">
                  <c:v>0.77400000000000002</c:v>
                </c:pt>
                <c:pt idx="827">
                  <c:v>0.77300000000000002</c:v>
                </c:pt>
                <c:pt idx="828">
                  <c:v>0.77200000000000002</c:v>
                </c:pt>
                <c:pt idx="829">
                  <c:v>0.77100000000000002</c:v>
                </c:pt>
                <c:pt idx="830">
                  <c:v>0.77</c:v>
                </c:pt>
                <c:pt idx="831">
                  <c:v>0.76900000000000002</c:v>
                </c:pt>
                <c:pt idx="832">
                  <c:v>0.76800000000000002</c:v>
                </c:pt>
                <c:pt idx="833">
                  <c:v>0.76700000000000002</c:v>
                </c:pt>
                <c:pt idx="834">
                  <c:v>0.76600000000000001</c:v>
                </c:pt>
                <c:pt idx="835">
                  <c:v>0.76500000000000001</c:v>
                </c:pt>
                <c:pt idx="836">
                  <c:v>0.76400000000000001</c:v>
                </c:pt>
                <c:pt idx="837">
                  <c:v>0.76300000000000001</c:v>
                </c:pt>
                <c:pt idx="838">
                  <c:v>0.76200000000000001</c:v>
                </c:pt>
                <c:pt idx="839">
                  <c:v>0.76100000000000001</c:v>
                </c:pt>
                <c:pt idx="840">
                  <c:v>0.76</c:v>
                </c:pt>
                <c:pt idx="841">
                  <c:v>0.75900000000000001</c:v>
                </c:pt>
                <c:pt idx="842">
                  <c:v>0.75800000000000001</c:v>
                </c:pt>
                <c:pt idx="843">
                  <c:v>0.75700000000000001</c:v>
                </c:pt>
                <c:pt idx="844">
                  <c:v>0.75600000000000001</c:v>
                </c:pt>
                <c:pt idx="845">
                  <c:v>0.755</c:v>
                </c:pt>
                <c:pt idx="846">
                  <c:v>0.754</c:v>
                </c:pt>
                <c:pt idx="847">
                  <c:v>0.753</c:v>
                </c:pt>
                <c:pt idx="848">
                  <c:v>0.752</c:v>
                </c:pt>
                <c:pt idx="849">
                  <c:v>0.751</c:v>
                </c:pt>
                <c:pt idx="850">
                  <c:v>0.75</c:v>
                </c:pt>
                <c:pt idx="851">
                  <c:v>0.749</c:v>
                </c:pt>
                <c:pt idx="852">
                  <c:v>0.748</c:v>
                </c:pt>
                <c:pt idx="853">
                  <c:v>0.747</c:v>
                </c:pt>
                <c:pt idx="854">
                  <c:v>0.746</c:v>
                </c:pt>
                <c:pt idx="855">
                  <c:v>0.745</c:v>
                </c:pt>
                <c:pt idx="856">
                  <c:v>0.74399999999999999</c:v>
                </c:pt>
                <c:pt idx="857">
                  <c:v>0.74299999999999999</c:v>
                </c:pt>
                <c:pt idx="858">
                  <c:v>0.74199999999999999</c:v>
                </c:pt>
                <c:pt idx="859">
                  <c:v>0.74099999999999999</c:v>
                </c:pt>
                <c:pt idx="860">
                  <c:v>0.74</c:v>
                </c:pt>
                <c:pt idx="861">
                  <c:v>0.73899999999999999</c:v>
                </c:pt>
                <c:pt idx="862">
                  <c:v>0.73799999999999999</c:v>
                </c:pt>
                <c:pt idx="863">
                  <c:v>0.73699999999999999</c:v>
                </c:pt>
                <c:pt idx="864">
                  <c:v>0.73599999999999999</c:v>
                </c:pt>
                <c:pt idx="865">
                  <c:v>0.73499999999999999</c:v>
                </c:pt>
                <c:pt idx="866">
                  <c:v>0.73399999999999999</c:v>
                </c:pt>
                <c:pt idx="867">
                  <c:v>0.73299999999999998</c:v>
                </c:pt>
                <c:pt idx="868">
                  <c:v>0.73199999999999998</c:v>
                </c:pt>
                <c:pt idx="869">
                  <c:v>0.73099999999999998</c:v>
                </c:pt>
                <c:pt idx="870">
                  <c:v>0.73</c:v>
                </c:pt>
                <c:pt idx="871">
                  <c:v>0.72899999999999998</c:v>
                </c:pt>
                <c:pt idx="872">
                  <c:v>0.72799999999999998</c:v>
                </c:pt>
                <c:pt idx="873">
                  <c:v>0.72699999999999998</c:v>
                </c:pt>
                <c:pt idx="874">
                  <c:v>0.72599999999999998</c:v>
                </c:pt>
                <c:pt idx="875">
                  <c:v>0.72499999999999998</c:v>
                </c:pt>
                <c:pt idx="876">
                  <c:v>0.72399999999999998</c:v>
                </c:pt>
                <c:pt idx="877">
                  <c:v>0.72299999999999998</c:v>
                </c:pt>
                <c:pt idx="878">
                  <c:v>0.72199999999999998</c:v>
                </c:pt>
                <c:pt idx="879">
                  <c:v>0.72099999999999997</c:v>
                </c:pt>
                <c:pt idx="880">
                  <c:v>0.72</c:v>
                </c:pt>
                <c:pt idx="881">
                  <c:v>0.71899999999999997</c:v>
                </c:pt>
                <c:pt idx="882">
                  <c:v>0.71799999999999997</c:v>
                </c:pt>
                <c:pt idx="883">
                  <c:v>0.71699999999999997</c:v>
                </c:pt>
                <c:pt idx="884">
                  <c:v>0.71599999999999997</c:v>
                </c:pt>
                <c:pt idx="885">
                  <c:v>0.71499999999999997</c:v>
                </c:pt>
                <c:pt idx="886">
                  <c:v>0.71399999999999997</c:v>
                </c:pt>
                <c:pt idx="887">
                  <c:v>0.71299999999999997</c:v>
                </c:pt>
                <c:pt idx="888">
                  <c:v>0.71199999999999997</c:v>
                </c:pt>
                <c:pt idx="889">
                  <c:v>0.71099999999999997</c:v>
                </c:pt>
                <c:pt idx="890">
                  <c:v>0.71</c:v>
                </c:pt>
                <c:pt idx="891">
                  <c:v>0.70899999999999996</c:v>
                </c:pt>
                <c:pt idx="892">
                  <c:v>0.70799999999999996</c:v>
                </c:pt>
                <c:pt idx="893">
                  <c:v>0.70699999999999996</c:v>
                </c:pt>
                <c:pt idx="894">
                  <c:v>0.70599999999999996</c:v>
                </c:pt>
                <c:pt idx="895">
                  <c:v>0.70499999999999996</c:v>
                </c:pt>
                <c:pt idx="896">
                  <c:v>0.70399999999999996</c:v>
                </c:pt>
                <c:pt idx="897">
                  <c:v>0.70299999999999996</c:v>
                </c:pt>
                <c:pt idx="898">
                  <c:v>0.70199999999999996</c:v>
                </c:pt>
                <c:pt idx="899">
                  <c:v>0.70099999999999996</c:v>
                </c:pt>
                <c:pt idx="900">
                  <c:v>0.7</c:v>
                </c:pt>
                <c:pt idx="901">
                  <c:v>0.69899999999999995</c:v>
                </c:pt>
                <c:pt idx="902">
                  <c:v>0.69799999999999995</c:v>
                </c:pt>
                <c:pt idx="903">
                  <c:v>0.69699999999999995</c:v>
                </c:pt>
                <c:pt idx="904">
                  <c:v>0.69599999999999995</c:v>
                </c:pt>
                <c:pt idx="905">
                  <c:v>0.69499999999999995</c:v>
                </c:pt>
                <c:pt idx="906">
                  <c:v>0.69399999999999995</c:v>
                </c:pt>
                <c:pt idx="907">
                  <c:v>0.69299999999999995</c:v>
                </c:pt>
                <c:pt idx="908">
                  <c:v>0.69199999999999995</c:v>
                </c:pt>
                <c:pt idx="909">
                  <c:v>0.69099999999999995</c:v>
                </c:pt>
                <c:pt idx="910">
                  <c:v>0.69</c:v>
                </c:pt>
                <c:pt idx="911">
                  <c:v>0.68899999999999995</c:v>
                </c:pt>
                <c:pt idx="912">
                  <c:v>0.68799999999999994</c:v>
                </c:pt>
                <c:pt idx="913">
                  <c:v>0.68700000000000006</c:v>
                </c:pt>
                <c:pt idx="914">
                  <c:v>0.68600000000000005</c:v>
                </c:pt>
                <c:pt idx="915">
                  <c:v>0.68500000000000005</c:v>
                </c:pt>
                <c:pt idx="916">
                  <c:v>0.68400000000000005</c:v>
                </c:pt>
                <c:pt idx="917">
                  <c:v>0.68300000000000005</c:v>
                </c:pt>
                <c:pt idx="918">
                  <c:v>0.68200000000000005</c:v>
                </c:pt>
                <c:pt idx="919">
                  <c:v>0.68100000000000005</c:v>
                </c:pt>
                <c:pt idx="920">
                  <c:v>0.68</c:v>
                </c:pt>
                <c:pt idx="921">
                  <c:v>0.67900000000000005</c:v>
                </c:pt>
                <c:pt idx="922">
                  <c:v>0.67800000000000005</c:v>
                </c:pt>
                <c:pt idx="923">
                  <c:v>0.67700000000000005</c:v>
                </c:pt>
                <c:pt idx="924">
                  <c:v>0.67600000000000005</c:v>
                </c:pt>
                <c:pt idx="925">
                  <c:v>0.67500000000000004</c:v>
                </c:pt>
                <c:pt idx="926">
                  <c:v>0.67400000000000004</c:v>
                </c:pt>
                <c:pt idx="927">
                  <c:v>0.67300000000000004</c:v>
                </c:pt>
                <c:pt idx="928">
                  <c:v>0.67200000000000004</c:v>
                </c:pt>
                <c:pt idx="929">
                  <c:v>0.67100000000000004</c:v>
                </c:pt>
                <c:pt idx="930">
                  <c:v>0.67</c:v>
                </c:pt>
                <c:pt idx="931">
                  <c:v>0.66900000000000004</c:v>
                </c:pt>
                <c:pt idx="932">
                  <c:v>0.66800000000000004</c:v>
                </c:pt>
                <c:pt idx="933">
                  <c:v>0.66700000000000004</c:v>
                </c:pt>
                <c:pt idx="934">
                  <c:v>0.66600000000000004</c:v>
                </c:pt>
                <c:pt idx="935">
                  <c:v>0.66500000000000004</c:v>
                </c:pt>
                <c:pt idx="936">
                  <c:v>0.66400000000000003</c:v>
                </c:pt>
                <c:pt idx="937">
                  <c:v>0.66300000000000003</c:v>
                </c:pt>
                <c:pt idx="938">
                  <c:v>0.66200000000000003</c:v>
                </c:pt>
                <c:pt idx="939">
                  <c:v>0.66100000000000003</c:v>
                </c:pt>
                <c:pt idx="940">
                  <c:v>0.66</c:v>
                </c:pt>
                <c:pt idx="941">
                  <c:v>0.65900000000000003</c:v>
                </c:pt>
                <c:pt idx="942">
                  <c:v>0.65800000000000003</c:v>
                </c:pt>
                <c:pt idx="943">
                  <c:v>0.65700000000000003</c:v>
                </c:pt>
                <c:pt idx="944">
                  <c:v>0.65600000000000003</c:v>
                </c:pt>
                <c:pt idx="945">
                  <c:v>0.65500000000000003</c:v>
                </c:pt>
                <c:pt idx="946">
                  <c:v>0.65400000000000003</c:v>
                </c:pt>
                <c:pt idx="947">
                  <c:v>0.65300000000000002</c:v>
                </c:pt>
                <c:pt idx="948">
                  <c:v>0.65200000000000002</c:v>
                </c:pt>
                <c:pt idx="949">
                  <c:v>0.65100000000000002</c:v>
                </c:pt>
                <c:pt idx="950">
                  <c:v>0.65</c:v>
                </c:pt>
                <c:pt idx="951">
                  <c:v>0.64900000000000002</c:v>
                </c:pt>
                <c:pt idx="952">
                  <c:v>0.64800000000000002</c:v>
                </c:pt>
                <c:pt idx="953">
                  <c:v>0.64700000000000002</c:v>
                </c:pt>
                <c:pt idx="954">
                  <c:v>0.64600000000000002</c:v>
                </c:pt>
                <c:pt idx="955">
                  <c:v>0.64500000000000002</c:v>
                </c:pt>
                <c:pt idx="956">
                  <c:v>0.64400000000000002</c:v>
                </c:pt>
                <c:pt idx="957">
                  <c:v>0.64300000000000002</c:v>
                </c:pt>
                <c:pt idx="958">
                  <c:v>0.64200000000000002</c:v>
                </c:pt>
                <c:pt idx="959">
                  <c:v>0.64100000000000001</c:v>
                </c:pt>
                <c:pt idx="960">
                  <c:v>0.64</c:v>
                </c:pt>
                <c:pt idx="961">
                  <c:v>0.63900000000000001</c:v>
                </c:pt>
                <c:pt idx="962">
                  <c:v>0.63800000000000001</c:v>
                </c:pt>
                <c:pt idx="963">
                  <c:v>0.63700000000000001</c:v>
                </c:pt>
                <c:pt idx="964">
                  <c:v>0.63600000000000001</c:v>
                </c:pt>
                <c:pt idx="965">
                  <c:v>0.63500000000000001</c:v>
                </c:pt>
                <c:pt idx="966">
                  <c:v>0.63400000000000001</c:v>
                </c:pt>
                <c:pt idx="967">
                  <c:v>0.63300000000000001</c:v>
                </c:pt>
                <c:pt idx="968">
                  <c:v>0.63200000000000001</c:v>
                </c:pt>
                <c:pt idx="969">
                  <c:v>0.63100000000000001</c:v>
                </c:pt>
                <c:pt idx="970">
                  <c:v>0.63</c:v>
                </c:pt>
                <c:pt idx="971">
                  <c:v>0.629</c:v>
                </c:pt>
                <c:pt idx="972">
                  <c:v>0.628</c:v>
                </c:pt>
                <c:pt idx="973">
                  <c:v>0.627</c:v>
                </c:pt>
                <c:pt idx="974">
                  <c:v>0.626</c:v>
                </c:pt>
                <c:pt idx="975">
                  <c:v>0.625</c:v>
                </c:pt>
                <c:pt idx="976">
                  <c:v>0.624</c:v>
                </c:pt>
                <c:pt idx="977">
                  <c:v>0.623</c:v>
                </c:pt>
                <c:pt idx="978">
                  <c:v>0.622</c:v>
                </c:pt>
                <c:pt idx="979">
                  <c:v>0.621</c:v>
                </c:pt>
                <c:pt idx="980">
                  <c:v>0.62</c:v>
                </c:pt>
                <c:pt idx="981">
                  <c:v>0.61899999999999999</c:v>
                </c:pt>
                <c:pt idx="982">
                  <c:v>0.61799999999999999</c:v>
                </c:pt>
                <c:pt idx="983">
                  <c:v>0.61699999999999999</c:v>
                </c:pt>
                <c:pt idx="984">
                  <c:v>0.61599999999999999</c:v>
                </c:pt>
                <c:pt idx="985">
                  <c:v>0.61499999999999999</c:v>
                </c:pt>
                <c:pt idx="986">
                  <c:v>0.61399999999999999</c:v>
                </c:pt>
                <c:pt idx="987">
                  <c:v>0.61299999999999999</c:v>
                </c:pt>
                <c:pt idx="988">
                  <c:v>0.61199999999999999</c:v>
                </c:pt>
                <c:pt idx="989">
                  <c:v>0.61099999999999999</c:v>
                </c:pt>
                <c:pt idx="990">
                  <c:v>0.61</c:v>
                </c:pt>
                <c:pt idx="991">
                  <c:v>0.60899999999999999</c:v>
                </c:pt>
                <c:pt idx="992">
                  <c:v>0.60799999999999998</c:v>
                </c:pt>
                <c:pt idx="993">
                  <c:v>0.60699999999999998</c:v>
                </c:pt>
                <c:pt idx="994">
                  <c:v>0.60599999999999998</c:v>
                </c:pt>
                <c:pt idx="995">
                  <c:v>0.60499999999999998</c:v>
                </c:pt>
                <c:pt idx="996">
                  <c:v>0.60399999999999998</c:v>
                </c:pt>
                <c:pt idx="997">
                  <c:v>0.60299999999999998</c:v>
                </c:pt>
                <c:pt idx="998">
                  <c:v>0.60199999999999998</c:v>
                </c:pt>
                <c:pt idx="999">
                  <c:v>0.60099999999999998</c:v>
                </c:pt>
                <c:pt idx="1000">
                  <c:v>0.6</c:v>
                </c:pt>
                <c:pt idx="1001">
                  <c:v>0.59899999999999998</c:v>
                </c:pt>
                <c:pt idx="1002">
                  <c:v>0.59799999999999998</c:v>
                </c:pt>
                <c:pt idx="1003">
                  <c:v>0.59699999999999998</c:v>
                </c:pt>
                <c:pt idx="1004">
                  <c:v>0.59599999999999997</c:v>
                </c:pt>
                <c:pt idx="1005">
                  <c:v>0.59499999999999997</c:v>
                </c:pt>
                <c:pt idx="1006">
                  <c:v>0.59399999999999997</c:v>
                </c:pt>
                <c:pt idx="1007">
                  <c:v>0.59299999999999997</c:v>
                </c:pt>
                <c:pt idx="1008">
                  <c:v>0.59199999999999997</c:v>
                </c:pt>
                <c:pt idx="1009">
                  <c:v>0.59099999999999997</c:v>
                </c:pt>
                <c:pt idx="1010">
                  <c:v>0.59</c:v>
                </c:pt>
                <c:pt idx="1011">
                  <c:v>0.58899999999999997</c:v>
                </c:pt>
                <c:pt idx="1012">
                  <c:v>0.58799999999999997</c:v>
                </c:pt>
                <c:pt idx="1013">
                  <c:v>0.58699999999999997</c:v>
                </c:pt>
                <c:pt idx="1014">
                  <c:v>0.58599999999999997</c:v>
                </c:pt>
                <c:pt idx="1015">
                  <c:v>0.58499999999999996</c:v>
                </c:pt>
                <c:pt idx="1016">
                  <c:v>0.58399999999999996</c:v>
                </c:pt>
                <c:pt idx="1017">
                  <c:v>0.58299999999999996</c:v>
                </c:pt>
                <c:pt idx="1018">
                  <c:v>0.58199999999999996</c:v>
                </c:pt>
                <c:pt idx="1019">
                  <c:v>0.58099999999999996</c:v>
                </c:pt>
                <c:pt idx="1020">
                  <c:v>0.57999999999999996</c:v>
                </c:pt>
                <c:pt idx="1021">
                  <c:v>0.57899999999999996</c:v>
                </c:pt>
                <c:pt idx="1022">
                  <c:v>0.57799999999999996</c:v>
                </c:pt>
                <c:pt idx="1023">
                  <c:v>0.57699999999999996</c:v>
                </c:pt>
                <c:pt idx="1024">
                  <c:v>0.57599999999999996</c:v>
                </c:pt>
                <c:pt idx="1025">
                  <c:v>0.57499999999999996</c:v>
                </c:pt>
                <c:pt idx="1026">
                  <c:v>0.57399999999999995</c:v>
                </c:pt>
                <c:pt idx="1027">
                  <c:v>0.57299999999999995</c:v>
                </c:pt>
                <c:pt idx="1028">
                  <c:v>0.57199999999999995</c:v>
                </c:pt>
                <c:pt idx="1029">
                  <c:v>0.57099999999999995</c:v>
                </c:pt>
                <c:pt idx="1030">
                  <c:v>0.56999999999999995</c:v>
                </c:pt>
                <c:pt idx="1031">
                  <c:v>0.56899999999999995</c:v>
                </c:pt>
                <c:pt idx="1032">
                  <c:v>0.56799999999999995</c:v>
                </c:pt>
                <c:pt idx="1033">
                  <c:v>0.56699999999999995</c:v>
                </c:pt>
                <c:pt idx="1034">
                  <c:v>0.56599999999999995</c:v>
                </c:pt>
                <c:pt idx="1035">
                  <c:v>0.56499999999999995</c:v>
                </c:pt>
                <c:pt idx="1036">
                  <c:v>0.56399999999999995</c:v>
                </c:pt>
                <c:pt idx="1037">
                  <c:v>0.56299999999999994</c:v>
                </c:pt>
                <c:pt idx="1038">
                  <c:v>0.56200000000000006</c:v>
                </c:pt>
                <c:pt idx="1039">
                  <c:v>0.56100000000000005</c:v>
                </c:pt>
                <c:pt idx="1040">
                  <c:v>0.56000000000000005</c:v>
                </c:pt>
                <c:pt idx="1041">
                  <c:v>0.55900000000000005</c:v>
                </c:pt>
                <c:pt idx="1042">
                  <c:v>0.55800000000000005</c:v>
                </c:pt>
                <c:pt idx="1043">
                  <c:v>0.55700000000000005</c:v>
                </c:pt>
                <c:pt idx="1044">
                  <c:v>0.55600000000000005</c:v>
                </c:pt>
                <c:pt idx="1045">
                  <c:v>0.55500000000000005</c:v>
                </c:pt>
                <c:pt idx="1046">
                  <c:v>0.55400000000000005</c:v>
                </c:pt>
                <c:pt idx="1047">
                  <c:v>0.55300000000000005</c:v>
                </c:pt>
                <c:pt idx="1048">
                  <c:v>0.55200000000000005</c:v>
                </c:pt>
                <c:pt idx="1049">
                  <c:v>0.55100000000000005</c:v>
                </c:pt>
                <c:pt idx="1050">
                  <c:v>0.55000000000000004</c:v>
                </c:pt>
                <c:pt idx="1051">
                  <c:v>0.54900000000000004</c:v>
                </c:pt>
                <c:pt idx="1052">
                  <c:v>0.54800000000000004</c:v>
                </c:pt>
                <c:pt idx="1053">
                  <c:v>0.54700000000000004</c:v>
                </c:pt>
                <c:pt idx="1054">
                  <c:v>0.54600000000000004</c:v>
                </c:pt>
                <c:pt idx="1055">
                  <c:v>0.54500000000000004</c:v>
                </c:pt>
                <c:pt idx="1056">
                  <c:v>0.54400000000000004</c:v>
                </c:pt>
                <c:pt idx="1057">
                  <c:v>0.54300000000000004</c:v>
                </c:pt>
                <c:pt idx="1058">
                  <c:v>0.54200000000000004</c:v>
                </c:pt>
                <c:pt idx="1059">
                  <c:v>0.54100000000000004</c:v>
                </c:pt>
                <c:pt idx="1060">
                  <c:v>0.54</c:v>
                </c:pt>
                <c:pt idx="1061">
                  <c:v>0.53900000000000003</c:v>
                </c:pt>
                <c:pt idx="1062">
                  <c:v>0.53800000000000003</c:v>
                </c:pt>
                <c:pt idx="1063">
                  <c:v>0.53700000000000003</c:v>
                </c:pt>
                <c:pt idx="1064">
                  <c:v>0.53600000000000003</c:v>
                </c:pt>
                <c:pt idx="1065">
                  <c:v>0.53500000000000003</c:v>
                </c:pt>
                <c:pt idx="1066">
                  <c:v>0.53400000000000003</c:v>
                </c:pt>
                <c:pt idx="1067">
                  <c:v>0.53300000000000003</c:v>
                </c:pt>
                <c:pt idx="1068">
                  <c:v>0.53200000000000003</c:v>
                </c:pt>
                <c:pt idx="1069">
                  <c:v>0.53100000000000003</c:v>
                </c:pt>
                <c:pt idx="1070">
                  <c:v>0.53</c:v>
                </c:pt>
                <c:pt idx="1071">
                  <c:v>0.52900000000000003</c:v>
                </c:pt>
                <c:pt idx="1072">
                  <c:v>0.52800000000000002</c:v>
                </c:pt>
                <c:pt idx="1073">
                  <c:v>0.52700000000000002</c:v>
                </c:pt>
                <c:pt idx="1074">
                  <c:v>0.52600000000000002</c:v>
                </c:pt>
                <c:pt idx="1075">
                  <c:v>0.52500000000000002</c:v>
                </c:pt>
                <c:pt idx="1076">
                  <c:v>0.52400000000000002</c:v>
                </c:pt>
                <c:pt idx="1077">
                  <c:v>0.52300000000000002</c:v>
                </c:pt>
                <c:pt idx="1078">
                  <c:v>0.52200000000000002</c:v>
                </c:pt>
                <c:pt idx="1079">
                  <c:v>0.52100000000000002</c:v>
                </c:pt>
                <c:pt idx="1080">
                  <c:v>0.52</c:v>
                </c:pt>
                <c:pt idx="1081">
                  <c:v>0.51900000000000002</c:v>
                </c:pt>
                <c:pt idx="1082">
                  <c:v>0.51800000000000002</c:v>
                </c:pt>
                <c:pt idx="1083">
                  <c:v>0.51700000000000002</c:v>
                </c:pt>
                <c:pt idx="1084">
                  <c:v>0.51600000000000001</c:v>
                </c:pt>
                <c:pt idx="1085">
                  <c:v>0.51500000000000001</c:v>
                </c:pt>
                <c:pt idx="1086">
                  <c:v>0.51400000000000001</c:v>
                </c:pt>
                <c:pt idx="1087">
                  <c:v>0.51300000000000001</c:v>
                </c:pt>
                <c:pt idx="1088">
                  <c:v>0.51200000000000001</c:v>
                </c:pt>
                <c:pt idx="1089">
                  <c:v>0.51100000000000001</c:v>
                </c:pt>
                <c:pt idx="1090">
                  <c:v>0.51</c:v>
                </c:pt>
                <c:pt idx="1091">
                  <c:v>0.50900000000000001</c:v>
                </c:pt>
                <c:pt idx="1092">
                  <c:v>0.50800000000000001</c:v>
                </c:pt>
                <c:pt idx="1093">
                  <c:v>0.50700000000000001</c:v>
                </c:pt>
                <c:pt idx="1094">
                  <c:v>0.50600000000000001</c:v>
                </c:pt>
                <c:pt idx="1095">
                  <c:v>0.505</c:v>
                </c:pt>
                <c:pt idx="1096">
                  <c:v>0.504</c:v>
                </c:pt>
                <c:pt idx="1097">
                  <c:v>0.503</c:v>
                </c:pt>
                <c:pt idx="1098">
                  <c:v>0.502</c:v>
                </c:pt>
                <c:pt idx="1099">
                  <c:v>0.501</c:v>
                </c:pt>
                <c:pt idx="1100">
                  <c:v>0.5</c:v>
                </c:pt>
                <c:pt idx="1101">
                  <c:v>0.499</c:v>
                </c:pt>
                <c:pt idx="1102">
                  <c:v>0.498</c:v>
                </c:pt>
                <c:pt idx="1103">
                  <c:v>0.497</c:v>
                </c:pt>
                <c:pt idx="1104">
                  <c:v>0.496</c:v>
                </c:pt>
                <c:pt idx="1105">
                  <c:v>0.495</c:v>
                </c:pt>
                <c:pt idx="1106">
                  <c:v>0.49399999999999999</c:v>
                </c:pt>
                <c:pt idx="1107">
                  <c:v>0.49299999999999999</c:v>
                </c:pt>
                <c:pt idx="1108">
                  <c:v>0.49199999999999999</c:v>
                </c:pt>
                <c:pt idx="1109">
                  <c:v>0.49099999999999999</c:v>
                </c:pt>
                <c:pt idx="1110">
                  <c:v>0.49</c:v>
                </c:pt>
                <c:pt idx="1111">
                  <c:v>0.48899999999999999</c:v>
                </c:pt>
                <c:pt idx="1112">
                  <c:v>0.48799999999999999</c:v>
                </c:pt>
                <c:pt idx="1113">
                  <c:v>0.48699999999999999</c:v>
                </c:pt>
                <c:pt idx="1114">
                  <c:v>0.48599999999999999</c:v>
                </c:pt>
                <c:pt idx="1115">
                  <c:v>0.48499999999999999</c:v>
                </c:pt>
                <c:pt idx="1116">
                  <c:v>0.48399999999999999</c:v>
                </c:pt>
                <c:pt idx="1117">
                  <c:v>0.48299999999999998</c:v>
                </c:pt>
                <c:pt idx="1118">
                  <c:v>0.48199999999999998</c:v>
                </c:pt>
                <c:pt idx="1119">
                  <c:v>0.48099999999999998</c:v>
                </c:pt>
                <c:pt idx="1120">
                  <c:v>0.48</c:v>
                </c:pt>
                <c:pt idx="1121">
                  <c:v>0.47899999999999998</c:v>
                </c:pt>
                <c:pt idx="1122">
                  <c:v>0.47799999999999998</c:v>
                </c:pt>
                <c:pt idx="1123">
                  <c:v>0.47699999999999998</c:v>
                </c:pt>
                <c:pt idx="1124">
                  <c:v>0.47599999999999998</c:v>
                </c:pt>
                <c:pt idx="1125">
                  <c:v>0.47499999999999998</c:v>
                </c:pt>
                <c:pt idx="1126">
                  <c:v>0.47399999999999998</c:v>
                </c:pt>
                <c:pt idx="1127">
                  <c:v>0.47299999999999998</c:v>
                </c:pt>
                <c:pt idx="1128">
                  <c:v>0.47199999999999998</c:v>
                </c:pt>
                <c:pt idx="1129">
                  <c:v>0.47099999999999997</c:v>
                </c:pt>
                <c:pt idx="1130">
                  <c:v>0.47</c:v>
                </c:pt>
                <c:pt idx="1131">
                  <c:v>0.46899999999999997</c:v>
                </c:pt>
                <c:pt idx="1132">
                  <c:v>0.46800000000000003</c:v>
                </c:pt>
                <c:pt idx="1133">
                  <c:v>0.46700000000000003</c:v>
                </c:pt>
                <c:pt idx="1134">
                  <c:v>0.46600000000000003</c:v>
                </c:pt>
                <c:pt idx="1135">
                  <c:v>0.46500000000000002</c:v>
                </c:pt>
                <c:pt idx="1136">
                  <c:v>0.46400000000000002</c:v>
                </c:pt>
                <c:pt idx="1137">
                  <c:v>0.46300000000000002</c:v>
                </c:pt>
                <c:pt idx="1138">
                  <c:v>0.46200000000000002</c:v>
                </c:pt>
                <c:pt idx="1139">
                  <c:v>0.46100000000000002</c:v>
                </c:pt>
                <c:pt idx="1140">
                  <c:v>0.46</c:v>
                </c:pt>
                <c:pt idx="1141">
                  <c:v>0.45900000000000002</c:v>
                </c:pt>
                <c:pt idx="1142">
                  <c:v>0.45800000000000002</c:v>
                </c:pt>
                <c:pt idx="1143">
                  <c:v>0.45700000000000002</c:v>
                </c:pt>
                <c:pt idx="1144">
                  <c:v>0.45600000000000002</c:v>
                </c:pt>
                <c:pt idx="1145">
                  <c:v>0.45500000000000002</c:v>
                </c:pt>
                <c:pt idx="1146">
                  <c:v>0.45400000000000001</c:v>
                </c:pt>
                <c:pt idx="1147">
                  <c:v>0.45300000000000001</c:v>
                </c:pt>
                <c:pt idx="1148">
                  <c:v>0.45200000000000001</c:v>
                </c:pt>
                <c:pt idx="1149">
                  <c:v>0.45100000000000001</c:v>
                </c:pt>
                <c:pt idx="1150">
                  <c:v>0.45</c:v>
                </c:pt>
                <c:pt idx="1151">
                  <c:v>0.44900000000000001</c:v>
                </c:pt>
                <c:pt idx="1152">
                  <c:v>0.44800000000000001</c:v>
                </c:pt>
                <c:pt idx="1153">
                  <c:v>0.44700000000000001</c:v>
                </c:pt>
                <c:pt idx="1154">
                  <c:v>0.44600000000000001</c:v>
                </c:pt>
                <c:pt idx="1155">
                  <c:v>0.44500000000000001</c:v>
                </c:pt>
                <c:pt idx="1156">
                  <c:v>0.44400000000000001</c:v>
                </c:pt>
                <c:pt idx="1157">
                  <c:v>0.443</c:v>
                </c:pt>
                <c:pt idx="1158">
                  <c:v>0.442</c:v>
                </c:pt>
                <c:pt idx="1159">
                  <c:v>0.441</c:v>
                </c:pt>
                <c:pt idx="1160">
                  <c:v>0.44</c:v>
                </c:pt>
                <c:pt idx="1161">
                  <c:v>0.439</c:v>
                </c:pt>
                <c:pt idx="1162">
                  <c:v>0.438</c:v>
                </c:pt>
                <c:pt idx="1163">
                  <c:v>0.437</c:v>
                </c:pt>
                <c:pt idx="1164">
                  <c:v>0.436</c:v>
                </c:pt>
                <c:pt idx="1165">
                  <c:v>0.435</c:v>
                </c:pt>
                <c:pt idx="1166">
                  <c:v>0.434</c:v>
                </c:pt>
                <c:pt idx="1167">
                  <c:v>0.433</c:v>
                </c:pt>
                <c:pt idx="1168">
                  <c:v>0.432</c:v>
                </c:pt>
                <c:pt idx="1169">
                  <c:v>0.43099999999999999</c:v>
                </c:pt>
                <c:pt idx="1170">
                  <c:v>0.43</c:v>
                </c:pt>
                <c:pt idx="1171">
                  <c:v>0.42899999999999999</c:v>
                </c:pt>
                <c:pt idx="1172">
                  <c:v>0.42799999999999999</c:v>
                </c:pt>
                <c:pt idx="1173">
                  <c:v>0.42699999999999999</c:v>
                </c:pt>
                <c:pt idx="1174">
                  <c:v>0.42599999999999999</c:v>
                </c:pt>
                <c:pt idx="1175">
                  <c:v>0.42499999999999999</c:v>
                </c:pt>
                <c:pt idx="1176">
                  <c:v>0.42399999999999999</c:v>
                </c:pt>
                <c:pt idx="1177">
                  <c:v>0.42299999999999999</c:v>
                </c:pt>
                <c:pt idx="1178">
                  <c:v>0.42199999999999999</c:v>
                </c:pt>
                <c:pt idx="1179">
                  <c:v>0.42099999999999999</c:v>
                </c:pt>
                <c:pt idx="1180">
                  <c:v>0.42</c:v>
                </c:pt>
                <c:pt idx="1181">
                  <c:v>0.41899999999999998</c:v>
                </c:pt>
                <c:pt idx="1182">
                  <c:v>0.41799999999999998</c:v>
                </c:pt>
                <c:pt idx="1183">
                  <c:v>0.41699999999999998</c:v>
                </c:pt>
                <c:pt idx="1184">
                  <c:v>0.41599999999999998</c:v>
                </c:pt>
                <c:pt idx="1185">
                  <c:v>0.41499999999999998</c:v>
                </c:pt>
                <c:pt idx="1186">
                  <c:v>0.41399999999999998</c:v>
                </c:pt>
                <c:pt idx="1187">
                  <c:v>0.41299999999999998</c:v>
                </c:pt>
                <c:pt idx="1188">
                  <c:v>0.41199999999999998</c:v>
                </c:pt>
                <c:pt idx="1189">
                  <c:v>0.41099999999999998</c:v>
                </c:pt>
                <c:pt idx="1190">
                  <c:v>0.41</c:v>
                </c:pt>
                <c:pt idx="1191">
                  <c:v>0.40899999999999997</c:v>
                </c:pt>
                <c:pt idx="1192">
                  <c:v>0.40799999999999997</c:v>
                </c:pt>
                <c:pt idx="1193">
                  <c:v>0.40699999999999997</c:v>
                </c:pt>
                <c:pt idx="1194">
                  <c:v>0.40600000000000003</c:v>
                </c:pt>
                <c:pt idx="1195">
                  <c:v>0.40500000000000003</c:v>
                </c:pt>
                <c:pt idx="1196">
                  <c:v>0.40400000000000003</c:v>
                </c:pt>
                <c:pt idx="1197">
                  <c:v>0.40300000000000002</c:v>
                </c:pt>
                <c:pt idx="1198">
                  <c:v>0.40200000000000002</c:v>
                </c:pt>
                <c:pt idx="1199">
                  <c:v>0.40100000000000002</c:v>
                </c:pt>
                <c:pt idx="1200">
                  <c:v>0.4</c:v>
                </c:pt>
                <c:pt idx="1201">
                  <c:v>0.39900000000000002</c:v>
                </c:pt>
                <c:pt idx="1202">
                  <c:v>0.39800000000000002</c:v>
                </c:pt>
                <c:pt idx="1203">
                  <c:v>0.39700000000000002</c:v>
                </c:pt>
                <c:pt idx="1204">
                  <c:v>0.39600000000000002</c:v>
                </c:pt>
                <c:pt idx="1205">
                  <c:v>0.39500000000000002</c:v>
                </c:pt>
                <c:pt idx="1206">
                  <c:v>0.39400000000000002</c:v>
                </c:pt>
                <c:pt idx="1207">
                  <c:v>0.39300000000000002</c:v>
                </c:pt>
                <c:pt idx="1208">
                  <c:v>0.39200000000000002</c:v>
                </c:pt>
                <c:pt idx="1209">
                  <c:v>0.39100000000000001</c:v>
                </c:pt>
                <c:pt idx="1210">
                  <c:v>0.39</c:v>
                </c:pt>
                <c:pt idx="1211">
                  <c:v>0.38900000000000001</c:v>
                </c:pt>
                <c:pt idx="1212">
                  <c:v>0.38800000000000001</c:v>
                </c:pt>
                <c:pt idx="1213">
                  <c:v>0.38700000000000001</c:v>
                </c:pt>
                <c:pt idx="1214">
                  <c:v>0.38600000000000001</c:v>
                </c:pt>
                <c:pt idx="1215">
                  <c:v>0.38500000000000001</c:v>
                </c:pt>
                <c:pt idx="1216">
                  <c:v>0.38400000000000001</c:v>
                </c:pt>
                <c:pt idx="1217">
                  <c:v>0.38300000000000001</c:v>
                </c:pt>
                <c:pt idx="1218">
                  <c:v>0.38200000000000001</c:v>
                </c:pt>
                <c:pt idx="1219">
                  <c:v>0.38100000000000001</c:v>
                </c:pt>
                <c:pt idx="1220">
                  <c:v>0.38</c:v>
                </c:pt>
                <c:pt idx="1221">
                  <c:v>0.379</c:v>
                </c:pt>
                <c:pt idx="1222">
                  <c:v>0.378</c:v>
                </c:pt>
                <c:pt idx="1223">
                  <c:v>0.377</c:v>
                </c:pt>
                <c:pt idx="1224">
                  <c:v>0.376</c:v>
                </c:pt>
                <c:pt idx="1225">
                  <c:v>0.375</c:v>
                </c:pt>
                <c:pt idx="1226">
                  <c:v>0.374</c:v>
                </c:pt>
                <c:pt idx="1227">
                  <c:v>0.373</c:v>
                </c:pt>
                <c:pt idx="1228">
                  <c:v>0.372</c:v>
                </c:pt>
                <c:pt idx="1229">
                  <c:v>0.371</c:v>
                </c:pt>
                <c:pt idx="1230">
                  <c:v>0.37</c:v>
                </c:pt>
                <c:pt idx="1231">
                  <c:v>0.36899999999999999</c:v>
                </c:pt>
                <c:pt idx="1232">
                  <c:v>0.36799999999999999</c:v>
                </c:pt>
                <c:pt idx="1233">
                  <c:v>0.36699999999999999</c:v>
                </c:pt>
                <c:pt idx="1234">
                  <c:v>0.36599999999999999</c:v>
                </c:pt>
                <c:pt idx="1235">
                  <c:v>0.36499999999999999</c:v>
                </c:pt>
                <c:pt idx="1236">
                  <c:v>0.36399999999999999</c:v>
                </c:pt>
                <c:pt idx="1237">
                  <c:v>0.36299999999999999</c:v>
                </c:pt>
                <c:pt idx="1238">
                  <c:v>0.36199999999999999</c:v>
                </c:pt>
                <c:pt idx="1239">
                  <c:v>0.36099999999999999</c:v>
                </c:pt>
                <c:pt idx="1240">
                  <c:v>0.36</c:v>
                </c:pt>
                <c:pt idx="1241">
                  <c:v>0.35899999999999999</c:v>
                </c:pt>
                <c:pt idx="1242">
                  <c:v>0.35799999999999998</c:v>
                </c:pt>
                <c:pt idx="1243">
                  <c:v>0.35699999999999998</c:v>
                </c:pt>
                <c:pt idx="1244">
                  <c:v>0.35599999999999998</c:v>
                </c:pt>
                <c:pt idx="1245">
                  <c:v>0.35499999999999998</c:v>
                </c:pt>
                <c:pt idx="1246">
                  <c:v>0.35399999999999998</c:v>
                </c:pt>
                <c:pt idx="1247">
                  <c:v>0.35299999999999998</c:v>
                </c:pt>
                <c:pt idx="1248">
                  <c:v>0.35199999999999998</c:v>
                </c:pt>
                <c:pt idx="1249">
                  <c:v>0.35099999999999998</c:v>
                </c:pt>
                <c:pt idx="1250">
                  <c:v>0.35</c:v>
                </c:pt>
                <c:pt idx="1251">
                  <c:v>0.34899999999999998</c:v>
                </c:pt>
                <c:pt idx="1252">
                  <c:v>0.34799999999999998</c:v>
                </c:pt>
                <c:pt idx="1253">
                  <c:v>0.34699999999999998</c:v>
                </c:pt>
                <c:pt idx="1254">
                  <c:v>0.34599999999999997</c:v>
                </c:pt>
                <c:pt idx="1255">
                  <c:v>0.34499999999999997</c:v>
                </c:pt>
                <c:pt idx="1256">
                  <c:v>0.34399999999999997</c:v>
                </c:pt>
                <c:pt idx="1257">
                  <c:v>0.34300000000000003</c:v>
                </c:pt>
                <c:pt idx="1258">
                  <c:v>0.34200000000000003</c:v>
                </c:pt>
                <c:pt idx="1259">
                  <c:v>0.34100000000000003</c:v>
                </c:pt>
                <c:pt idx="1260">
                  <c:v>0.34</c:v>
                </c:pt>
                <c:pt idx="1261">
                  <c:v>0.33900000000000002</c:v>
                </c:pt>
                <c:pt idx="1262">
                  <c:v>0.33800000000000002</c:v>
                </c:pt>
                <c:pt idx="1263">
                  <c:v>0.33700000000000002</c:v>
                </c:pt>
                <c:pt idx="1264">
                  <c:v>0.33600000000000002</c:v>
                </c:pt>
                <c:pt idx="1265">
                  <c:v>0.33500000000000002</c:v>
                </c:pt>
                <c:pt idx="1266">
                  <c:v>0.33400000000000002</c:v>
                </c:pt>
                <c:pt idx="1267">
                  <c:v>0.33300000000000002</c:v>
                </c:pt>
                <c:pt idx="1268">
                  <c:v>0.33200000000000002</c:v>
                </c:pt>
                <c:pt idx="1269">
                  <c:v>0.33100000000000002</c:v>
                </c:pt>
                <c:pt idx="1270">
                  <c:v>0.33</c:v>
                </c:pt>
                <c:pt idx="1271">
                  <c:v>0.32900000000000001</c:v>
                </c:pt>
                <c:pt idx="1272">
                  <c:v>0.32800000000000001</c:v>
                </c:pt>
                <c:pt idx="1273">
                  <c:v>0.32700000000000001</c:v>
                </c:pt>
                <c:pt idx="1274">
                  <c:v>0.32600000000000001</c:v>
                </c:pt>
                <c:pt idx="1275">
                  <c:v>0.32500000000000001</c:v>
                </c:pt>
                <c:pt idx="1276">
                  <c:v>0.32400000000000001</c:v>
                </c:pt>
                <c:pt idx="1277">
                  <c:v>0.32300000000000001</c:v>
                </c:pt>
                <c:pt idx="1278">
                  <c:v>0.32200000000000001</c:v>
                </c:pt>
                <c:pt idx="1279">
                  <c:v>0.32100000000000001</c:v>
                </c:pt>
                <c:pt idx="1280">
                  <c:v>0.32</c:v>
                </c:pt>
                <c:pt idx="1281">
                  <c:v>0.31900000000000001</c:v>
                </c:pt>
                <c:pt idx="1282">
                  <c:v>0.318</c:v>
                </c:pt>
                <c:pt idx="1283">
                  <c:v>0.317</c:v>
                </c:pt>
                <c:pt idx="1284">
                  <c:v>0.316</c:v>
                </c:pt>
                <c:pt idx="1285">
                  <c:v>0.315</c:v>
                </c:pt>
                <c:pt idx="1286">
                  <c:v>0.314</c:v>
                </c:pt>
                <c:pt idx="1287">
                  <c:v>0.313</c:v>
                </c:pt>
                <c:pt idx="1288">
                  <c:v>0.312</c:v>
                </c:pt>
                <c:pt idx="1289">
                  <c:v>0.311</c:v>
                </c:pt>
                <c:pt idx="1290">
                  <c:v>0.31</c:v>
                </c:pt>
                <c:pt idx="1291">
                  <c:v>0.309</c:v>
                </c:pt>
                <c:pt idx="1292">
                  <c:v>0.308</c:v>
                </c:pt>
                <c:pt idx="1293">
                  <c:v>0.307</c:v>
                </c:pt>
                <c:pt idx="1294">
                  <c:v>0.30599999999999999</c:v>
                </c:pt>
                <c:pt idx="1295">
                  <c:v>0.30499999999999999</c:v>
                </c:pt>
                <c:pt idx="1296">
                  <c:v>0.30399999999999999</c:v>
                </c:pt>
                <c:pt idx="1297">
                  <c:v>0.30299999999999999</c:v>
                </c:pt>
                <c:pt idx="1298">
                  <c:v>0.30199999999999999</c:v>
                </c:pt>
                <c:pt idx="1299">
                  <c:v>0.30099999999999999</c:v>
                </c:pt>
                <c:pt idx="1300">
                  <c:v>0.3</c:v>
                </c:pt>
                <c:pt idx="1301">
                  <c:v>0.29899999999999999</c:v>
                </c:pt>
                <c:pt idx="1302">
                  <c:v>0.29799999999999999</c:v>
                </c:pt>
                <c:pt idx="1303">
                  <c:v>0.29699999999999999</c:v>
                </c:pt>
                <c:pt idx="1304">
                  <c:v>0.29599999999999999</c:v>
                </c:pt>
                <c:pt idx="1305">
                  <c:v>0.29499999999999998</c:v>
                </c:pt>
                <c:pt idx="1306">
                  <c:v>0.29399999999999998</c:v>
                </c:pt>
                <c:pt idx="1307">
                  <c:v>0.29299999999999998</c:v>
                </c:pt>
                <c:pt idx="1308">
                  <c:v>0.29199999999999998</c:v>
                </c:pt>
                <c:pt idx="1309">
                  <c:v>0.29099999999999998</c:v>
                </c:pt>
                <c:pt idx="1310">
                  <c:v>0.28999999999999998</c:v>
                </c:pt>
                <c:pt idx="1311">
                  <c:v>0.28899999999999998</c:v>
                </c:pt>
                <c:pt idx="1312">
                  <c:v>0.28799999999999998</c:v>
                </c:pt>
                <c:pt idx="1313">
                  <c:v>0.28699999999999998</c:v>
                </c:pt>
                <c:pt idx="1314">
                  <c:v>0.28599999999999998</c:v>
                </c:pt>
                <c:pt idx="1315">
                  <c:v>0.28499999999999998</c:v>
                </c:pt>
                <c:pt idx="1316">
                  <c:v>0.28399999999999997</c:v>
                </c:pt>
                <c:pt idx="1317">
                  <c:v>0.28299999999999997</c:v>
                </c:pt>
                <c:pt idx="1318">
                  <c:v>0.28199999999999997</c:v>
                </c:pt>
                <c:pt idx="1319">
                  <c:v>0.28100000000000003</c:v>
                </c:pt>
                <c:pt idx="1320">
                  <c:v>0.28000000000000003</c:v>
                </c:pt>
                <c:pt idx="1321">
                  <c:v>0.27900000000000003</c:v>
                </c:pt>
                <c:pt idx="1322">
                  <c:v>0.27800000000000002</c:v>
                </c:pt>
                <c:pt idx="1323">
                  <c:v>0.27700000000000002</c:v>
                </c:pt>
                <c:pt idx="1324">
                  <c:v>0.27600000000000002</c:v>
                </c:pt>
                <c:pt idx="1325">
                  <c:v>0.27500000000000002</c:v>
                </c:pt>
                <c:pt idx="1326">
                  <c:v>0.27400000000000002</c:v>
                </c:pt>
                <c:pt idx="1327">
                  <c:v>0.27300000000000002</c:v>
                </c:pt>
                <c:pt idx="1328">
                  <c:v>0.27200000000000002</c:v>
                </c:pt>
                <c:pt idx="1329">
                  <c:v>0.27100000000000002</c:v>
                </c:pt>
                <c:pt idx="1330">
                  <c:v>0.27</c:v>
                </c:pt>
                <c:pt idx="1331">
                  <c:v>0.26900000000000002</c:v>
                </c:pt>
                <c:pt idx="1332">
                  <c:v>0.26800000000000002</c:v>
                </c:pt>
                <c:pt idx="1333">
                  <c:v>0.26700000000000002</c:v>
                </c:pt>
                <c:pt idx="1334">
                  <c:v>0.26600000000000001</c:v>
                </c:pt>
                <c:pt idx="1335">
                  <c:v>0.26500000000000001</c:v>
                </c:pt>
                <c:pt idx="1336">
                  <c:v>0.26400000000000001</c:v>
                </c:pt>
                <c:pt idx="1337">
                  <c:v>0.26300000000000001</c:v>
                </c:pt>
                <c:pt idx="1338">
                  <c:v>0.26200000000000001</c:v>
                </c:pt>
                <c:pt idx="1339">
                  <c:v>0.26100000000000001</c:v>
                </c:pt>
                <c:pt idx="1340">
                  <c:v>0.26</c:v>
                </c:pt>
                <c:pt idx="1341">
                  <c:v>0.25900000000000001</c:v>
                </c:pt>
                <c:pt idx="1342">
                  <c:v>0.25800000000000001</c:v>
                </c:pt>
                <c:pt idx="1343">
                  <c:v>0.25700000000000001</c:v>
                </c:pt>
                <c:pt idx="1344">
                  <c:v>0.25600000000000001</c:v>
                </c:pt>
                <c:pt idx="1345">
                  <c:v>0.255</c:v>
                </c:pt>
                <c:pt idx="1346">
                  <c:v>0.254</c:v>
                </c:pt>
                <c:pt idx="1347">
                  <c:v>0.253</c:v>
                </c:pt>
                <c:pt idx="1348">
                  <c:v>0.252</c:v>
                </c:pt>
                <c:pt idx="1349">
                  <c:v>0.251</c:v>
                </c:pt>
                <c:pt idx="1350">
                  <c:v>0.25</c:v>
                </c:pt>
                <c:pt idx="1351">
                  <c:v>0.249</c:v>
                </c:pt>
                <c:pt idx="1352">
                  <c:v>0.248</c:v>
                </c:pt>
                <c:pt idx="1353">
                  <c:v>0.247</c:v>
                </c:pt>
                <c:pt idx="1354">
                  <c:v>0.246</c:v>
                </c:pt>
                <c:pt idx="1355">
                  <c:v>0.245</c:v>
                </c:pt>
                <c:pt idx="1356">
                  <c:v>0.24399999999999999</c:v>
                </c:pt>
                <c:pt idx="1357">
                  <c:v>0.24299999999999999</c:v>
                </c:pt>
                <c:pt idx="1358">
                  <c:v>0.24199999999999999</c:v>
                </c:pt>
                <c:pt idx="1359">
                  <c:v>0.24099999999999999</c:v>
                </c:pt>
                <c:pt idx="1360">
                  <c:v>0.24</c:v>
                </c:pt>
                <c:pt idx="1361">
                  <c:v>0.23899999999999999</c:v>
                </c:pt>
                <c:pt idx="1362">
                  <c:v>0.23799999999999999</c:v>
                </c:pt>
                <c:pt idx="1363">
                  <c:v>0.23699999999999999</c:v>
                </c:pt>
                <c:pt idx="1364">
                  <c:v>0.23599999999999999</c:v>
                </c:pt>
                <c:pt idx="1365">
                  <c:v>0.23499999999999999</c:v>
                </c:pt>
                <c:pt idx="1366">
                  <c:v>0.23400000000000001</c:v>
                </c:pt>
                <c:pt idx="1367">
                  <c:v>0.23300000000000001</c:v>
                </c:pt>
                <c:pt idx="1368">
                  <c:v>0.23200000000000001</c:v>
                </c:pt>
                <c:pt idx="1369">
                  <c:v>0.23100000000000001</c:v>
                </c:pt>
                <c:pt idx="1370">
                  <c:v>0.23</c:v>
                </c:pt>
                <c:pt idx="1371">
                  <c:v>0.22900000000000001</c:v>
                </c:pt>
                <c:pt idx="1372">
                  <c:v>0.22800000000000001</c:v>
                </c:pt>
                <c:pt idx="1373">
                  <c:v>0.22700000000000001</c:v>
                </c:pt>
                <c:pt idx="1374">
                  <c:v>0.22600000000000001</c:v>
                </c:pt>
                <c:pt idx="1375">
                  <c:v>0.22500000000000001</c:v>
                </c:pt>
                <c:pt idx="1376">
                  <c:v>0.224</c:v>
                </c:pt>
                <c:pt idx="1377">
                  <c:v>0.223</c:v>
                </c:pt>
                <c:pt idx="1378">
                  <c:v>0.222</c:v>
                </c:pt>
                <c:pt idx="1379">
                  <c:v>0.221</c:v>
                </c:pt>
                <c:pt idx="1380">
                  <c:v>0.22</c:v>
                </c:pt>
                <c:pt idx="1381">
                  <c:v>0.219</c:v>
                </c:pt>
                <c:pt idx="1382">
                  <c:v>0.218</c:v>
                </c:pt>
                <c:pt idx="1383">
                  <c:v>0.217</c:v>
                </c:pt>
                <c:pt idx="1384">
                  <c:v>0.216</c:v>
                </c:pt>
                <c:pt idx="1385">
                  <c:v>0.215</c:v>
                </c:pt>
                <c:pt idx="1386">
                  <c:v>0.214</c:v>
                </c:pt>
                <c:pt idx="1387">
                  <c:v>0.21299999999999999</c:v>
                </c:pt>
                <c:pt idx="1388">
                  <c:v>0.21199999999999999</c:v>
                </c:pt>
                <c:pt idx="1389">
                  <c:v>0.21099999999999999</c:v>
                </c:pt>
                <c:pt idx="1390">
                  <c:v>0.21</c:v>
                </c:pt>
                <c:pt idx="1391">
                  <c:v>0.20899999999999999</c:v>
                </c:pt>
                <c:pt idx="1392">
                  <c:v>0.20799999999999999</c:v>
                </c:pt>
                <c:pt idx="1393">
                  <c:v>0.20699999999999999</c:v>
                </c:pt>
                <c:pt idx="1394">
                  <c:v>0.20599999999999999</c:v>
                </c:pt>
                <c:pt idx="1395">
                  <c:v>0.20499999999999999</c:v>
                </c:pt>
                <c:pt idx="1396">
                  <c:v>0.20399999999999999</c:v>
                </c:pt>
                <c:pt idx="1397">
                  <c:v>0.20300000000000001</c:v>
                </c:pt>
                <c:pt idx="1398">
                  <c:v>0.20200000000000001</c:v>
                </c:pt>
                <c:pt idx="1399">
                  <c:v>0.20100000000000001</c:v>
                </c:pt>
                <c:pt idx="1400">
                  <c:v>0.2</c:v>
                </c:pt>
                <c:pt idx="1401">
                  <c:v>0.19900000000000001</c:v>
                </c:pt>
                <c:pt idx="1402">
                  <c:v>0.19800000000000001</c:v>
                </c:pt>
                <c:pt idx="1403">
                  <c:v>0.19700000000000001</c:v>
                </c:pt>
                <c:pt idx="1404">
                  <c:v>0.19600000000000001</c:v>
                </c:pt>
                <c:pt idx="1405">
                  <c:v>0.19500000000000001</c:v>
                </c:pt>
                <c:pt idx="1406">
                  <c:v>0.19400000000000001</c:v>
                </c:pt>
                <c:pt idx="1407">
                  <c:v>0.193</c:v>
                </c:pt>
                <c:pt idx="1408">
                  <c:v>0.192</c:v>
                </c:pt>
                <c:pt idx="1409">
                  <c:v>0.191</c:v>
                </c:pt>
                <c:pt idx="1410">
                  <c:v>0.19</c:v>
                </c:pt>
                <c:pt idx="1411">
                  <c:v>0.189</c:v>
                </c:pt>
                <c:pt idx="1412">
                  <c:v>0.188</c:v>
                </c:pt>
                <c:pt idx="1413">
                  <c:v>0.187</c:v>
                </c:pt>
                <c:pt idx="1414">
                  <c:v>0.186</c:v>
                </c:pt>
                <c:pt idx="1415">
                  <c:v>0.185</c:v>
                </c:pt>
                <c:pt idx="1416">
                  <c:v>0.184</c:v>
                </c:pt>
                <c:pt idx="1417">
                  <c:v>0.183</c:v>
                </c:pt>
                <c:pt idx="1418">
                  <c:v>0.182</c:v>
                </c:pt>
                <c:pt idx="1419">
                  <c:v>0.18099999999999999</c:v>
                </c:pt>
                <c:pt idx="1420">
                  <c:v>0.18</c:v>
                </c:pt>
                <c:pt idx="1421">
                  <c:v>0.17899999999999999</c:v>
                </c:pt>
                <c:pt idx="1422">
                  <c:v>0.17799999999999999</c:v>
                </c:pt>
                <c:pt idx="1423">
                  <c:v>0.17699999999999999</c:v>
                </c:pt>
                <c:pt idx="1424">
                  <c:v>0.17599999999999999</c:v>
                </c:pt>
                <c:pt idx="1425">
                  <c:v>0.17499999999999999</c:v>
                </c:pt>
                <c:pt idx="1426">
                  <c:v>0.17399999999999999</c:v>
                </c:pt>
                <c:pt idx="1427">
                  <c:v>0.17299999999999999</c:v>
                </c:pt>
                <c:pt idx="1428">
                  <c:v>0.17199999999999999</c:v>
                </c:pt>
                <c:pt idx="1429">
                  <c:v>0.17100000000000001</c:v>
                </c:pt>
                <c:pt idx="1430">
                  <c:v>0.17</c:v>
                </c:pt>
                <c:pt idx="1431">
                  <c:v>0.16900000000000001</c:v>
                </c:pt>
                <c:pt idx="1432">
                  <c:v>0.16800000000000001</c:v>
                </c:pt>
                <c:pt idx="1433">
                  <c:v>0.16700000000000001</c:v>
                </c:pt>
                <c:pt idx="1434">
                  <c:v>0.16600000000000001</c:v>
                </c:pt>
                <c:pt idx="1435">
                  <c:v>0.16500000000000001</c:v>
                </c:pt>
                <c:pt idx="1436">
                  <c:v>0.16400000000000001</c:v>
                </c:pt>
                <c:pt idx="1437">
                  <c:v>0.16300000000000001</c:v>
                </c:pt>
                <c:pt idx="1438">
                  <c:v>0.16200000000000001</c:v>
                </c:pt>
                <c:pt idx="1439">
                  <c:v>0.161</c:v>
                </c:pt>
                <c:pt idx="1440">
                  <c:v>0.16</c:v>
                </c:pt>
                <c:pt idx="1441">
                  <c:v>0.159</c:v>
                </c:pt>
                <c:pt idx="1442">
                  <c:v>0.158</c:v>
                </c:pt>
                <c:pt idx="1443">
                  <c:v>0.157</c:v>
                </c:pt>
                <c:pt idx="1444">
                  <c:v>0.156</c:v>
                </c:pt>
                <c:pt idx="1445">
                  <c:v>0.155</c:v>
                </c:pt>
                <c:pt idx="1446">
                  <c:v>0.154</c:v>
                </c:pt>
                <c:pt idx="1447">
                  <c:v>0.153</c:v>
                </c:pt>
                <c:pt idx="1448">
                  <c:v>0.152</c:v>
                </c:pt>
                <c:pt idx="1449">
                  <c:v>0.151</c:v>
                </c:pt>
                <c:pt idx="1450">
                  <c:v>0.15</c:v>
                </c:pt>
                <c:pt idx="1451">
                  <c:v>0.14899999999999999</c:v>
                </c:pt>
                <c:pt idx="1452">
                  <c:v>0.14799999999999999</c:v>
                </c:pt>
                <c:pt idx="1453">
                  <c:v>0.14699999999999999</c:v>
                </c:pt>
                <c:pt idx="1454">
                  <c:v>0.14599999999999999</c:v>
                </c:pt>
                <c:pt idx="1455">
                  <c:v>0.14499999999999999</c:v>
                </c:pt>
                <c:pt idx="1456">
                  <c:v>0.14399999999999999</c:v>
                </c:pt>
                <c:pt idx="1457">
                  <c:v>0.14299999999999999</c:v>
                </c:pt>
                <c:pt idx="1458">
                  <c:v>0.14199999999999999</c:v>
                </c:pt>
                <c:pt idx="1459">
                  <c:v>0.14099999999999999</c:v>
                </c:pt>
                <c:pt idx="1460">
                  <c:v>0.14000000000000001</c:v>
                </c:pt>
                <c:pt idx="1461">
                  <c:v>0.13900000000000001</c:v>
                </c:pt>
                <c:pt idx="1462">
                  <c:v>0.13800000000000001</c:v>
                </c:pt>
                <c:pt idx="1463">
                  <c:v>0.13700000000000001</c:v>
                </c:pt>
                <c:pt idx="1464">
                  <c:v>0.13600000000000001</c:v>
                </c:pt>
                <c:pt idx="1465">
                  <c:v>0.13500000000000001</c:v>
                </c:pt>
                <c:pt idx="1466">
                  <c:v>0.13400000000000001</c:v>
                </c:pt>
                <c:pt idx="1467">
                  <c:v>0.13300000000000001</c:v>
                </c:pt>
                <c:pt idx="1468">
                  <c:v>0.13200000000000001</c:v>
                </c:pt>
                <c:pt idx="1469">
                  <c:v>0.13100000000000001</c:v>
                </c:pt>
                <c:pt idx="1470">
                  <c:v>0.13</c:v>
                </c:pt>
                <c:pt idx="1471">
                  <c:v>0.129</c:v>
                </c:pt>
                <c:pt idx="1472">
                  <c:v>0.128</c:v>
                </c:pt>
                <c:pt idx="1473">
                  <c:v>0.127</c:v>
                </c:pt>
                <c:pt idx="1474">
                  <c:v>0.126</c:v>
                </c:pt>
                <c:pt idx="1475">
                  <c:v>0.125</c:v>
                </c:pt>
                <c:pt idx="1476">
                  <c:v>0.124</c:v>
                </c:pt>
                <c:pt idx="1477">
                  <c:v>0.123</c:v>
                </c:pt>
                <c:pt idx="1478">
                  <c:v>0.122</c:v>
                </c:pt>
                <c:pt idx="1479">
                  <c:v>0.121</c:v>
                </c:pt>
                <c:pt idx="1480">
                  <c:v>0.12</c:v>
                </c:pt>
                <c:pt idx="1481">
                  <c:v>0.11899999999999999</c:v>
                </c:pt>
                <c:pt idx="1482">
                  <c:v>0.11799999999999999</c:v>
                </c:pt>
                <c:pt idx="1483">
                  <c:v>0.11700000000000001</c:v>
                </c:pt>
                <c:pt idx="1484">
                  <c:v>0.11600000000000001</c:v>
                </c:pt>
                <c:pt idx="1485">
                  <c:v>0.115</c:v>
                </c:pt>
                <c:pt idx="1486">
                  <c:v>0.114</c:v>
                </c:pt>
                <c:pt idx="1487">
                  <c:v>0.113</c:v>
                </c:pt>
                <c:pt idx="1488">
                  <c:v>0.112</c:v>
                </c:pt>
                <c:pt idx="1489">
                  <c:v>0.111</c:v>
                </c:pt>
                <c:pt idx="1490">
                  <c:v>0.11</c:v>
                </c:pt>
                <c:pt idx="1491">
                  <c:v>0.109</c:v>
                </c:pt>
                <c:pt idx="1492">
                  <c:v>0.108</c:v>
                </c:pt>
                <c:pt idx="1493">
                  <c:v>0.107</c:v>
                </c:pt>
                <c:pt idx="1494">
                  <c:v>0.106</c:v>
                </c:pt>
                <c:pt idx="1495">
                  <c:v>0.105</c:v>
                </c:pt>
                <c:pt idx="1496">
                  <c:v>0.104</c:v>
                </c:pt>
                <c:pt idx="1497">
                  <c:v>0.10299999999999999</c:v>
                </c:pt>
                <c:pt idx="1498">
                  <c:v>0.10199999999999999</c:v>
                </c:pt>
                <c:pt idx="1499">
                  <c:v>0.10100000000000001</c:v>
                </c:pt>
                <c:pt idx="1500">
                  <c:v>0.1</c:v>
                </c:pt>
                <c:pt idx="1501">
                  <c:v>9.9000000000000005E-2</c:v>
                </c:pt>
                <c:pt idx="1502">
                  <c:v>9.8000000000000004E-2</c:v>
                </c:pt>
                <c:pt idx="1503">
                  <c:v>9.7000000000000003E-2</c:v>
                </c:pt>
                <c:pt idx="1504">
                  <c:v>9.6000000000000002E-2</c:v>
                </c:pt>
                <c:pt idx="1505">
                  <c:v>9.5000000000000001E-2</c:v>
                </c:pt>
                <c:pt idx="1506">
                  <c:v>9.4E-2</c:v>
                </c:pt>
                <c:pt idx="1507">
                  <c:v>9.2999999999999999E-2</c:v>
                </c:pt>
                <c:pt idx="1508">
                  <c:v>9.1999999999999998E-2</c:v>
                </c:pt>
                <c:pt idx="1509">
                  <c:v>9.0999999999999998E-2</c:v>
                </c:pt>
                <c:pt idx="1510">
                  <c:v>0.09</c:v>
                </c:pt>
                <c:pt idx="1511">
                  <c:v>8.8999999999999996E-2</c:v>
                </c:pt>
                <c:pt idx="1512">
                  <c:v>8.7999999999999995E-2</c:v>
                </c:pt>
                <c:pt idx="1513">
                  <c:v>8.6999999999999994E-2</c:v>
                </c:pt>
                <c:pt idx="1514">
                  <c:v>8.5999999999999993E-2</c:v>
                </c:pt>
                <c:pt idx="1515">
                  <c:v>8.5000000000000006E-2</c:v>
                </c:pt>
                <c:pt idx="1516">
                  <c:v>8.4000000000000005E-2</c:v>
                </c:pt>
                <c:pt idx="1517">
                  <c:v>8.3000000000000004E-2</c:v>
                </c:pt>
                <c:pt idx="1518">
                  <c:v>8.2000000000000003E-2</c:v>
                </c:pt>
                <c:pt idx="1519">
                  <c:v>8.1000000000000003E-2</c:v>
                </c:pt>
                <c:pt idx="1520">
                  <c:v>0.08</c:v>
                </c:pt>
                <c:pt idx="1521">
                  <c:v>7.9000000000000001E-2</c:v>
                </c:pt>
                <c:pt idx="1522">
                  <c:v>7.8E-2</c:v>
                </c:pt>
                <c:pt idx="1523">
                  <c:v>7.6999999999999999E-2</c:v>
                </c:pt>
                <c:pt idx="1524">
                  <c:v>7.5999999999999998E-2</c:v>
                </c:pt>
                <c:pt idx="1525">
                  <c:v>7.4999999999999997E-2</c:v>
                </c:pt>
                <c:pt idx="1526">
                  <c:v>7.3999999999999996E-2</c:v>
                </c:pt>
                <c:pt idx="1527">
                  <c:v>7.2999999999999995E-2</c:v>
                </c:pt>
                <c:pt idx="1528">
                  <c:v>7.1999999999999995E-2</c:v>
                </c:pt>
                <c:pt idx="1529">
                  <c:v>7.0999999999999994E-2</c:v>
                </c:pt>
                <c:pt idx="1530">
                  <c:v>7.0000000000000007E-2</c:v>
                </c:pt>
                <c:pt idx="1531">
                  <c:v>6.9000000000000006E-2</c:v>
                </c:pt>
                <c:pt idx="1532">
                  <c:v>6.8000000000000005E-2</c:v>
                </c:pt>
                <c:pt idx="1533">
                  <c:v>6.7000000000000004E-2</c:v>
                </c:pt>
                <c:pt idx="1534">
                  <c:v>6.6000000000000003E-2</c:v>
                </c:pt>
                <c:pt idx="1535">
                  <c:v>6.5000000000000002E-2</c:v>
                </c:pt>
                <c:pt idx="1536">
                  <c:v>6.4000000000000001E-2</c:v>
                </c:pt>
                <c:pt idx="1537">
                  <c:v>6.3E-2</c:v>
                </c:pt>
                <c:pt idx="1538">
                  <c:v>6.2E-2</c:v>
                </c:pt>
                <c:pt idx="1539">
                  <c:v>6.0999999999999999E-2</c:v>
                </c:pt>
                <c:pt idx="1540">
                  <c:v>0.06</c:v>
                </c:pt>
                <c:pt idx="1541">
                  <c:v>5.8999999999999997E-2</c:v>
                </c:pt>
                <c:pt idx="1542">
                  <c:v>5.8000000000000003E-2</c:v>
                </c:pt>
                <c:pt idx="1543">
                  <c:v>5.7000000000000002E-2</c:v>
                </c:pt>
                <c:pt idx="1544">
                  <c:v>5.6000000000000001E-2</c:v>
                </c:pt>
                <c:pt idx="1545">
                  <c:v>5.5E-2</c:v>
                </c:pt>
                <c:pt idx="1546">
                  <c:v>5.3999999999999999E-2</c:v>
                </c:pt>
                <c:pt idx="1547">
                  <c:v>5.2999999999999999E-2</c:v>
                </c:pt>
                <c:pt idx="1548">
                  <c:v>5.1999999999999998E-2</c:v>
                </c:pt>
                <c:pt idx="1549">
                  <c:v>5.0999999999999997E-2</c:v>
                </c:pt>
                <c:pt idx="1550">
                  <c:v>0.05</c:v>
                </c:pt>
                <c:pt idx="1551">
                  <c:v>4.9000000000000002E-2</c:v>
                </c:pt>
                <c:pt idx="1552">
                  <c:v>4.8000000000000001E-2</c:v>
                </c:pt>
                <c:pt idx="1553">
                  <c:v>4.7E-2</c:v>
                </c:pt>
                <c:pt idx="1554">
                  <c:v>4.5999999999999999E-2</c:v>
                </c:pt>
                <c:pt idx="1555">
                  <c:v>4.4999999999999998E-2</c:v>
                </c:pt>
                <c:pt idx="1556">
                  <c:v>4.3999999999999997E-2</c:v>
                </c:pt>
                <c:pt idx="1557">
                  <c:v>4.2999999999999997E-2</c:v>
                </c:pt>
                <c:pt idx="1558">
                  <c:v>4.2000000000000003E-2</c:v>
                </c:pt>
                <c:pt idx="1559">
                  <c:v>4.1000000000000002E-2</c:v>
                </c:pt>
                <c:pt idx="1560">
                  <c:v>0.04</c:v>
                </c:pt>
                <c:pt idx="1561">
                  <c:v>3.9E-2</c:v>
                </c:pt>
                <c:pt idx="1562">
                  <c:v>3.7999999999999999E-2</c:v>
                </c:pt>
                <c:pt idx="1563">
                  <c:v>3.6999999999999998E-2</c:v>
                </c:pt>
                <c:pt idx="1564">
                  <c:v>3.5999999999999997E-2</c:v>
                </c:pt>
                <c:pt idx="1565">
                  <c:v>3.5000000000000003E-2</c:v>
                </c:pt>
                <c:pt idx="1566">
                  <c:v>3.4000000000000002E-2</c:v>
                </c:pt>
                <c:pt idx="1567">
                  <c:v>3.3000000000000002E-2</c:v>
                </c:pt>
                <c:pt idx="1568">
                  <c:v>3.2000000000000001E-2</c:v>
                </c:pt>
                <c:pt idx="1569">
                  <c:v>3.1E-2</c:v>
                </c:pt>
                <c:pt idx="1570">
                  <c:v>0.03</c:v>
                </c:pt>
                <c:pt idx="1571">
                  <c:v>2.9000000000000001E-2</c:v>
                </c:pt>
                <c:pt idx="1572">
                  <c:v>2.8000000000000001E-2</c:v>
                </c:pt>
                <c:pt idx="1573">
                  <c:v>2.7E-2</c:v>
                </c:pt>
                <c:pt idx="1574">
                  <c:v>2.5999999999999999E-2</c:v>
                </c:pt>
                <c:pt idx="1575">
                  <c:v>2.5000000000000001E-2</c:v>
                </c:pt>
                <c:pt idx="1576">
                  <c:v>2.4E-2</c:v>
                </c:pt>
                <c:pt idx="1577">
                  <c:v>2.3E-2</c:v>
                </c:pt>
                <c:pt idx="1578">
                  <c:v>2.1999999999999999E-2</c:v>
                </c:pt>
                <c:pt idx="1579">
                  <c:v>2.1000000000000001E-2</c:v>
                </c:pt>
                <c:pt idx="1580">
                  <c:v>0.02</c:v>
                </c:pt>
                <c:pt idx="1581">
                  <c:v>1.9E-2</c:v>
                </c:pt>
                <c:pt idx="1582">
                  <c:v>1.7999999999999999E-2</c:v>
                </c:pt>
                <c:pt idx="1583">
                  <c:v>1.7000000000000001E-2</c:v>
                </c:pt>
                <c:pt idx="1584">
                  <c:v>1.6E-2</c:v>
                </c:pt>
                <c:pt idx="1585">
                  <c:v>1.4999999999999999E-2</c:v>
                </c:pt>
                <c:pt idx="1586">
                  <c:v>1.4E-2</c:v>
                </c:pt>
                <c:pt idx="1587">
                  <c:v>1.2999999999999999E-2</c:v>
                </c:pt>
                <c:pt idx="1588">
                  <c:v>1.2E-2</c:v>
                </c:pt>
                <c:pt idx="1589">
                  <c:v>1.0999999999999999E-2</c:v>
                </c:pt>
                <c:pt idx="1590">
                  <c:v>0.01</c:v>
                </c:pt>
                <c:pt idx="1591">
                  <c:v>8.9999999999999993E-3</c:v>
                </c:pt>
                <c:pt idx="1592">
                  <c:v>8.0000000000000002E-3</c:v>
                </c:pt>
                <c:pt idx="1593">
                  <c:v>7.0000000000000001E-3</c:v>
                </c:pt>
                <c:pt idx="1594">
                  <c:v>6.0000000000000001E-3</c:v>
                </c:pt>
                <c:pt idx="1595">
                  <c:v>5.0000000000000001E-3</c:v>
                </c:pt>
                <c:pt idx="1596">
                  <c:v>4.0000000000000001E-3</c:v>
                </c:pt>
                <c:pt idx="1597">
                  <c:v>3.0000000000000001E-3</c:v>
                </c:pt>
                <c:pt idx="1598">
                  <c:v>2E-3</c:v>
                </c:pt>
                <c:pt idx="1599">
                  <c:v>1E-3</c:v>
                </c:pt>
                <c:pt idx="1600">
                  <c:v>0</c:v>
                </c:pt>
              </c:numCache>
            </c:numRef>
          </c:xVal>
          <c:yVal>
            <c:numRef>
              <c:f>Sheet1!$C$2:$C$2006</c:f>
              <c:numCache>
                <c:formatCode>General</c:formatCode>
                <c:ptCount val="2005"/>
                <c:pt idx="0">
                  <c:v>0</c:v>
                </c:pt>
                <c:pt idx="1">
                  <c:v>-0.93757777777777773</c:v>
                </c:pt>
                <c:pt idx="2">
                  <c:v>-0.79177222222222221</c:v>
                </c:pt>
                <c:pt idx="3">
                  <c:v>-0.6832611111111111</c:v>
                </c:pt>
                <c:pt idx="4">
                  <c:v>-0.60357777777777777</c:v>
                </c:pt>
                <c:pt idx="5">
                  <c:v>-0.54254277777777782</c:v>
                </c:pt>
                <c:pt idx="6">
                  <c:v>-0.49676555555555552</c:v>
                </c:pt>
                <c:pt idx="7">
                  <c:v>-0.45098833333333332</c:v>
                </c:pt>
                <c:pt idx="8">
                  <c:v>-0.41877500000000001</c:v>
                </c:pt>
                <c:pt idx="9">
                  <c:v>-0.38486611111111108</c:v>
                </c:pt>
                <c:pt idx="10">
                  <c:v>-0.35265277777777781</c:v>
                </c:pt>
                <c:pt idx="11">
                  <c:v>-0.32552555555555557</c:v>
                </c:pt>
                <c:pt idx="12">
                  <c:v>-0.30009388888888888</c:v>
                </c:pt>
                <c:pt idx="13">
                  <c:v>-0.27974833333333332</c:v>
                </c:pt>
                <c:pt idx="14">
                  <c:v>-0.26109833333333332</c:v>
                </c:pt>
                <c:pt idx="15">
                  <c:v>-0.24075333333333332</c:v>
                </c:pt>
                <c:pt idx="16">
                  <c:v>-0.22379888888888888</c:v>
                </c:pt>
                <c:pt idx="17">
                  <c:v>-0.20175777777777776</c:v>
                </c:pt>
                <c:pt idx="18">
                  <c:v>-0.18988999999999998</c:v>
                </c:pt>
                <c:pt idx="19">
                  <c:v>-0.16954444444444444</c:v>
                </c:pt>
                <c:pt idx="20">
                  <c:v>-0.15428555555555554</c:v>
                </c:pt>
                <c:pt idx="21">
                  <c:v>-0.14411277777777778</c:v>
                </c:pt>
                <c:pt idx="22">
                  <c:v>-0.13054888888888888</c:v>
                </c:pt>
                <c:pt idx="23">
                  <c:v>-0.1186811111111111</c:v>
                </c:pt>
                <c:pt idx="24">
                  <c:v>-0.10681277777777777</c:v>
                </c:pt>
                <c:pt idx="25">
                  <c:v>-9.663999999999999E-2</c:v>
                </c:pt>
                <c:pt idx="26">
                  <c:v>-8.816277777777777E-2</c:v>
                </c:pt>
                <c:pt idx="27">
                  <c:v>-7.6294999999999988E-2</c:v>
                </c:pt>
                <c:pt idx="28">
                  <c:v>-6.2731111111111112E-2</c:v>
                </c:pt>
                <c:pt idx="29">
                  <c:v>-5.7645000000000002E-2</c:v>
                </c:pt>
                <c:pt idx="30">
                  <c:v>-5.0863388888888889E-2</c:v>
                </c:pt>
                <c:pt idx="31">
                  <c:v>-4.0690722222222225E-2</c:v>
                </c:pt>
                <c:pt idx="32">
                  <c:v>-3.2213444444444447E-2</c:v>
                </c:pt>
                <c:pt idx="33">
                  <c:v>-2.5431666666666665E-2</c:v>
                </c:pt>
                <c:pt idx="34">
                  <c:v>-1.8649888888888889E-2</c:v>
                </c:pt>
                <c:pt idx="35">
                  <c:v>-1.3563555555555556E-2</c:v>
                </c:pt>
                <c:pt idx="36">
                  <c:v>-3.390888888888889E-3</c:v>
                </c:pt>
                <c:pt idx="37">
                  <c:v>1.6954444444444445E-3</c:v>
                </c:pt>
                <c:pt idx="38">
                  <c:v>6.7817777777777781E-3</c:v>
                </c:pt>
                <c:pt idx="39">
                  <c:v>1.1868111111111111E-2</c:v>
                </c:pt>
                <c:pt idx="40">
                  <c:v>1.5259E-2</c:v>
                </c:pt>
                <c:pt idx="41">
                  <c:v>2.3736222222222221E-2</c:v>
                </c:pt>
                <c:pt idx="42">
                  <c:v>3.3908888888888884E-2</c:v>
                </c:pt>
                <c:pt idx="43">
                  <c:v>3.8995277777777775E-2</c:v>
                </c:pt>
                <c:pt idx="44">
                  <c:v>4.2386166666666662E-2</c:v>
                </c:pt>
                <c:pt idx="45">
                  <c:v>4.9167944444444445E-2</c:v>
                </c:pt>
                <c:pt idx="46">
                  <c:v>5.2558833333333332E-2</c:v>
                </c:pt>
                <c:pt idx="47">
                  <c:v>5.4254277777777783E-2</c:v>
                </c:pt>
                <c:pt idx="48">
                  <c:v>6.1035555555555551E-2</c:v>
                </c:pt>
                <c:pt idx="49">
                  <c:v>6.6122222222222221E-2</c:v>
                </c:pt>
                <c:pt idx="50">
                  <c:v>7.1208333333333332E-2</c:v>
                </c:pt>
                <c:pt idx="51">
                  <c:v>7.6294999999999988E-2</c:v>
                </c:pt>
                <c:pt idx="52">
                  <c:v>7.9685555555555551E-2</c:v>
                </c:pt>
                <c:pt idx="53">
                  <c:v>8.307666666666666E-2</c:v>
                </c:pt>
                <c:pt idx="54">
                  <c:v>8.9858333333333332E-2</c:v>
                </c:pt>
                <c:pt idx="55">
                  <c:v>8.816277777777777E-2</c:v>
                </c:pt>
                <c:pt idx="56">
                  <c:v>9.324944444444444E-2</c:v>
                </c:pt>
                <c:pt idx="57">
                  <c:v>9.8335555555555551E-2</c:v>
                </c:pt>
                <c:pt idx="58">
                  <c:v>0.10342222222222222</c:v>
                </c:pt>
                <c:pt idx="59">
                  <c:v>0.10511722222222221</c:v>
                </c:pt>
                <c:pt idx="60">
                  <c:v>0.11189944444444444</c:v>
                </c:pt>
                <c:pt idx="61">
                  <c:v>0.11189944444444444</c:v>
                </c:pt>
                <c:pt idx="62">
                  <c:v>0.11359444444444444</c:v>
                </c:pt>
                <c:pt idx="63">
                  <c:v>0.11698555555555555</c:v>
                </c:pt>
                <c:pt idx="64">
                  <c:v>0.12207166666666666</c:v>
                </c:pt>
                <c:pt idx="65">
                  <c:v>0.12037666666666666</c:v>
                </c:pt>
                <c:pt idx="66">
                  <c:v>0.12207166666666666</c:v>
                </c:pt>
                <c:pt idx="67">
                  <c:v>0.12885388888888891</c:v>
                </c:pt>
                <c:pt idx="68">
                  <c:v>0.13224444444444444</c:v>
                </c:pt>
                <c:pt idx="69">
                  <c:v>0.13394</c:v>
                </c:pt>
                <c:pt idx="70">
                  <c:v>0.1373311111111111</c:v>
                </c:pt>
                <c:pt idx="71">
                  <c:v>0.13902611111111113</c:v>
                </c:pt>
                <c:pt idx="72">
                  <c:v>0.14411277777777778</c:v>
                </c:pt>
                <c:pt idx="73">
                  <c:v>0.14411277777777778</c:v>
                </c:pt>
                <c:pt idx="74">
                  <c:v>0.14750333333333332</c:v>
                </c:pt>
                <c:pt idx="75">
                  <c:v>0.15258999999999998</c:v>
                </c:pt>
                <c:pt idx="76">
                  <c:v>0.15428555555555554</c:v>
                </c:pt>
                <c:pt idx="77">
                  <c:v>0.15428555555555554</c:v>
                </c:pt>
                <c:pt idx="78">
                  <c:v>0.1559811111111111</c:v>
                </c:pt>
                <c:pt idx="79">
                  <c:v>0.16106722222222222</c:v>
                </c:pt>
                <c:pt idx="80">
                  <c:v>0.16106722222222222</c:v>
                </c:pt>
                <c:pt idx="81">
                  <c:v>0.16106722222222222</c:v>
                </c:pt>
                <c:pt idx="82">
                  <c:v>0.16276277777777778</c:v>
                </c:pt>
                <c:pt idx="83">
                  <c:v>0.16954444444444444</c:v>
                </c:pt>
                <c:pt idx="84">
                  <c:v>0.16615333333333332</c:v>
                </c:pt>
                <c:pt idx="85">
                  <c:v>0.16954444444444444</c:v>
                </c:pt>
                <c:pt idx="86">
                  <c:v>0.17463055555555557</c:v>
                </c:pt>
                <c:pt idx="87">
                  <c:v>0.17123999999999998</c:v>
                </c:pt>
                <c:pt idx="88">
                  <c:v>0.17463055555555557</c:v>
                </c:pt>
                <c:pt idx="89">
                  <c:v>0.1763261111111111</c:v>
                </c:pt>
                <c:pt idx="90">
                  <c:v>0.17971722222222222</c:v>
                </c:pt>
                <c:pt idx="91">
                  <c:v>0.17463055555555557</c:v>
                </c:pt>
                <c:pt idx="92">
                  <c:v>0.17971722222222222</c:v>
                </c:pt>
                <c:pt idx="93">
                  <c:v>0.18310777777777776</c:v>
                </c:pt>
                <c:pt idx="94">
                  <c:v>0.18649888888888888</c:v>
                </c:pt>
                <c:pt idx="95">
                  <c:v>0.19158500000000001</c:v>
                </c:pt>
                <c:pt idx="96">
                  <c:v>0.18988999999999998</c:v>
                </c:pt>
                <c:pt idx="97">
                  <c:v>0.19158500000000001</c:v>
                </c:pt>
                <c:pt idx="98">
                  <c:v>0.19328055555555557</c:v>
                </c:pt>
                <c:pt idx="99">
                  <c:v>0.19158500000000001</c:v>
                </c:pt>
                <c:pt idx="100">
                  <c:v>0.1949761111111111</c:v>
                </c:pt>
                <c:pt idx="101">
                  <c:v>0.19667166666666666</c:v>
                </c:pt>
                <c:pt idx="102">
                  <c:v>0.2000622222222222</c:v>
                </c:pt>
                <c:pt idx="103">
                  <c:v>0.2000622222222222</c:v>
                </c:pt>
                <c:pt idx="104">
                  <c:v>0.20345333333333332</c:v>
                </c:pt>
                <c:pt idx="105">
                  <c:v>0.20175777777777776</c:v>
                </c:pt>
                <c:pt idx="106">
                  <c:v>0.20175777777777776</c:v>
                </c:pt>
                <c:pt idx="107">
                  <c:v>0.20345333333333332</c:v>
                </c:pt>
                <c:pt idx="108">
                  <c:v>0.20514888888888888</c:v>
                </c:pt>
                <c:pt idx="109">
                  <c:v>0.20345333333333332</c:v>
                </c:pt>
                <c:pt idx="110">
                  <c:v>0.20684444444444444</c:v>
                </c:pt>
                <c:pt idx="111">
                  <c:v>0.20853944444444444</c:v>
                </c:pt>
                <c:pt idx="112">
                  <c:v>0.21193055555555557</c:v>
                </c:pt>
                <c:pt idx="113">
                  <c:v>0.21023500000000001</c:v>
                </c:pt>
                <c:pt idx="114">
                  <c:v>0.21193055555555557</c:v>
                </c:pt>
                <c:pt idx="115">
                  <c:v>0.21532166666666669</c:v>
                </c:pt>
                <c:pt idx="116">
                  <c:v>0.21193055555555557</c:v>
                </c:pt>
                <c:pt idx="117">
                  <c:v>0.21023500000000001</c:v>
                </c:pt>
                <c:pt idx="118">
                  <c:v>0.21701666666666666</c:v>
                </c:pt>
                <c:pt idx="119">
                  <c:v>0.21532166666666669</c:v>
                </c:pt>
                <c:pt idx="120">
                  <c:v>0.2187122222222222</c:v>
                </c:pt>
                <c:pt idx="121">
                  <c:v>0.2187122222222222</c:v>
                </c:pt>
                <c:pt idx="122">
                  <c:v>0.22040777777777779</c:v>
                </c:pt>
                <c:pt idx="123">
                  <c:v>0.22379888888888888</c:v>
                </c:pt>
                <c:pt idx="124">
                  <c:v>0.22379888888888888</c:v>
                </c:pt>
                <c:pt idx="125">
                  <c:v>0.22210333333333332</c:v>
                </c:pt>
                <c:pt idx="126">
                  <c:v>0.22549388888888891</c:v>
                </c:pt>
                <c:pt idx="127">
                  <c:v>0.22549388888888891</c:v>
                </c:pt>
                <c:pt idx="128">
                  <c:v>0.22718944444444444</c:v>
                </c:pt>
                <c:pt idx="129">
                  <c:v>0.22718944444444444</c:v>
                </c:pt>
                <c:pt idx="130">
                  <c:v>0.22888499999999998</c:v>
                </c:pt>
                <c:pt idx="131">
                  <c:v>0.23058055555555557</c:v>
                </c:pt>
                <c:pt idx="132">
                  <c:v>0.2322761111111111</c:v>
                </c:pt>
                <c:pt idx="133">
                  <c:v>0.23058055555555557</c:v>
                </c:pt>
                <c:pt idx="134">
                  <c:v>0.2322761111111111</c:v>
                </c:pt>
                <c:pt idx="135">
                  <c:v>0.23058055555555557</c:v>
                </c:pt>
                <c:pt idx="136">
                  <c:v>0.23397166666666669</c:v>
                </c:pt>
                <c:pt idx="137">
                  <c:v>0.2322761111111111</c:v>
                </c:pt>
                <c:pt idx="138">
                  <c:v>0.23566666666666666</c:v>
                </c:pt>
                <c:pt idx="139">
                  <c:v>0.23566666666666666</c:v>
                </c:pt>
                <c:pt idx="140">
                  <c:v>0.2373622222222222</c:v>
                </c:pt>
                <c:pt idx="141">
                  <c:v>0.2373622222222222</c:v>
                </c:pt>
                <c:pt idx="142">
                  <c:v>0.23397166666666669</c:v>
                </c:pt>
                <c:pt idx="143">
                  <c:v>0.23566666666666666</c:v>
                </c:pt>
                <c:pt idx="144">
                  <c:v>0.2373622222222222</c:v>
                </c:pt>
                <c:pt idx="145">
                  <c:v>0.2373622222222222</c:v>
                </c:pt>
                <c:pt idx="146">
                  <c:v>0.24075333333333332</c:v>
                </c:pt>
                <c:pt idx="147">
                  <c:v>0.23905777777777779</c:v>
                </c:pt>
                <c:pt idx="148">
                  <c:v>0.24075333333333332</c:v>
                </c:pt>
                <c:pt idx="149">
                  <c:v>0.24244888888888888</c:v>
                </c:pt>
                <c:pt idx="150">
                  <c:v>0.24244888888888888</c:v>
                </c:pt>
                <c:pt idx="151">
                  <c:v>0.24414388888888891</c:v>
                </c:pt>
                <c:pt idx="152">
                  <c:v>0.24414388888888891</c:v>
                </c:pt>
                <c:pt idx="153">
                  <c:v>0.24753499999999998</c:v>
                </c:pt>
                <c:pt idx="154">
                  <c:v>0.24923055555555557</c:v>
                </c:pt>
                <c:pt idx="155">
                  <c:v>0.24753499999999998</c:v>
                </c:pt>
                <c:pt idx="156">
                  <c:v>0.24583944444444444</c:v>
                </c:pt>
                <c:pt idx="157">
                  <c:v>0.24923055555555557</c:v>
                </c:pt>
                <c:pt idx="158">
                  <c:v>0.24583944444444444</c:v>
                </c:pt>
                <c:pt idx="159">
                  <c:v>0.24923055555555557</c:v>
                </c:pt>
                <c:pt idx="160">
                  <c:v>0.25262111111111107</c:v>
                </c:pt>
                <c:pt idx="161">
                  <c:v>0.25262111111111107</c:v>
                </c:pt>
                <c:pt idx="162">
                  <c:v>0.25092611111111107</c:v>
                </c:pt>
                <c:pt idx="163">
                  <c:v>0.25431666666666669</c:v>
                </c:pt>
                <c:pt idx="164">
                  <c:v>0.25262111111111107</c:v>
                </c:pt>
                <c:pt idx="165">
                  <c:v>0.25770777777777781</c:v>
                </c:pt>
                <c:pt idx="166">
                  <c:v>0.2560122222222222</c:v>
                </c:pt>
                <c:pt idx="167">
                  <c:v>0.25262111111111107</c:v>
                </c:pt>
                <c:pt idx="168">
                  <c:v>0.24923055555555557</c:v>
                </c:pt>
                <c:pt idx="169">
                  <c:v>0.2560122222222222</c:v>
                </c:pt>
                <c:pt idx="170">
                  <c:v>0.2560122222222222</c:v>
                </c:pt>
                <c:pt idx="171">
                  <c:v>0.2560122222222222</c:v>
                </c:pt>
                <c:pt idx="172">
                  <c:v>0.25940333333333332</c:v>
                </c:pt>
                <c:pt idx="173">
                  <c:v>0.25940333333333332</c:v>
                </c:pt>
                <c:pt idx="174">
                  <c:v>0.25940333333333332</c:v>
                </c:pt>
                <c:pt idx="175">
                  <c:v>0.26448944444444444</c:v>
                </c:pt>
                <c:pt idx="176">
                  <c:v>0.25940333333333332</c:v>
                </c:pt>
                <c:pt idx="177">
                  <c:v>0.25940333333333332</c:v>
                </c:pt>
                <c:pt idx="178">
                  <c:v>0.26109833333333332</c:v>
                </c:pt>
                <c:pt idx="179">
                  <c:v>0.266185</c:v>
                </c:pt>
                <c:pt idx="180">
                  <c:v>0.26279388888888888</c:v>
                </c:pt>
                <c:pt idx="181">
                  <c:v>0.26279388888888888</c:v>
                </c:pt>
                <c:pt idx="182">
                  <c:v>0.26109833333333332</c:v>
                </c:pt>
                <c:pt idx="183">
                  <c:v>0.26279388888888888</c:v>
                </c:pt>
                <c:pt idx="184">
                  <c:v>0.26788055555555557</c:v>
                </c:pt>
                <c:pt idx="185">
                  <c:v>0.266185</c:v>
                </c:pt>
                <c:pt idx="186">
                  <c:v>0.26448944444444444</c:v>
                </c:pt>
                <c:pt idx="187">
                  <c:v>0.26448944444444444</c:v>
                </c:pt>
                <c:pt idx="188">
                  <c:v>0.26788055555555557</c:v>
                </c:pt>
                <c:pt idx="189">
                  <c:v>0.266185</c:v>
                </c:pt>
                <c:pt idx="190">
                  <c:v>0.26788055555555557</c:v>
                </c:pt>
                <c:pt idx="191">
                  <c:v>0.26957555555555557</c:v>
                </c:pt>
                <c:pt idx="192">
                  <c:v>0.266185</c:v>
                </c:pt>
                <c:pt idx="193">
                  <c:v>0.266185</c:v>
                </c:pt>
                <c:pt idx="194">
                  <c:v>0.26448944444444444</c:v>
                </c:pt>
                <c:pt idx="195">
                  <c:v>0.26788055555555557</c:v>
                </c:pt>
                <c:pt idx="196">
                  <c:v>0.27127111111111107</c:v>
                </c:pt>
                <c:pt idx="197">
                  <c:v>0.27127111111111107</c:v>
                </c:pt>
                <c:pt idx="198">
                  <c:v>0.27127111111111107</c:v>
                </c:pt>
                <c:pt idx="199">
                  <c:v>0.27127111111111107</c:v>
                </c:pt>
                <c:pt idx="200">
                  <c:v>0.27296666666666669</c:v>
                </c:pt>
                <c:pt idx="201">
                  <c:v>0.2746622222222222</c:v>
                </c:pt>
                <c:pt idx="202">
                  <c:v>0.27296666666666669</c:v>
                </c:pt>
                <c:pt idx="203">
                  <c:v>0.27127111111111107</c:v>
                </c:pt>
                <c:pt idx="204">
                  <c:v>0.2746622222222222</c:v>
                </c:pt>
                <c:pt idx="205">
                  <c:v>0.27805277777777776</c:v>
                </c:pt>
                <c:pt idx="206">
                  <c:v>0.27635777777777776</c:v>
                </c:pt>
                <c:pt idx="207">
                  <c:v>0.2746622222222222</c:v>
                </c:pt>
                <c:pt idx="208">
                  <c:v>0.2746622222222222</c:v>
                </c:pt>
                <c:pt idx="209">
                  <c:v>0.27635777777777776</c:v>
                </c:pt>
                <c:pt idx="210">
                  <c:v>0.27974833333333332</c:v>
                </c:pt>
                <c:pt idx="211">
                  <c:v>0.27635777777777776</c:v>
                </c:pt>
                <c:pt idx="212">
                  <c:v>0.27805277777777776</c:v>
                </c:pt>
                <c:pt idx="213">
                  <c:v>0.27805277777777776</c:v>
                </c:pt>
                <c:pt idx="214">
                  <c:v>0.27805277777777776</c:v>
                </c:pt>
                <c:pt idx="215">
                  <c:v>0.28144388888888888</c:v>
                </c:pt>
                <c:pt idx="216">
                  <c:v>0.28144388888888888</c:v>
                </c:pt>
                <c:pt idx="217">
                  <c:v>0.28144388888888888</c:v>
                </c:pt>
                <c:pt idx="218">
                  <c:v>0.28144388888888888</c:v>
                </c:pt>
                <c:pt idx="219">
                  <c:v>0.27805277777777776</c:v>
                </c:pt>
                <c:pt idx="220">
                  <c:v>0.28144388888888888</c:v>
                </c:pt>
                <c:pt idx="221">
                  <c:v>0.27974833333333332</c:v>
                </c:pt>
                <c:pt idx="222">
                  <c:v>0.28313944444444444</c:v>
                </c:pt>
                <c:pt idx="223">
                  <c:v>0.28313944444444444</c:v>
                </c:pt>
                <c:pt idx="224">
                  <c:v>0.284835</c:v>
                </c:pt>
                <c:pt idx="225">
                  <c:v>0.28652999999999995</c:v>
                </c:pt>
                <c:pt idx="226">
                  <c:v>0.284835</c:v>
                </c:pt>
                <c:pt idx="227">
                  <c:v>0.28313944444444444</c:v>
                </c:pt>
                <c:pt idx="228">
                  <c:v>0.28313944444444444</c:v>
                </c:pt>
                <c:pt idx="229">
                  <c:v>0.284835</c:v>
                </c:pt>
                <c:pt idx="230">
                  <c:v>0.28822555555555557</c:v>
                </c:pt>
                <c:pt idx="231">
                  <c:v>0.28652999999999995</c:v>
                </c:pt>
                <c:pt idx="232">
                  <c:v>0.28652999999999995</c:v>
                </c:pt>
                <c:pt idx="233">
                  <c:v>0.28822555555555557</c:v>
                </c:pt>
                <c:pt idx="234">
                  <c:v>0.28652999999999995</c:v>
                </c:pt>
                <c:pt idx="235">
                  <c:v>0.28822555555555557</c:v>
                </c:pt>
                <c:pt idx="236">
                  <c:v>0.28822555555555557</c:v>
                </c:pt>
                <c:pt idx="237">
                  <c:v>0.28992111111111107</c:v>
                </c:pt>
                <c:pt idx="238">
                  <c:v>0.284835</c:v>
                </c:pt>
                <c:pt idx="239">
                  <c:v>0.29161666666666669</c:v>
                </c:pt>
                <c:pt idx="240">
                  <c:v>0.28992111111111107</c:v>
                </c:pt>
                <c:pt idx="241">
                  <c:v>0.28992111111111107</c:v>
                </c:pt>
                <c:pt idx="242">
                  <c:v>0.28992111111111107</c:v>
                </c:pt>
                <c:pt idx="243">
                  <c:v>0.28992111111111107</c:v>
                </c:pt>
                <c:pt idx="244">
                  <c:v>0.28992111111111107</c:v>
                </c:pt>
                <c:pt idx="245">
                  <c:v>0.28822555555555557</c:v>
                </c:pt>
                <c:pt idx="246">
                  <c:v>0.28992111111111107</c:v>
                </c:pt>
                <c:pt idx="247">
                  <c:v>0.2933122222222222</c:v>
                </c:pt>
                <c:pt idx="248">
                  <c:v>0.29161666666666669</c:v>
                </c:pt>
                <c:pt idx="249">
                  <c:v>0.2933122222222222</c:v>
                </c:pt>
                <c:pt idx="250">
                  <c:v>0.2950072222222222</c:v>
                </c:pt>
                <c:pt idx="251">
                  <c:v>0.2950072222222222</c:v>
                </c:pt>
                <c:pt idx="252">
                  <c:v>0.29670277777777776</c:v>
                </c:pt>
                <c:pt idx="253">
                  <c:v>0.29839833333333332</c:v>
                </c:pt>
                <c:pt idx="254">
                  <c:v>0.2950072222222222</c:v>
                </c:pt>
                <c:pt idx="255">
                  <c:v>0.29670277777777776</c:v>
                </c:pt>
                <c:pt idx="256">
                  <c:v>0.29839833333333332</c:v>
                </c:pt>
                <c:pt idx="257">
                  <c:v>0.2950072222222222</c:v>
                </c:pt>
                <c:pt idx="258">
                  <c:v>0.29839833333333332</c:v>
                </c:pt>
                <c:pt idx="259">
                  <c:v>0.29839833333333332</c:v>
                </c:pt>
                <c:pt idx="260">
                  <c:v>0.30178944444444444</c:v>
                </c:pt>
                <c:pt idx="261">
                  <c:v>0.30348444444444445</c:v>
                </c:pt>
                <c:pt idx="262">
                  <c:v>0.30517999999999995</c:v>
                </c:pt>
                <c:pt idx="263">
                  <c:v>0.30348444444444445</c:v>
                </c:pt>
                <c:pt idx="264">
                  <c:v>0.30687555555555557</c:v>
                </c:pt>
                <c:pt idx="265">
                  <c:v>0.30348444444444445</c:v>
                </c:pt>
                <c:pt idx="266">
                  <c:v>0.30687555555555557</c:v>
                </c:pt>
                <c:pt idx="267">
                  <c:v>0.30517999999999995</c:v>
                </c:pt>
                <c:pt idx="268">
                  <c:v>0.31026666666666669</c:v>
                </c:pt>
                <c:pt idx="269">
                  <c:v>0.31026666666666669</c:v>
                </c:pt>
                <c:pt idx="270">
                  <c:v>0.30517999999999995</c:v>
                </c:pt>
                <c:pt idx="271">
                  <c:v>0.30517999999999995</c:v>
                </c:pt>
                <c:pt idx="272">
                  <c:v>0.30687555555555557</c:v>
                </c:pt>
                <c:pt idx="273">
                  <c:v>0.30687555555555557</c:v>
                </c:pt>
                <c:pt idx="274">
                  <c:v>0.30857111111111107</c:v>
                </c:pt>
                <c:pt idx="275">
                  <c:v>0.31026666666666669</c:v>
                </c:pt>
                <c:pt idx="276">
                  <c:v>0.30857111111111107</c:v>
                </c:pt>
                <c:pt idx="277">
                  <c:v>0.30857111111111107</c:v>
                </c:pt>
                <c:pt idx="278">
                  <c:v>0.30857111111111107</c:v>
                </c:pt>
                <c:pt idx="279">
                  <c:v>0.3119622222222222</c:v>
                </c:pt>
                <c:pt idx="280">
                  <c:v>0.31026666666666669</c:v>
                </c:pt>
                <c:pt idx="281">
                  <c:v>0.3119622222222222</c:v>
                </c:pt>
                <c:pt idx="282">
                  <c:v>0.3119622222222222</c:v>
                </c:pt>
                <c:pt idx="283">
                  <c:v>0.3119622222222222</c:v>
                </c:pt>
                <c:pt idx="284">
                  <c:v>0.3136572222222222</c:v>
                </c:pt>
                <c:pt idx="285">
                  <c:v>0.31026666666666669</c:v>
                </c:pt>
                <c:pt idx="286">
                  <c:v>0.3119622222222222</c:v>
                </c:pt>
                <c:pt idx="287">
                  <c:v>0.31874388888888888</c:v>
                </c:pt>
                <c:pt idx="288">
                  <c:v>0.31535277777777776</c:v>
                </c:pt>
                <c:pt idx="289">
                  <c:v>0.31026666666666669</c:v>
                </c:pt>
                <c:pt idx="290">
                  <c:v>0.31704833333333332</c:v>
                </c:pt>
                <c:pt idx="291">
                  <c:v>0.3136572222222222</c:v>
                </c:pt>
                <c:pt idx="292">
                  <c:v>0.31535277777777776</c:v>
                </c:pt>
                <c:pt idx="293">
                  <c:v>0.3136572222222222</c:v>
                </c:pt>
                <c:pt idx="294">
                  <c:v>0.31535277777777776</c:v>
                </c:pt>
                <c:pt idx="295">
                  <c:v>0.3119622222222222</c:v>
                </c:pt>
                <c:pt idx="296">
                  <c:v>0.3119622222222222</c:v>
                </c:pt>
                <c:pt idx="297">
                  <c:v>0.3136572222222222</c:v>
                </c:pt>
                <c:pt idx="298">
                  <c:v>0.31535277777777776</c:v>
                </c:pt>
                <c:pt idx="299">
                  <c:v>0.31704833333333332</c:v>
                </c:pt>
                <c:pt idx="300">
                  <c:v>0.31704833333333332</c:v>
                </c:pt>
                <c:pt idx="301">
                  <c:v>0.31704833333333332</c:v>
                </c:pt>
                <c:pt idx="302">
                  <c:v>0.32043944444444444</c:v>
                </c:pt>
                <c:pt idx="303">
                  <c:v>0.31874388888888888</c:v>
                </c:pt>
                <c:pt idx="304">
                  <c:v>0.32043944444444444</c:v>
                </c:pt>
                <c:pt idx="305">
                  <c:v>0.32213444444444445</c:v>
                </c:pt>
                <c:pt idx="306">
                  <c:v>0.32043944444444444</c:v>
                </c:pt>
                <c:pt idx="307">
                  <c:v>0.31874388888888888</c:v>
                </c:pt>
                <c:pt idx="308">
                  <c:v>0.32213444444444445</c:v>
                </c:pt>
                <c:pt idx="309">
                  <c:v>0.32213444444444445</c:v>
                </c:pt>
                <c:pt idx="310">
                  <c:v>0.32552555555555557</c:v>
                </c:pt>
                <c:pt idx="311">
                  <c:v>0.32552555555555557</c:v>
                </c:pt>
                <c:pt idx="312">
                  <c:v>0.32213444444444445</c:v>
                </c:pt>
                <c:pt idx="313">
                  <c:v>0.32722111111111107</c:v>
                </c:pt>
                <c:pt idx="314">
                  <c:v>0.32722111111111107</c:v>
                </c:pt>
                <c:pt idx="315">
                  <c:v>0.32552555555555557</c:v>
                </c:pt>
                <c:pt idx="316">
                  <c:v>0.32722111111111107</c:v>
                </c:pt>
                <c:pt idx="317">
                  <c:v>0.32891666666666669</c:v>
                </c:pt>
                <c:pt idx="318">
                  <c:v>0.32552555555555557</c:v>
                </c:pt>
                <c:pt idx="319">
                  <c:v>0.32722111111111107</c:v>
                </c:pt>
                <c:pt idx="320">
                  <c:v>0.32722111111111107</c:v>
                </c:pt>
                <c:pt idx="321">
                  <c:v>0.32552555555555557</c:v>
                </c:pt>
                <c:pt idx="322">
                  <c:v>0.32891666666666669</c:v>
                </c:pt>
                <c:pt idx="323">
                  <c:v>0.32891666666666669</c:v>
                </c:pt>
                <c:pt idx="324">
                  <c:v>0.33061166666666669</c:v>
                </c:pt>
                <c:pt idx="325">
                  <c:v>0.3323072222222222</c:v>
                </c:pt>
                <c:pt idx="326">
                  <c:v>0.33739388888888888</c:v>
                </c:pt>
                <c:pt idx="327">
                  <c:v>0.3323072222222222</c:v>
                </c:pt>
                <c:pt idx="328">
                  <c:v>0.3323072222222222</c:v>
                </c:pt>
                <c:pt idx="329">
                  <c:v>0.33569833333333332</c:v>
                </c:pt>
                <c:pt idx="330">
                  <c:v>0.33400277777777776</c:v>
                </c:pt>
                <c:pt idx="331">
                  <c:v>0.3323072222222222</c:v>
                </c:pt>
                <c:pt idx="332">
                  <c:v>0.33739388888888888</c:v>
                </c:pt>
                <c:pt idx="333">
                  <c:v>0.33739388888888888</c:v>
                </c:pt>
                <c:pt idx="334">
                  <c:v>0.33569833333333332</c:v>
                </c:pt>
                <c:pt idx="335">
                  <c:v>0.33908888888888888</c:v>
                </c:pt>
                <c:pt idx="336">
                  <c:v>0.34247999999999995</c:v>
                </c:pt>
                <c:pt idx="337">
                  <c:v>0.33908888888888888</c:v>
                </c:pt>
                <c:pt idx="338">
                  <c:v>0.34247999999999995</c:v>
                </c:pt>
                <c:pt idx="339">
                  <c:v>0.33908888888888888</c:v>
                </c:pt>
                <c:pt idx="340">
                  <c:v>0.34247999999999995</c:v>
                </c:pt>
                <c:pt idx="341">
                  <c:v>0.34078444444444445</c:v>
                </c:pt>
                <c:pt idx="342">
                  <c:v>0.34247999999999995</c:v>
                </c:pt>
                <c:pt idx="343">
                  <c:v>0.33908888888888888</c:v>
                </c:pt>
                <c:pt idx="344">
                  <c:v>0.34247999999999995</c:v>
                </c:pt>
                <c:pt idx="345">
                  <c:v>0.34587111111111107</c:v>
                </c:pt>
                <c:pt idx="346">
                  <c:v>0.34247999999999995</c:v>
                </c:pt>
                <c:pt idx="347">
                  <c:v>0.34078444444444445</c:v>
                </c:pt>
                <c:pt idx="348">
                  <c:v>0.34417555555555557</c:v>
                </c:pt>
                <c:pt idx="349">
                  <c:v>0.34417555555555557</c:v>
                </c:pt>
                <c:pt idx="350">
                  <c:v>0.34417555555555557</c:v>
                </c:pt>
                <c:pt idx="351">
                  <c:v>0.34587111111111107</c:v>
                </c:pt>
                <c:pt idx="352">
                  <c:v>0.34926166666666669</c:v>
                </c:pt>
                <c:pt idx="353">
                  <c:v>0.34756611111111108</c:v>
                </c:pt>
                <c:pt idx="354">
                  <c:v>0.34926166666666669</c:v>
                </c:pt>
                <c:pt idx="355">
                  <c:v>0.34926166666666669</c:v>
                </c:pt>
                <c:pt idx="356">
                  <c:v>0.3509572222222222</c:v>
                </c:pt>
                <c:pt idx="357">
                  <c:v>0.35265277777777781</c:v>
                </c:pt>
                <c:pt idx="358">
                  <c:v>0.3509572222222222</c:v>
                </c:pt>
                <c:pt idx="359">
                  <c:v>0.35434833333333332</c:v>
                </c:pt>
                <c:pt idx="360">
                  <c:v>0.35434833333333332</c:v>
                </c:pt>
                <c:pt idx="361">
                  <c:v>0.35434833333333332</c:v>
                </c:pt>
                <c:pt idx="362">
                  <c:v>0.35265277777777781</c:v>
                </c:pt>
                <c:pt idx="363">
                  <c:v>0.35604333333333332</c:v>
                </c:pt>
                <c:pt idx="364">
                  <c:v>0.35943444444444445</c:v>
                </c:pt>
                <c:pt idx="365">
                  <c:v>0.35943444444444445</c:v>
                </c:pt>
                <c:pt idx="366">
                  <c:v>0.35943444444444445</c:v>
                </c:pt>
                <c:pt idx="367">
                  <c:v>0.35943444444444445</c:v>
                </c:pt>
                <c:pt idx="368">
                  <c:v>0.36282555555555557</c:v>
                </c:pt>
                <c:pt idx="369">
                  <c:v>0.36112999999999995</c:v>
                </c:pt>
                <c:pt idx="370">
                  <c:v>0.36112999999999995</c:v>
                </c:pt>
                <c:pt idx="371">
                  <c:v>0.36452055555555557</c:v>
                </c:pt>
                <c:pt idx="372">
                  <c:v>0.36112999999999995</c:v>
                </c:pt>
                <c:pt idx="373">
                  <c:v>0.35943444444444445</c:v>
                </c:pt>
                <c:pt idx="374">
                  <c:v>0.36621611111111108</c:v>
                </c:pt>
                <c:pt idx="375">
                  <c:v>0.36791166666666669</c:v>
                </c:pt>
                <c:pt idx="376">
                  <c:v>0.36621611111111108</c:v>
                </c:pt>
                <c:pt idx="377">
                  <c:v>0.36791166666666669</c:v>
                </c:pt>
                <c:pt idx="378">
                  <c:v>0.3696072222222222</c:v>
                </c:pt>
                <c:pt idx="379">
                  <c:v>0.3696072222222222</c:v>
                </c:pt>
                <c:pt idx="380">
                  <c:v>0.37130277777777781</c:v>
                </c:pt>
                <c:pt idx="381">
                  <c:v>0.37130277777777781</c:v>
                </c:pt>
                <c:pt idx="382">
                  <c:v>0.3696072222222222</c:v>
                </c:pt>
                <c:pt idx="383">
                  <c:v>0.37469333333333332</c:v>
                </c:pt>
                <c:pt idx="384">
                  <c:v>0.37299777777777776</c:v>
                </c:pt>
                <c:pt idx="385">
                  <c:v>0.37469333333333332</c:v>
                </c:pt>
                <c:pt idx="386">
                  <c:v>0.37808444444444445</c:v>
                </c:pt>
                <c:pt idx="387">
                  <c:v>0.37977999999999995</c:v>
                </c:pt>
                <c:pt idx="388">
                  <c:v>0.37977999999999995</c:v>
                </c:pt>
                <c:pt idx="389">
                  <c:v>0.37638888888888888</c:v>
                </c:pt>
                <c:pt idx="390">
                  <c:v>0.37977999999999995</c:v>
                </c:pt>
                <c:pt idx="391">
                  <c:v>0.38317055555555557</c:v>
                </c:pt>
                <c:pt idx="392">
                  <c:v>0.38147500000000001</c:v>
                </c:pt>
                <c:pt idx="393">
                  <c:v>0.38486611111111108</c:v>
                </c:pt>
                <c:pt idx="394">
                  <c:v>0.38486611111111108</c:v>
                </c:pt>
                <c:pt idx="395">
                  <c:v>0.38486611111111108</c:v>
                </c:pt>
                <c:pt idx="396">
                  <c:v>0.3882572222222222</c:v>
                </c:pt>
                <c:pt idx="397">
                  <c:v>0.3882572222222222</c:v>
                </c:pt>
                <c:pt idx="398">
                  <c:v>0.3882572222222222</c:v>
                </c:pt>
                <c:pt idx="399">
                  <c:v>0.38656166666666669</c:v>
                </c:pt>
                <c:pt idx="400">
                  <c:v>0.38656166666666669</c:v>
                </c:pt>
                <c:pt idx="401">
                  <c:v>0.38995277777777781</c:v>
                </c:pt>
                <c:pt idx="402">
                  <c:v>0.39334333333333332</c:v>
                </c:pt>
                <c:pt idx="403">
                  <c:v>0.39164777777777776</c:v>
                </c:pt>
                <c:pt idx="404">
                  <c:v>0.39164777777777776</c:v>
                </c:pt>
                <c:pt idx="405">
                  <c:v>0.39334333333333332</c:v>
                </c:pt>
                <c:pt idx="406">
                  <c:v>0.39673444444444445</c:v>
                </c:pt>
                <c:pt idx="407">
                  <c:v>0.40012500000000001</c:v>
                </c:pt>
                <c:pt idx="408">
                  <c:v>0.40182055555555557</c:v>
                </c:pt>
                <c:pt idx="409">
                  <c:v>0.40012500000000001</c:v>
                </c:pt>
                <c:pt idx="410">
                  <c:v>0.40182055555555557</c:v>
                </c:pt>
                <c:pt idx="411">
                  <c:v>0.40012500000000001</c:v>
                </c:pt>
                <c:pt idx="412">
                  <c:v>0.40012500000000001</c:v>
                </c:pt>
                <c:pt idx="413">
                  <c:v>0.40521166666666669</c:v>
                </c:pt>
                <c:pt idx="414">
                  <c:v>0.40182055555555557</c:v>
                </c:pt>
                <c:pt idx="415">
                  <c:v>0.40521166666666669</c:v>
                </c:pt>
                <c:pt idx="416">
                  <c:v>0.41199333333333332</c:v>
                </c:pt>
                <c:pt idx="417">
                  <c:v>0.4069072222222222</c:v>
                </c:pt>
                <c:pt idx="418">
                  <c:v>0.41707944444444445</c:v>
                </c:pt>
                <c:pt idx="419">
                  <c:v>0.41707944444444445</c:v>
                </c:pt>
                <c:pt idx="420">
                  <c:v>0.41538444444444445</c:v>
                </c:pt>
                <c:pt idx="421">
                  <c:v>0.41368888888888888</c:v>
                </c:pt>
                <c:pt idx="422">
                  <c:v>0.41877500000000001</c:v>
                </c:pt>
                <c:pt idx="423">
                  <c:v>0.41538444444444445</c:v>
                </c:pt>
                <c:pt idx="424">
                  <c:v>0.41707944444444445</c:v>
                </c:pt>
                <c:pt idx="425">
                  <c:v>0.41877500000000001</c:v>
                </c:pt>
                <c:pt idx="426">
                  <c:v>0.42386166666666664</c:v>
                </c:pt>
                <c:pt idx="427">
                  <c:v>0.42216611111111108</c:v>
                </c:pt>
                <c:pt idx="428">
                  <c:v>0.4272522222222222</c:v>
                </c:pt>
                <c:pt idx="429">
                  <c:v>0.42555666666666664</c:v>
                </c:pt>
                <c:pt idx="430">
                  <c:v>0.42555666666666664</c:v>
                </c:pt>
                <c:pt idx="431">
                  <c:v>0.42894777777777776</c:v>
                </c:pt>
                <c:pt idx="432">
                  <c:v>0.43064333333333338</c:v>
                </c:pt>
                <c:pt idx="433">
                  <c:v>0.43064333333333338</c:v>
                </c:pt>
                <c:pt idx="434">
                  <c:v>0.43233888888888883</c:v>
                </c:pt>
                <c:pt idx="435">
                  <c:v>0.43233888888888883</c:v>
                </c:pt>
                <c:pt idx="436">
                  <c:v>0.43233888888888883</c:v>
                </c:pt>
                <c:pt idx="437">
                  <c:v>0.43742500000000001</c:v>
                </c:pt>
                <c:pt idx="438">
                  <c:v>0.44081611111111108</c:v>
                </c:pt>
                <c:pt idx="439">
                  <c:v>0.43912055555555551</c:v>
                </c:pt>
                <c:pt idx="440">
                  <c:v>0.44081611111111108</c:v>
                </c:pt>
                <c:pt idx="441">
                  <c:v>0.44420666666666664</c:v>
                </c:pt>
                <c:pt idx="442">
                  <c:v>0.44420666666666664</c:v>
                </c:pt>
                <c:pt idx="443">
                  <c:v>0.44759777777777776</c:v>
                </c:pt>
                <c:pt idx="444">
                  <c:v>0.44929333333333332</c:v>
                </c:pt>
                <c:pt idx="445">
                  <c:v>0.44590222222222226</c:v>
                </c:pt>
                <c:pt idx="446">
                  <c:v>0.45098833333333332</c:v>
                </c:pt>
                <c:pt idx="447">
                  <c:v>0.45607499999999995</c:v>
                </c:pt>
                <c:pt idx="448">
                  <c:v>0.45946555555555552</c:v>
                </c:pt>
                <c:pt idx="449">
                  <c:v>0.45098833333333332</c:v>
                </c:pt>
                <c:pt idx="450">
                  <c:v>0.45607499999999995</c:v>
                </c:pt>
                <c:pt idx="451">
                  <c:v>0.4543794444444445</c:v>
                </c:pt>
                <c:pt idx="452">
                  <c:v>0.46116111111111113</c:v>
                </c:pt>
                <c:pt idx="453">
                  <c:v>0.46116111111111113</c:v>
                </c:pt>
                <c:pt idx="454">
                  <c:v>0.46624777777777776</c:v>
                </c:pt>
                <c:pt idx="455">
                  <c:v>0.46624777777777776</c:v>
                </c:pt>
                <c:pt idx="456">
                  <c:v>0.46624777777777776</c:v>
                </c:pt>
                <c:pt idx="457">
                  <c:v>0.47133388888888883</c:v>
                </c:pt>
                <c:pt idx="458">
                  <c:v>0.47302944444444445</c:v>
                </c:pt>
                <c:pt idx="459">
                  <c:v>0.47302944444444445</c:v>
                </c:pt>
                <c:pt idx="460">
                  <c:v>0.47642055555555551</c:v>
                </c:pt>
                <c:pt idx="461">
                  <c:v>0.47981111111111108</c:v>
                </c:pt>
                <c:pt idx="462">
                  <c:v>0.47642055555555551</c:v>
                </c:pt>
                <c:pt idx="463">
                  <c:v>0.47642055555555551</c:v>
                </c:pt>
                <c:pt idx="464">
                  <c:v>0.47981111111111108</c:v>
                </c:pt>
                <c:pt idx="465">
                  <c:v>0.48150666666666664</c:v>
                </c:pt>
                <c:pt idx="466">
                  <c:v>0.48828833333333332</c:v>
                </c:pt>
                <c:pt idx="467">
                  <c:v>0.48489777777777776</c:v>
                </c:pt>
                <c:pt idx="468">
                  <c:v>0.48828833333333332</c:v>
                </c:pt>
                <c:pt idx="469">
                  <c:v>0.48659277777777771</c:v>
                </c:pt>
                <c:pt idx="470">
                  <c:v>0.4916794444444445</c:v>
                </c:pt>
                <c:pt idx="471">
                  <c:v>0.48998388888888889</c:v>
                </c:pt>
                <c:pt idx="472">
                  <c:v>0.4916794444444445</c:v>
                </c:pt>
                <c:pt idx="473">
                  <c:v>0.49676555555555552</c:v>
                </c:pt>
                <c:pt idx="474">
                  <c:v>0.49337499999999995</c:v>
                </c:pt>
                <c:pt idx="475">
                  <c:v>0.49337499999999995</c:v>
                </c:pt>
                <c:pt idx="476">
                  <c:v>0.49846111111111113</c:v>
                </c:pt>
                <c:pt idx="477">
                  <c:v>0.50015666666666658</c:v>
                </c:pt>
                <c:pt idx="478">
                  <c:v>0.50185222222222214</c:v>
                </c:pt>
                <c:pt idx="479">
                  <c:v>0.50524277777777782</c:v>
                </c:pt>
                <c:pt idx="480">
                  <c:v>0.51032944444444439</c:v>
                </c:pt>
                <c:pt idx="481">
                  <c:v>0.50863388888888883</c:v>
                </c:pt>
                <c:pt idx="482">
                  <c:v>0.51202444444444439</c:v>
                </c:pt>
                <c:pt idx="483">
                  <c:v>0.51541555555555563</c:v>
                </c:pt>
                <c:pt idx="484">
                  <c:v>0.51541555555555563</c:v>
                </c:pt>
                <c:pt idx="485">
                  <c:v>0.51880666666666664</c:v>
                </c:pt>
                <c:pt idx="486">
                  <c:v>0.51880666666666664</c:v>
                </c:pt>
                <c:pt idx="487">
                  <c:v>0.5221972222222222</c:v>
                </c:pt>
                <c:pt idx="488">
                  <c:v>0.52389277777777776</c:v>
                </c:pt>
                <c:pt idx="489">
                  <c:v>0.52728388888888889</c:v>
                </c:pt>
                <c:pt idx="490">
                  <c:v>0.52897888888888889</c:v>
                </c:pt>
                <c:pt idx="491">
                  <c:v>0.52897888888888889</c:v>
                </c:pt>
                <c:pt idx="492">
                  <c:v>0.53406555555555557</c:v>
                </c:pt>
                <c:pt idx="493">
                  <c:v>0.53406555555555557</c:v>
                </c:pt>
                <c:pt idx="494">
                  <c:v>0.53576111111111113</c:v>
                </c:pt>
                <c:pt idx="495">
                  <c:v>0.54084722222222215</c:v>
                </c:pt>
                <c:pt idx="496">
                  <c:v>0.54084722222222215</c:v>
                </c:pt>
                <c:pt idx="497">
                  <c:v>0.54593388888888883</c:v>
                </c:pt>
                <c:pt idx="498">
                  <c:v>0.54593388888888883</c:v>
                </c:pt>
                <c:pt idx="499">
                  <c:v>0.54762888888888883</c:v>
                </c:pt>
                <c:pt idx="500">
                  <c:v>0.54593388888888883</c:v>
                </c:pt>
                <c:pt idx="501">
                  <c:v>0.55101999999999995</c:v>
                </c:pt>
                <c:pt idx="502">
                  <c:v>0.55441111111111108</c:v>
                </c:pt>
                <c:pt idx="503">
                  <c:v>0.55610555555555552</c:v>
                </c:pt>
                <c:pt idx="504">
                  <c:v>0.55779999999999996</c:v>
                </c:pt>
                <c:pt idx="505">
                  <c:v>0.56118888888888885</c:v>
                </c:pt>
                <c:pt idx="506">
                  <c:v>0.56627777777777777</c:v>
                </c:pt>
                <c:pt idx="507">
                  <c:v>0.56797222222222221</c:v>
                </c:pt>
                <c:pt idx="508">
                  <c:v>0.56797222222222221</c:v>
                </c:pt>
                <c:pt idx="509">
                  <c:v>0.56627777777777777</c:v>
                </c:pt>
                <c:pt idx="510">
                  <c:v>0.5713611111111111</c:v>
                </c:pt>
                <c:pt idx="511">
                  <c:v>0.57475555555555558</c:v>
                </c:pt>
                <c:pt idx="512">
                  <c:v>0.57645000000000002</c:v>
                </c:pt>
                <c:pt idx="513">
                  <c:v>0.58323333333333338</c:v>
                </c:pt>
                <c:pt idx="514">
                  <c:v>0.58492777777777771</c:v>
                </c:pt>
                <c:pt idx="515">
                  <c:v>0.5883166666666666</c:v>
                </c:pt>
                <c:pt idx="516">
                  <c:v>0.58662222222222227</c:v>
                </c:pt>
                <c:pt idx="517">
                  <c:v>0.59170555555555548</c:v>
                </c:pt>
                <c:pt idx="518">
                  <c:v>0.59340555555555552</c:v>
                </c:pt>
                <c:pt idx="519">
                  <c:v>0.59848888888888885</c:v>
                </c:pt>
                <c:pt idx="520">
                  <c:v>0.59848888888888885</c:v>
                </c:pt>
                <c:pt idx="521">
                  <c:v>0.60188333333333333</c:v>
                </c:pt>
                <c:pt idx="522">
                  <c:v>0.60527222222222221</c:v>
                </c:pt>
                <c:pt idx="523">
                  <c:v>0.60696666666666665</c:v>
                </c:pt>
                <c:pt idx="524">
                  <c:v>0.60527222222222221</c:v>
                </c:pt>
                <c:pt idx="525">
                  <c:v>0.61205555555555557</c:v>
                </c:pt>
                <c:pt idx="526">
                  <c:v>0.61205555555555557</c:v>
                </c:pt>
                <c:pt idx="527">
                  <c:v>0.61205555555555557</c:v>
                </c:pt>
                <c:pt idx="528">
                  <c:v>0.6171388888888889</c:v>
                </c:pt>
                <c:pt idx="529">
                  <c:v>0.62222777777777771</c:v>
                </c:pt>
                <c:pt idx="530">
                  <c:v>0.6256166666666666</c:v>
                </c:pt>
                <c:pt idx="531">
                  <c:v>0.62900555555555548</c:v>
                </c:pt>
                <c:pt idx="532">
                  <c:v>0.63409444444444441</c:v>
                </c:pt>
                <c:pt idx="533">
                  <c:v>0.63578888888888885</c:v>
                </c:pt>
                <c:pt idx="534">
                  <c:v>0.63918333333333333</c:v>
                </c:pt>
                <c:pt idx="535">
                  <c:v>0.64426666666666665</c:v>
                </c:pt>
                <c:pt idx="536">
                  <c:v>0.6459611111111111</c:v>
                </c:pt>
                <c:pt idx="537">
                  <c:v>0.64765555555555554</c:v>
                </c:pt>
                <c:pt idx="538">
                  <c:v>0.65274444444444446</c:v>
                </c:pt>
                <c:pt idx="539">
                  <c:v>0.65613333333333335</c:v>
                </c:pt>
                <c:pt idx="540">
                  <c:v>0.65783333333333338</c:v>
                </c:pt>
                <c:pt idx="541">
                  <c:v>0.66630555555555548</c:v>
                </c:pt>
                <c:pt idx="542">
                  <c:v>0.66630555555555548</c:v>
                </c:pt>
                <c:pt idx="543">
                  <c:v>0.67308888888888885</c:v>
                </c:pt>
                <c:pt idx="544">
                  <c:v>0.67647777777777773</c:v>
                </c:pt>
                <c:pt idx="545">
                  <c:v>0.67817777777777777</c:v>
                </c:pt>
                <c:pt idx="546">
                  <c:v>0.67987222222222221</c:v>
                </c:pt>
                <c:pt idx="547">
                  <c:v>0.6832611111111111</c:v>
                </c:pt>
                <c:pt idx="548">
                  <c:v>0.68835000000000002</c:v>
                </c:pt>
                <c:pt idx="549">
                  <c:v>0.69343333333333335</c:v>
                </c:pt>
                <c:pt idx="550">
                  <c:v>0.69852222222222227</c:v>
                </c:pt>
                <c:pt idx="551">
                  <c:v>0.69682777777777771</c:v>
                </c:pt>
                <c:pt idx="552">
                  <c:v>0.69852222222222227</c:v>
                </c:pt>
                <c:pt idx="553">
                  <c:v>0.70699999999999996</c:v>
                </c:pt>
                <c:pt idx="554">
                  <c:v>0.71208333333333329</c:v>
                </c:pt>
                <c:pt idx="555">
                  <c:v>0.71377777777777773</c:v>
                </c:pt>
                <c:pt idx="556">
                  <c:v>0.71717222222222221</c:v>
                </c:pt>
                <c:pt idx="557">
                  <c:v>0.72225555555555554</c:v>
                </c:pt>
                <c:pt idx="558">
                  <c:v>0.72565000000000002</c:v>
                </c:pt>
                <c:pt idx="559">
                  <c:v>0.7290388888888889</c:v>
                </c:pt>
                <c:pt idx="560">
                  <c:v>0.73582222222222227</c:v>
                </c:pt>
                <c:pt idx="561">
                  <c:v>0.7375166666666666</c:v>
                </c:pt>
                <c:pt idx="562">
                  <c:v>0.73921111111111115</c:v>
                </c:pt>
                <c:pt idx="563">
                  <c:v>0.74260555555555563</c:v>
                </c:pt>
                <c:pt idx="564">
                  <c:v>0.74768888888888885</c:v>
                </c:pt>
                <c:pt idx="565">
                  <c:v>0.75277777777777777</c:v>
                </c:pt>
                <c:pt idx="566">
                  <c:v>0.7578611111111111</c:v>
                </c:pt>
                <c:pt idx="567">
                  <c:v>0.75955555555555554</c:v>
                </c:pt>
                <c:pt idx="568">
                  <c:v>0.7663388888888889</c:v>
                </c:pt>
                <c:pt idx="569">
                  <c:v>0.76972777777777779</c:v>
                </c:pt>
                <c:pt idx="570">
                  <c:v>0.77312222222222227</c:v>
                </c:pt>
                <c:pt idx="571">
                  <c:v>0.77820555555555548</c:v>
                </c:pt>
                <c:pt idx="572">
                  <c:v>0.78498888888888885</c:v>
                </c:pt>
                <c:pt idx="573">
                  <c:v>0.7866833333333334</c:v>
                </c:pt>
                <c:pt idx="574">
                  <c:v>0.7866833333333334</c:v>
                </c:pt>
                <c:pt idx="575">
                  <c:v>0.7951611111111111</c:v>
                </c:pt>
                <c:pt idx="576">
                  <c:v>0.80194444444444446</c:v>
                </c:pt>
                <c:pt idx="577">
                  <c:v>0.79854999999999998</c:v>
                </c:pt>
                <c:pt idx="578">
                  <c:v>0.8036388888888889</c:v>
                </c:pt>
                <c:pt idx="579">
                  <c:v>0.80872777777777771</c:v>
                </c:pt>
                <c:pt idx="580">
                  <c:v>0.81381111111111115</c:v>
                </c:pt>
                <c:pt idx="581">
                  <c:v>0.8239833333333334</c:v>
                </c:pt>
                <c:pt idx="582">
                  <c:v>0.8239833333333334</c:v>
                </c:pt>
                <c:pt idx="583">
                  <c:v>0.8324611111111111</c:v>
                </c:pt>
                <c:pt idx="584">
                  <c:v>0.83584999999999998</c:v>
                </c:pt>
                <c:pt idx="585">
                  <c:v>0.8409388888888889</c:v>
                </c:pt>
                <c:pt idx="586">
                  <c:v>0.84772222222222227</c:v>
                </c:pt>
                <c:pt idx="587">
                  <c:v>0.85111111111111104</c:v>
                </c:pt>
                <c:pt idx="588">
                  <c:v>0.8578944444444444</c:v>
                </c:pt>
                <c:pt idx="589">
                  <c:v>0.86297777777777773</c:v>
                </c:pt>
                <c:pt idx="590">
                  <c:v>0.8697611111111111</c:v>
                </c:pt>
                <c:pt idx="591">
                  <c:v>0.87315000000000009</c:v>
                </c:pt>
                <c:pt idx="592">
                  <c:v>0.87823888888888879</c:v>
                </c:pt>
                <c:pt idx="593">
                  <c:v>0.88332777777777771</c:v>
                </c:pt>
                <c:pt idx="594">
                  <c:v>0.88671666666666671</c:v>
                </c:pt>
                <c:pt idx="595">
                  <c:v>0.89179999999999993</c:v>
                </c:pt>
                <c:pt idx="596">
                  <c:v>0.89858333333333329</c:v>
                </c:pt>
                <c:pt idx="597">
                  <c:v>0.90706111111111121</c:v>
                </c:pt>
                <c:pt idx="598">
                  <c:v>0.90875555555555554</c:v>
                </c:pt>
                <c:pt idx="599">
                  <c:v>0.9155388888888889</c:v>
                </c:pt>
                <c:pt idx="600">
                  <c:v>0.92232222222222227</c:v>
                </c:pt>
                <c:pt idx="601">
                  <c:v>0.92910000000000004</c:v>
                </c:pt>
                <c:pt idx="602">
                  <c:v>0.9324944444444444</c:v>
                </c:pt>
                <c:pt idx="603">
                  <c:v>0.93757777777777773</c:v>
                </c:pt>
                <c:pt idx="604">
                  <c:v>0.9443611111111111</c:v>
                </c:pt>
                <c:pt idx="605">
                  <c:v>0.95283888888888879</c:v>
                </c:pt>
                <c:pt idx="606">
                  <c:v>0.95792222222222223</c:v>
                </c:pt>
                <c:pt idx="607">
                  <c:v>0.96301111111111115</c:v>
                </c:pt>
                <c:pt idx="608">
                  <c:v>0.96639999999999993</c:v>
                </c:pt>
                <c:pt idx="609">
                  <c:v>0.97827222222222221</c:v>
                </c:pt>
                <c:pt idx="610">
                  <c:v>0.98166111111111098</c:v>
                </c:pt>
                <c:pt idx="611">
                  <c:v>0.98844444444444435</c:v>
                </c:pt>
                <c:pt idx="612">
                  <c:v>0.99522222222222234</c:v>
                </c:pt>
                <c:pt idx="613">
                  <c:v>1.0020055555555556</c:v>
                </c:pt>
                <c:pt idx="614">
                  <c:v>1.0121777777777778</c:v>
                </c:pt>
                <c:pt idx="615">
                  <c:v>1.0104833333333334</c:v>
                </c:pt>
                <c:pt idx="616">
                  <c:v>1.0172666666666668</c:v>
                </c:pt>
                <c:pt idx="617">
                  <c:v>1.0257444444444443</c:v>
                </c:pt>
                <c:pt idx="618">
                  <c:v>1.0342222222222222</c:v>
                </c:pt>
                <c:pt idx="619">
                  <c:v>1.0426944444444446</c:v>
                </c:pt>
                <c:pt idx="620">
                  <c:v>1.0511722222222222</c:v>
                </c:pt>
                <c:pt idx="621">
                  <c:v>1.0545666666666667</c:v>
                </c:pt>
                <c:pt idx="622">
                  <c:v>1.0630444444444442</c:v>
                </c:pt>
                <c:pt idx="623">
                  <c:v>1.0715222222222223</c:v>
                </c:pt>
                <c:pt idx="624">
                  <c:v>1.0783</c:v>
                </c:pt>
                <c:pt idx="625">
                  <c:v>1.0833888888888887</c:v>
                </c:pt>
                <c:pt idx="626">
                  <c:v>1.0884722222222221</c:v>
                </c:pt>
                <c:pt idx="627">
                  <c:v>1.0986444444444445</c:v>
                </c:pt>
                <c:pt idx="628">
                  <c:v>1.1054277777777779</c:v>
                </c:pt>
                <c:pt idx="629">
                  <c:v>1.112211111111111</c:v>
                </c:pt>
                <c:pt idx="630">
                  <c:v>1.1172944444444444</c:v>
                </c:pt>
                <c:pt idx="631">
                  <c:v>1.1274666666666666</c:v>
                </c:pt>
                <c:pt idx="632">
                  <c:v>1.13425</c:v>
                </c:pt>
                <c:pt idx="633">
                  <c:v>1.144422222222222</c:v>
                </c:pt>
                <c:pt idx="634">
                  <c:v>1.1545944444444445</c:v>
                </c:pt>
                <c:pt idx="635">
                  <c:v>1.1596833333333334</c:v>
                </c:pt>
                <c:pt idx="636">
                  <c:v>1.1664666666666668</c:v>
                </c:pt>
                <c:pt idx="637">
                  <c:v>1.1800277777777779</c:v>
                </c:pt>
                <c:pt idx="638">
                  <c:v>1.186811111111111</c:v>
                </c:pt>
                <c:pt idx="639">
                  <c:v>1.1952888888888888</c:v>
                </c:pt>
                <c:pt idx="640">
                  <c:v>1.2020666666666666</c:v>
                </c:pt>
                <c:pt idx="641">
                  <c:v>1.2105444444444444</c:v>
                </c:pt>
                <c:pt idx="642">
                  <c:v>1.219022222222222</c:v>
                </c:pt>
                <c:pt idx="643">
                  <c:v>1.2291944444444445</c:v>
                </c:pt>
                <c:pt idx="644">
                  <c:v>1.2376722222222221</c:v>
                </c:pt>
                <c:pt idx="645">
                  <c:v>1.2444555555555554</c:v>
                </c:pt>
                <c:pt idx="646">
                  <c:v>1.2529333333333332</c:v>
                </c:pt>
                <c:pt idx="647">
                  <c:v>1.261411111111111</c:v>
                </c:pt>
                <c:pt idx="648">
                  <c:v>1.2715833333333333</c:v>
                </c:pt>
                <c:pt idx="649">
                  <c:v>1.28345</c:v>
                </c:pt>
                <c:pt idx="650">
                  <c:v>1.2902333333333333</c:v>
                </c:pt>
                <c:pt idx="651">
                  <c:v>1.2987111111111111</c:v>
                </c:pt>
                <c:pt idx="652">
                  <c:v>1.3088833333333334</c:v>
                </c:pt>
                <c:pt idx="653">
                  <c:v>1.3207499999999999</c:v>
                </c:pt>
                <c:pt idx="654">
                  <c:v>1.3275333333333332</c:v>
                </c:pt>
                <c:pt idx="655">
                  <c:v>1.336011111111111</c:v>
                </c:pt>
                <c:pt idx="656">
                  <c:v>1.3478777777777777</c:v>
                </c:pt>
                <c:pt idx="657">
                  <c:v>1.3563555555555555</c:v>
                </c:pt>
                <c:pt idx="658">
                  <c:v>1.368222222222222</c:v>
                </c:pt>
                <c:pt idx="659">
                  <c:v>1.3783944444444445</c:v>
                </c:pt>
                <c:pt idx="660">
                  <c:v>1.3868722222222221</c:v>
                </c:pt>
                <c:pt idx="661">
                  <c:v>1.398738888888889</c:v>
                </c:pt>
                <c:pt idx="662">
                  <c:v>1.4106111111111113</c:v>
                </c:pt>
                <c:pt idx="663">
                  <c:v>1.4207833333333333</c:v>
                </c:pt>
                <c:pt idx="664">
                  <c:v>1.43265</c:v>
                </c:pt>
                <c:pt idx="665">
                  <c:v>1.442822222222222</c:v>
                </c:pt>
                <c:pt idx="666">
                  <c:v>1.4529944444444445</c:v>
                </c:pt>
                <c:pt idx="667">
                  <c:v>1.4648611111111112</c:v>
                </c:pt>
                <c:pt idx="668">
                  <c:v>1.4767333333333332</c:v>
                </c:pt>
                <c:pt idx="669">
                  <c:v>1.4852111111111113</c:v>
                </c:pt>
                <c:pt idx="670">
                  <c:v>1.4953833333333333</c:v>
                </c:pt>
                <c:pt idx="671">
                  <c:v>1.50725</c:v>
                </c:pt>
                <c:pt idx="672">
                  <c:v>1.5191166666666667</c:v>
                </c:pt>
                <c:pt idx="673">
                  <c:v>1.5326833333333334</c:v>
                </c:pt>
                <c:pt idx="674">
                  <c:v>1.5428555555555554</c:v>
                </c:pt>
                <c:pt idx="675">
                  <c:v>1.5530277777777779</c:v>
                </c:pt>
                <c:pt idx="676">
                  <c:v>1.566588888888889</c:v>
                </c:pt>
                <c:pt idx="677">
                  <c:v>1.5733722222222222</c:v>
                </c:pt>
                <c:pt idx="678">
                  <c:v>1.5937166666666667</c:v>
                </c:pt>
                <c:pt idx="679">
                  <c:v>1.5988055555555554</c:v>
                </c:pt>
                <c:pt idx="680">
                  <c:v>1.6106722222222221</c:v>
                </c:pt>
                <c:pt idx="681">
                  <c:v>1.6191499999999999</c:v>
                </c:pt>
                <c:pt idx="682">
                  <c:v>1.6377999999999999</c:v>
                </c:pt>
                <c:pt idx="683">
                  <c:v>1.6462777777777777</c:v>
                </c:pt>
                <c:pt idx="684">
                  <c:v>1.6598388888888889</c:v>
                </c:pt>
                <c:pt idx="685">
                  <c:v>1.6751</c:v>
                </c:pt>
                <c:pt idx="686">
                  <c:v>1.6869666666666665</c:v>
                </c:pt>
                <c:pt idx="687">
                  <c:v>1.6937499999999999</c:v>
                </c:pt>
                <c:pt idx="688">
                  <c:v>1.7123999999999999</c:v>
                </c:pt>
                <c:pt idx="689">
                  <c:v>1.7242666666666666</c:v>
                </c:pt>
                <c:pt idx="690">
                  <c:v>1.7378277777777777</c:v>
                </c:pt>
                <c:pt idx="691">
                  <c:v>1.7530888888888889</c:v>
                </c:pt>
                <c:pt idx="692">
                  <c:v>1.7666555555555554</c:v>
                </c:pt>
                <c:pt idx="693">
                  <c:v>1.7768277777777779</c:v>
                </c:pt>
                <c:pt idx="694">
                  <c:v>1.7937777777777777</c:v>
                </c:pt>
                <c:pt idx="695">
                  <c:v>1.80565</c:v>
                </c:pt>
                <c:pt idx="696">
                  <c:v>1.8192111111111111</c:v>
                </c:pt>
                <c:pt idx="697">
                  <c:v>1.8310777777777778</c:v>
                </c:pt>
                <c:pt idx="698">
                  <c:v>1.846338888888889</c:v>
                </c:pt>
                <c:pt idx="699">
                  <c:v>1.8582055555555557</c:v>
                </c:pt>
                <c:pt idx="700">
                  <c:v>1.8768555555555555</c:v>
                </c:pt>
                <c:pt idx="701">
                  <c:v>1.8904222222222222</c:v>
                </c:pt>
                <c:pt idx="702">
                  <c:v>1.9022888888888889</c:v>
                </c:pt>
                <c:pt idx="703">
                  <c:v>1.9175499999999999</c:v>
                </c:pt>
                <c:pt idx="704">
                  <c:v>1.939588888888889</c:v>
                </c:pt>
                <c:pt idx="705">
                  <c:v>1.9446722222222221</c:v>
                </c:pt>
                <c:pt idx="706">
                  <c:v>1.9565444444444444</c:v>
                </c:pt>
                <c:pt idx="707">
                  <c:v>1.9785833333333334</c:v>
                </c:pt>
                <c:pt idx="708">
                  <c:v>1.9921500000000001</c:v>
                </c:pt>
                <c:pt idx="709">
                  <c:v>2.0057111111111112</c:v>
                </c:pt>
                <c:pt idx="710">
                  <c:v>2.0226666666666668</c:v>
                </c:pt>
                <c:pt idx="711">
                  <c:v>2.0345333333333335</c:v>
                </c:pt>
                <c:pt idx="712">
                  <c:v>2.0497944444444443</c:v>
                </c:pt>
                <c:pt idx="713">
                  <c:v>2.0701388888888888</c:v>
                </c:pt>
                <c:pt idx="714">
                  <c:v>2.0820055555555554</c:v>
                </c:pt>
                <c:pt idx="715">
                  <c:v>2.1006555555555555</c:v>
                </c:pt>
                <c:pt idx="716">
                  <c:v>2.1142222222222222</c:v>
                </c:pt>
                <c:pt idx="717">
                  <c:v>2.1311722222222222</c:v>
                </c:pt>
                <c:pt idx="718">
                  <c:v>2.1481277777777779</c:v>
                </c:pt>
                <c:pt idx="719">
                  <c:v>2.1633888888888886</c:v>
                </c:pt>
                <c:pt idx="720">
                  <c:v>2.1803444444444442</c:v>
                </c:pt>
                <c:pt idx="721">
                  <c:v>2.1989944444444443</c:v>
                </c:pt>
                <c:pt idx="722">
                  <c:v>2.2159444444444443</c:v>
                </c:pt>
                <c:pt idx="723">
                  <c:v>2.2312055555555554</c:v>
                </c:pt>
                <c:pt idx="724">
                  <c:v>2.2447666666666666</c:v>
                </c:pt>
                <c:pt idx="725">
                  <c:v>2.2600277777777777</c:v>
                </c:pt>
                <c:pt idx="726">
                  <c:v>2.2803722222222222</c:v>
                </c:pt>
                <c:pt idx="727">
                  <c:v>2.2905444444444445</c:v>
                </c:pt>
                <c:pt idx="728">
                  <c:v>2.3125888888888886</c:v>
                </c:pt>
                <c:pt idx="729">
                  <c:v>2.3261499999999997</c:v>
                </c:pt>
                <c:pt idx="730">
                  <c:v>2.3414111111111109</c:v>
                </c:pt>
                <c:pt idx="731">
                  <c:v>2.3583611111111114</c:v>
                </c:pt>
                <c:pt idx="732">
                  <c:v>2.377011111111111</c:v>
                </c:pt>
                <c:pt idx="733">
                  <c:v>2.395661111111111</c:v>
                </c:pt>
                <c:pt idx="734">
                  <c:v>2.4143111111111111</c:v>
                </c:pt>
                <c:pt idx="735">
                  <c:v>2.4278777777777778</c:v>
                </c:pt>
                <c:pt idx="736">
                  <c:v>2.4499166666666663</c:v>
                </c:pt>
                <c:pt idx="737">
                  <c:v>2.463483333333333</c:v>
                </c:pt>
                <c:pt idx="738">
                  <c:v>2.483827777777778</c:v>
                </c:pt>
                <c:pt idx="739">
                  <c:v>2.5007833333333331</c:v>
                </c:pt>
                <c:pt idx="740">
                  <c:v>2.5177333333333332</c:v>
                </c:pt>
                <c:pt idx="741">
                  <c:v>2.5363833333333332</c:v>
                </c:pt>
                <c:pt idx="742">
                  <c:v>2.5550333333333333</c:v>
                </c:pt>
                <c:pt idx="743">
                  <c:v>2.5719888888888889</c:v>
                </c:pt>
                <c:pt idx="744">
                  <c:v>2.5923333333333334</c:v>
                </c:pt>
                <c:pt idx="745">
                  <c:v>2.6143777777777775</c:v>
                </c:pt>
                <c:pt idx="746">
                  <c:v>2.6296333333333335</c:v>
                </c:pt>
                <c:pt idx="747">
                  <c:v>2.6482833333333331</c:v>
                </c:pt>
                <c:pt idx="748">
                  <c:v>2.6703277777777776</c:v>
                </c:pt>
                <c:pt idx="749">
                  <c:v>2.6872777777777777</c:v>
                </c:pt>
                <c:pt idx="750">
                  <c:v>2.7042333333333333</c:v>
                </c:pt>
                <c:pt idx="751">
                  <c:v>2.7262777777777778</c:v>
                </c:pt>
                <c:pt idx="752">
                  <c:v>2.7449277777777779</c:v>
                </c:pt>
                <c:pt idx="753">
                  <c:v>2.7618777777777774</c:v>
                </c:pt>
                <c:pt idx="754">
                  <c:v>2.778833333333333</c:v>
                </c:pt>
                <c:pt idx="755">
                  <c:v>2.7957888888888891</c:v>
                </c:pt>
                <c:pt idx="756">
                  <c:v>2.8127444444444443</c:v>
                </c:pt>
                <c:pt idx="757">
                  <c:v>2.8296999999999999</c:v>
                </c:pt>
                <c:pt idx="758">
                  <c:v>2.8517388888888888</c:v>
                </c:pt>
                <c:pt idx="759">
                  <c:v>2.8720833333333333</c:v>
                </c:pt>
                <c:pt idx="760">
                  <c:v>2.8924277777777778</c:v>
                </c:pt>
                <c:pt idx="761">
                  <c:v>2.9093833333333334</c:v>
                </c:pt>
                <c:pt idx="762">
                  <c:v>2.9314222222222224</c:v>
                </c:pt>
                <c:pt idx="763">
                  <c:v>2.951772222222222</c:v>
                </c:pt>
                <c:pt idx="764">
                  <c:v>2.968722222222222</c:v>
                </c:pt>
                <c:pt idx="765">
                  <c:v>2.992461111111111</c:v>
                </c:pt>
                <c:pt idx="766">
                  <c:v>3.0128055555555555</c:v>
                </c:pt>
                <c:pt idx="767">
                  <c:v>3.0314555555555556</c:v>
                </c:pt>
                <c:pt idx="768">
                  <c:v>3.0534944444444445</c:v>
                </c:pt>
                <c:pt idx="769">
                  <c:v>3.0704500000000001</c:v>
                </c:pt>
                <c:pt idx="770">
                  <c:v>3.0924944444444447</c:v>
                </c:pt>
                <c:pt idx="771">
                  <c:v>3.1128388888888887</c:v>
                </c:pt>
                <c:pt idx="772">
                  <c:v>3.1314888888888888</c:v>
                </c:pt>
                <c:pt idx="773">
                  <c:v>3.1535277777777777</c:v>
                </c:pt>
                <c:pt idx="774">
                  <c:v>3.1772666666666667</c:v>
                </c:pt>
                <c:pt idx="775">
                  <c:v>3.1959166666666667</c:v>
                </c:pt>
                <c:pt idx="776">
                  <c:v>3.2162611111111112</c:v>
                </c:pt>
                <c:pt idx="777">
                  <c:v>3.2382999999999997</c:v>
                </c:pt>
                <c:pt idx="778">
                  <c:v>3.2603388888888887</c:v>
                </c:pt>
                <c:pt idx="779">
                  <c:v>3.2772944444444443</c:v>
                </c:pt>
                <c:pt idx="780">
                  <c:v>3.2993388888888888</c:v>
                </c:pt>
                <c:pt idx="781">
                  <c:v>3.3213777777777773</c:v>
                </c:pt>
                <c:pt idx="782">
                  <c:v>3.3366388888888889</c:v>
                </c:pt>
                <c:pt idx="783">
                  <c:v>3.3603722222222219</c:v>
                </c:pt>
                <c:pt idx="784">
                  <c:v>3.3824111111111113</c:v>
                </c:pt>
                <c:pt idx="785">
                  <c:v>3.4010611111111113</c:v>
                </c:pt>
                <c:pt idx="786">
                  <c:v>3.423105555555555</c:v>
                </c:pt>
                <c:pt idx="787">
                  <c:v>3.4451444444444443</c:v>
                </c:pt>
                <c:pt idx="788">
                  <c:v>3.4654888888888893</c:v>
                </c:pt>
                <c:pt idx="789">
                  <c:v>3.4892277777777778</c:v>
                </c:pt>
                <c:pt idx="790">
                  <c:v>3.5095722222222223</c:v>
                </c:pt>
                <c:pt idx="791">
                  <c:v>3.5316111111111113</c:v>
                </c:pt>
                <c:pt idx="792">
                  <c:v>3.5519611111111109</c:v>
                </c:pt>
                <c:pt idx="793">
                  <c:v>3.5773888888888892</c:v>
                </c:pt>
                <c:pt idx="794">
                  <c:v>3.5994333333333328</c:v>
                </c:pt>
                <c:pt idx="795">
                  <c:v>3.6180833333333333</c:v>
                </c:pt>
                <c:pt idx="796">
                  <c:v>3.6452055555555556</c:v>
                </c:pt>
                <c:pt idx="797">
                  <c:v>3.6655555555555557</c:v>
                </c:pt>
                <c:pt idx="798">
                  <c:v>3.6875944444444442</c:v>
                </c:pt>
                <c:pt idx="799">
                  <c:v>3.7096333333333327</c:v>
                </c:pt>
                <c:pt idx="800">
                  <c:v>3.7333722222222221</c:v>
                </c:pt>
                <c:pt idx="801">
                  <c:v>3.6553833333333334</c:v>
                </c:pt>
                <c:pt idx="802">
                  <c:v>3.4943111111111111</c:v>
                </c:pt>
                <c:pt idx="803">
                  <c:v>3.3518944444444445</c:v>
                </c:pt>
                <c:pt idx="804">
                  <c:v>3.2349111111111108</c:v>
                </c:pt>
                <c:pt idx="805">
                  <c:v>3.1382666666666665</c:v>
                </c:pt>
                <c:pt idx="806">
                  <c:v>3.0382388888888889</c:v>
                </c:pt>
                <c:pt idx="807">
                  <c:v>2.951772222222222</c:v>
                </c:pt>
                <c:pt idx="808">
                  <c:v>2.8653</c:v>
                </c:pt>
                <c:pt idx="809">
                  <c:v>2.7873111111111109</c:v>
                </c:pt>
                <c:pt idx="810">
                  <c:v>2.7144055555555555</c:v>
                </c:pt>
                <c:pt idx="811">
                  <c:v>2.6381111111111109</c:v>
                </c:pt>
                <c:pt idx="812">
                  <c:v>2.5702944444444444</c:v>
                </c:pt>
                <c:pt idx="813">
                  <c:v>2.4990833333333331</c:v>
                </c:pt>
                <c:pt idx="814">
                  <c:v>2.4329611111111111</c:v>
                </c:pt>
                <c:pt idx="815">
                  <c:v>2.3702333333333332</c:v>
                </c:pt>
                <c:pt idx="816">
                  <c:v>2.3091944444444445</c:v>
                </c:pt>
                <c:pt idx="817">
                  <c:v>2.2532444444444444</c:v>
                </c:pt>
                <c:pt idx="818">
                  <c:v>2.1939055555555553</c:v>
                </c:pt>
                <c:pt idx="819">
                  <c:v>2.1379555555555552</c:v>
                </c:pt>
                <c:pt idx="820">
                  <c:v>2.0853944444444443</c:v>
                </c:pt>
                <c:pt idx="821">
                  <c:v>2.036227777777778</c:v>
                </c:pt>
                <c:pt idx="822">
                  <c:v>1.9853666666666665</c:v>
                </c:pt>
                <c:pt idx="823">
                  <c:v>1.9412833333333332</c:v>
                </c:pt>
                <c:pt idx="824">
                  <c:v>1.8904222222222222</c:v>
                </c:pt>
                <c:pt idx="825">
                  <c:v>1.8480333333333332</c:v>
                </c:pt>
                <c:pt idx="826">
                  <c:v>1.8005611111111113</c:v>
                </c:pt>
                <c:pt idx="827">
                  <c:v>1.7615666666666667</c:v>
                </c:pt>
                <c:pt idx="828">
                  <c:v>1.7191777777777779</c:v>
                </c:pt>
                <c:pt idx="829">
                  <c:v>1.6767944444444445</c:v>
                </c:pt>
                <c:pt idx="830">
                  <c:v>1.6377999999999999</c:v>
                </c:pt>
                <c:pt idx="831">
                  <c:v>1.6021944444444445</c:v>
                </c:pt>
                <c:pt idx="832">
                  <c:v>1.5615055555555555</c:v>
                </c:pt>
                <c:pt idx="833">
                  <c:v>1.5292888888888889</c:v>
                </c:pt>
                <c:pt idx="834">
                  <c:v>1.491988888888889</c:v>
                </c:pt>
                <c:pt idx="835">
                  <c:v>1.4580833333333334</c:v>
                </c:pt>
                <c:pt idx="836">
                  <c:v>1.4241722222222222</c:v>
                </c:pt>
                <c:pt idx="837">
                  <c:v>1.3953499999999999</c:v>
                </c:pt>
                <c:pt idx="838">
                  <c:v>1.3631388888888889</c:v>
                </c:pt>
                <c:pt idx="839">
                  <c:v>1.3275333333333332</c:v>
                </c:pt>
                <c:pt idx="840">
                  <c:v>1.3004055555555554</c:v>
                </c:pt>
                <c:pt idx="841">
                  <c:v>1.2681888888888888</c:v>
                </c:pt>
                <c:pt idx="842">
                  <c:v>1.2410666666666668</c:v>
                </c:pt>
                <c:pt idx="843">
                  <c:v>1.2139388888888889</c:v>
                </c:pt>
                <c:pt idx="844">
                  <c:v>1.186811111111111</c:v>
                </c:pt>
                <c:pt idx="845">
                  <c:v>1.1613777777777778</c:v>
                </c:pt>
                <c:pt idx="846">
                  <c:v>1.1393388888888889</c:v>
                </c:pt>
                <c:pt idx="847">
                  <c:v>1.112211111111111</c:v>
                </c:pt>
                <c:pt idx="848">
                  <c:v>1.0850833333333334</c:v>
                </c:pt>
                <c:pt idx="849">
                  <c:v>1.0630444444444442</c:v>
                </c:pt>
                <c:pt idx="850">
                  <c:v>1.0393055555555555</c:v>
                </c:pt>
                <c:pt idx="851">
                  <c:v>1.0155722222222221</c:v>
                </c:pt>
                <c:pt idx="852">
                  <c:v>0.99183333333333334</c:v>
                </c:pt>
                <c:pt idx="853">
                  <c:v>0.97148888888888885</c:v>
                </c:pt>
                <c:pt idx="854">
                  <c:v>0.95114444444444446</c:v>
                </c:pt>
                <c:pt idx="855">
                  <c:v>0.92740555555555559</c:v>
                </c:pt>
                <c:pt idx="856">
                  <c:v>0.90706111111111121</c:v>
                </c:pt>
                <c:pt idx="857">
                  <c:v>0.88841111111111115</c:v>
                </c:pt>
                <c:pt idx="858">
                  <c:v>0.87145555555555543</c:v>
                </c:pt>
                <c:pt idx="859">
                  <c:v>0.85111111111111104</c:v>
                </c:pt>
                <c:pt idx="860">
                  <c:v>0.83415555555555554</c:v>
                </c:pt>
                <c:pt idx="861">
                  <c:v>0.81550555555555548</c:v>
                </c:pt>
                <c:pt idx="862">
                  <c:v>0.79346666666666665</c:v>
                </c:pt>
                <c:pt idx="863">
                  <c:v>0.77820555555555548</c:v>
                </c:pt>
                <c:pt idx="864">
                  <c:v>0.76464444444444446</c:v>
                </c:pt>
                <c:pt idx="865">
                  <c:v>0.74599444444444452</c:v>
                </c:pt>
                <c:pt idx="866">
                  <c:v>0.72734444444444446</c:v>
                </c:pt>
                <c:pt idx="867">
                  <c:v>0.71208333333333329</c:v>
                </c:pt>
                <c:pt idx="868">
                  <c:v>0.69512777777777779</c:v>
                </c:pt>
                <c:pt idx="869">
                  <c:v>0.6832611111111111</c:v>
                </c:pt>
                <c:pt idx="870">
                  <c:v>0.6629166666666666</c:v>
                </c:pt>
                <c:pt idx="871">
                  <c:v>0.65783333333333338</c:v>
                </c:pt>
                <c:pt idx="872">
                  <c:v>0.64087777777777777</c:v>
                </c:pt>
                <c:pt idx="873">
                  <c:v>0.62392222222222227</c:v>
                </c:pt>
                <c:pt idx="874">
                  <c:v>0.61035555555555554</c:v>
                </c:pt>
                <c:pt idx="875">
                  <c:v>0.59679444444444441</c:v>
                </c:pt>
                <c:pt idx="876">
                  <c:v>0.58323333333333338</c:v>
                </c:pt>
                <c:pt idx="877">
                  <c:v>0.5713611111111111</c:v>
                </c:pt>
                <c:pt idx="878">
                  <c:v>0.55949444444444441</c:v>
                </c:pt>
                <c:pt idx="879">
                  <c:v>0.54593388888888883</c:v>
                </c:pt>
                <c:pt idx="880">
                  <c:v>0.53067444444444445</c:v>
                </c:pt>
                <c:pt idx="881">
                  <c:v>0.52050166666666664</c:v>
                </c:pt>
                <c:pt idx="882">
                  <c:v>0.50693833333333338</c:v>
                </c:pt>
                <c:pt idx="883">
                  <c:v>0.49337499999999995</c:v>
                </c:pt>
                <c:pt idx="884">
                  <c:v>0.48320222222222226</c:v>
                </c:pt>
                <c:pt idx="885">
                  <c:v>0.47133388888888883</c:v>
                </c:pt>
                <c:pt idx="886">
                  <c:v>0.46116111111111113</c:v>
                </c:pt>
                <c:pt idx="887">
                  <c:v>0.4543794444444445</c:v>
                </c:pt>
                <c:pt idx="888">
                  <c:v>0.44251111111111108</c:v>
                </c:pt>
                <c:pt idx="889">
                  <c:v>0.43233888888888883</c:v>
                </c:pt>
                <c:pt idx="890">
                  <c:v>0.42216611111111108</c:v>
                </c:pt>
                <c:pt idx="891">
                  <c:v>0.41368888888888888</c:v>
                </c:pt>
                <c:pt idx="892">
                  <c:v>0.40012500000000001</c:v>
                </c:pt>
                <c:pt idx="893">
                  <c:v>0.39334333333333332</c:v>
                </c:pt>
                <c:pt idx="894">
                  <c:v>0.37977999999999995</c:v>
                </c:pt>
                <c:pt idx="895">
                  <c:v>0.37299777777777776</c:v>
                </c:pt>
                <c:pt idx="896">
                  <c:v>0.36621611111111108</c:v>
                </c:pt>
                <c:pt idx="897">
                  <c:v>0.36112999999999995</c:v>
                </c:pt>
                <c:pt idx="898">
                  <c:v>0.34587111111111107</c:v>
                </c:pt>
                <c:pt idx="899">
                  <c:v>0.34078444444444445</c:v>
                </c:pt>
                <c:pt idx="900">
                  <c:v>0.33061166666666669</c:v>
                </c:pt>
                <c:pt idx="901">
                  <c:v>0.32213444444444445</c:v>
                </c:pt>
                <c:pt idx="902">
                  <c:v>0.3136572222222222</c:v>
                </c:pt>
                <c:pt idx="903">
                  <c:v>0.30517999999999995</c:v>
                </c:pt>
                <c:pt idx="904">
                  <c:v>0.29839833333333332</c:v>
                </c:pt>
                <c:pt idx="905">
                  <c:v>0.2933122222222222</c:v>
                </c:pt>
                <c:pt idx="906">
                  <c:v>0.28313944444444444</c:v>
                </c:pt>
                <c:pt idx="907">
                  <c:v>0.2746622222222222</c:v>
                </c:pt>
                <c:pt idx="908">
                  <c:v>0.26957555555555557</c:v>
                </c:pt>
                <c:pt idx="909">
                  <c:v>0.2560122222222222</c:v>
                </c:pt>
                <c:pt idx="910">
                  <c:v>0.25262111111111107</c:v>
                </c:pt>
                <c:pt idx="911">
                  <c:v>0.24244888888888888</c:v>
                </c:pt>
                <c:pt idx="912">
                  <c:v>0.23397166666666669</c:v>
                </c:pt>
                <c:pt idx="913">
                  <c:v>0.22888499999999998</c:v>
                </c:pt>
                <c:pt idx="914">
                  <c:v>0.22379888888888888</c:v>
                </c:pt>
                <c:pt idx="915">
                  <c:v>0.21701666666666666</c:v>
                </c:pt>
                <c:pt idx="916">
                  <c:v>0.20684444444444444</c:v>
                </c:pt>
                <c:pt idx="917">
                  <c:v>0.20514888888888888</c:v>
                </c:pt>
                <c:pt idx="918">
                  <c:v>0.19836722222222222</c:v>
                </c:pt>
                <c:pt idx="919">
                  <c:v>0.19328055555555557</c:v>
                </c:pt>
                <c:pt idx="920">
                  <c:v>0.18819444444444444</c:v>
                </c:pt>
                <c:pt idx="921">
                  <c:v>0.17802166666666666</c:v>
                </c:pt>
                <c:pt idx="922">
                  <c:v>0.17463055555555557</c:v>
                </c:pt>
                <c:pt idx="923">
                  <c:v>0.17123999999999998</c:v>
                </c:pt>
                <c:pt idx="924">
                  <c:v>0.16276277777777778</c:v>
                </c:pt>
                <c:pt idx="925">
                  <c:v>0.15937166666666666</c:v>
                </c:pt>
                <c:pt idx="926">
                  <c:v>0.15089444444444444</c:v>
                </c:pt>
                <c:pt idx="927">
                  <c:v>0.14411277777777778</c:v>
                </c:pt>
                <c:pt idx="928">
                  <c:v>0.13563555555555554</c:v>
                </c:pt>
                <c:pt idx="929">
                  <c:v>0.13394</c:v>
                </c:pt>
                <c:pt idx="930">
                  <c:v>0.12715833333333335</c:v>
                </c:pt>
                <c:pt idx="931">
                  <c:v>0.12546277777777778</c:v>
                </c:pt>
                <c:pt idx="932">
                  <c:v>0.12207166666666666</c:v>
                </c:pt>
                <c:pt idx="933">
                  <c:v>0.11359444444444444</c:v>
                </c:pt>
                <c:pt idx="934">
                  <c:v>0.10681277777777777</c:v>
                </c:pt>
                <c:pt idx="935">
                  <c:v>0.10342222222222222</c:v>
                </c:pt>
                <c:pt idx="936">
                  <c:v>9.8335555555555551E-2</c:v>
                </c:pt>
                <c:pt idx="937">
                  <c:v>9.324944444444444E-2</c:v>
                </c:pt>
                <c:pt idx="938">
                  <c:v>8.9858333333333332E-2</c:v>
                </c:pt>
                <c:pt idx="939">
                  <c:v>8.4772222222222221E-2</c:v>
                </c:pt>
                <c:pt idx="940">
                  <c:v>8.1381111111111099E-2</c:v>
                </c:pt>
                <c:pt idx="941">
                  <c:v>7.2903888888888879E-2</c:v>
                </c:pt>
                <c:pt idx="942">
                  <c:v>7.1208333333333332E-2</c:v>
                </c:pt>
                <c:pt idx="943">
                  <c:v>6.7817777777777768E-2</c:v>
                </c:pt>
                <c:pt idx="944">
                  <c:v>6.1035555555555551E-2</c:v>
                </c:pt>
                <c:pt idx="945">
                  <c:v>5.9340555555555549E-2</c:v>
                </c:pt>
                <c:pt idx="946">
                  <c:v>5.4254277777777783E-2</c:v>
                </c:pt>
                <c:pt idx="947">
                  <c:v>4.7472499999999994E-2</c:v>
                </c:pt>
                <c:pt idx="948">
                  <c:v>4.5777055555555557E-2</c:v>
                </c:pt>
                <c:pt idx="949">
                  <c:v>4.0690722222222225E-2</c:v>
                </c:pt>
                <c:pt idx="950">
                  <c:v>3.8995277777777775E-2</c:v>
                </c:pt>
                <c:pt idx="951">
                  <c:v>3.3908888888888884E-2</c:v>
                </c:pt>
                <c:pt idx="952">
                  <c:v>3.0518E-2</c:v>
                </c:pt>
                <c:pt idx="953">
                  <c:v>2.7127111111111112E-2</c:v>
                </c:pt>
                <c:pt idx="954">
                  <c:v>2.2040777777777777E-2</c:v>
                </c:pt>
                <c:pt idx="955">
                  <c:v>2.0345333333333333E-2</c:v>
                </c:pt>
                <c:pt idx="956">
                  <c:v>1.3563555555555556E-2</c:v>
                </c:pt>
                <c:pt idx="957">
                  <c:v>1.5259E-2</c:v>
                </c:pt>
                <c:pt idx="958">
                  <c:v>8.4772222222222211E-3</c:v>
                </c:pt>
                <c:pt idx="959">
                  <c:v>3.390888888888889E-3</c:v>
                </c:pt>
                <c:pt idx="960">
                  <c:v>1.6954444444444445E-3</c:v>
                </c:pt>
                <c:pt idx="961">
                  <c:v>-1.6954444444444445E-3</c:v>
                </c:pt>
                <c:pt idx="962">
                  <c:v>-6.7817777777777781E-3</c:v>
                </c:pt>
                <c:pt idx="963">
                  <c:v>-1.1868111111111111E-2</c:v>
                </c:pt>
                <c:pt idx="964">
                  <c:v>-1.3563555555555556E-2</c:v>
                </c:pt>
                <c:pt idx="965">
                  <c:v>-1.5259E-2</c:v>
                </c:pt>
                <c:pt idx="966">
                  <c:v>-2.2040777777777777E-2</c:v>
                </c:pt>
                <c:pt idx="967">
                  <c:v>-2.5431666666666665E-2</c:v>
                </c:pt>
                <c:pt idx="968">
                  <c:v>-2.5431666666666665E-2</c:v>
                </c:pt>
                <c:pt idx="969">
                  <c:v>-3.0518E-2</c:v>
                </c:pt>
                <c:pt idx="970">
                  <c:v>-3.2213444444444447E-2</c:v>
                </c:pt>
                <c:pt idx="971">
                  <c:v>-3.8995277777777775E-2</c:v>
                </c:pt>
                <c:pt idx="972">
                  <c:v>-4.0690722222222225E-2</c:v>
                </c:pt>
                <c:pt idx="973">
                  <c:v>-4.0690722222222225E-2</c:v>
                </c:pt>
                <c:pt idx="974">
                  <c:v>-4.0690722222222225E-2</c:v>
                </c:pt>
                <c:pt idx="975">
                  <c:v>-4.4081611111111113E-2</c:v>
                </c:pt>
                <c:pt idx="976">
                  <c:v>-5.2558833333333332E-2</c:v>
                </c:pt>
                <c:pt idx="977">
                  <c:v>-5.5949444444444441E-2</c:v>
                </c:pt>
                <c:pt idx="978">
                  <c:v>-5.9340555555555549E-2</c:v>
                </c:pt>
                <c:pt idx="979">
                  <c:v>-5.9340555555555549E-2</c:v>
                </c:pt>
                <c:pt idx="980">
                  <c:v>-6.1035555555555551E-2</c:v>
                </c:pt>
                <c:pt idx="981">
                  <c:v>-6.6122222222222221E-2</c:v>
                </c:pt>
                <c:pt idx="982">
                  <c:v>-6.9512777777777771E-2</c:v>
                </c:pt>
                <c:pt idx="983">
                  <c:v>-7.2903888888888879E-2</c:v>
                </c:pt>
                <c:pt idx="984">
                  <c:v>-7.6294999999999988E-2</c:v>
                </c:pt>
                <c:pt idx="985">
                  <c:v>-7.6294999999999988E-2</c:v>
                </c:pt>
                <c:pt idx="986">
                  <c:v>-7.7990555555555549E-2</c:v>
                </c:pt>
                <c:pt idx="987">
                  <c:v>-7.9685555555555551E-2</c:v>
                </c:pt>
                <c:pt idx="988">
                  <c:v>-8.4772222222222221E-2</c:v>
                </c:pt>
                <c:pt idx="989">
                  <c:v>-8.6467777777777768E-2</c:v>
                </c:pt>
                <c:pt idx="990">
                  <c:v>-8.816277777777777E-2</c:v>
                </c:pt>
                <c:pt idx="991">
                  <c:v>-9.324944444444444E-2</c:v>
                </c:pt>
                <c:pt idx="992">
                  <c:v>-9.663999999999999E-2</c:v>
                </c:pt>
                <c:pt idx="993">
                  <c:v>-9.663999999999999E-2</c:v>
                </c:pt>
                <c:pt idx="994">
                  <c:v>-0.1000311111111111</c:v>
                </c:pt>
                <c:pt idx="995">
                  <c:v>-0.10342222222222222</c:v>
                </c:pt>
                <c:pt idx="996">
                  <c:v>-0.10342222222222222</c:v>
                </c:pt>
                <c:pt idx="997">
                  <c:v>-0.10850833333333333</c:v>
                </c:pt>
                <c:pt idx="998">
                  <c:v>-0.11189944444444444</c:v>
                </c:pt>
                <c:pt idx="999">
                  <c:v>-0.11189944444444444</c:v>
                </c:pt>
                <c:pt idx="1000">
                  <c:v>-0.11189944444444444</c:v>
                </c:pt>
                <c:pt idx="1001">
                  <c:v>-0.11529</c:v>
                </c:pt>
                <c:pt idx="1002">
                  <c:v>-0.12207166666666666</c:v>
                </c:pt>
                <c:pt idx="1003">
                  <c:v>-0.12037666666666666</c:v>
                </c:pt>
                <c:pt idx="1004">
                  <c:v>-0.12546277777777778</c:v>
                </c:pt>
                <c:pt idx="1005">
                  <c:v>-0.12546277777777778</c:v>
                </c:pt>
                <c:pt idx="1006">
                  <c:v>-0.12885388888888891</c:v>
                </c:pt>
                <c:pt idx="1007">
                  <c:v>-0.13224444444444444</c:v>
                </c:pt>
                <c:pt idx="1008">
                  <c:v>-0.13563555555555554</c:v>
                </c:pt>
                <c:pt idx="1009">
                  <c:v>-0.13563555555555554</c:v>
                </c:pt>
                <c:pt idx="1010">
                  <c:v>-0.1373311111111111</c:v>
                </c:pt>
                <c:pt idx="1011">
                  <c:v>-0.14072166666666666</c:v>
                </c:pt>
                <c:pt idx="1012">
                  <c:v>-0.14072166666666666</c:v>
                </c:pt>
                <c:pt idx="1013">
                  <c:v>-0.14580833333333335</c:v>
                </c:pt>
                <c:pt idx="1014">
                  <c:v>-0.14411277777777778</c:v>
                </c:pt>
                <c:pt idx="1015">
                  <c:v>-0.14750333333333332</c:v>
                </c:pt>
                <c:pt idx="1016">
                  <c:v>-0.15258999999999998</c:v>
                </c:pt>
                <c:pt idx="1017">
                  <c:v>-0.15428555555555554</c:v>
                </c:pt>
                <c:pt idx="1018">
                  <c:v>-0.15258999999999998</c:v>
                </c:pt>
                <c:pt idx="1019">
                  <c:v>-0.1559811111111111</c:v>
                </c:pt>
                <c:pt idx="1020">
                  <c:v>-0.15937166666666666</c:v>
                </c:pt>
                <c:pt idx="1021">
                  <c:v>-0.15937166666666666</c:v>
                </c:pt>
                <c:pt idx="1022">
                  <c:v>-0.16445833333333335</c:v>
                </c:pt>
                <c:pt idx="1023">
                  <c:v>-0.16784888888888888</c:v>
                </c:pt>
                <c:pt idx="1024">
                  <c:v>-0.16954444444444444</c:v>
                </c:pt>
                <c:pt idx="1025">
                  <c:v>-0.16615333333333332</c:v>
                </c:pt>
                <c:pt idx="1026">
                  <c:v>-0.16954444444444444</c:v>
                </c:pt>
                <c:pt idx="1027">
                  <c:v>-0.16954444444444444</c:v>
                </c:pt>
                <c:pt idx="1028">
                  <c:v>-0.17463055555555557</c:v>
                </c:pt>
                <c:pt idx="1029">
                  <c:v>-0.1763261111111111</c:v>
                </c:pt>
                <c:pt idx="1030">
                  <c:v>-0.17971722222222222</c:v>
                </c:pt>
                <c:pt idx="1031">
                  <c:v>-0.18141277777777778</c:v>
                </c:pt>
                <c:pt idx="1032">
                  <c:v>-0.18310777777777776</c:v>
                </c:pt>
                <c:pt idx="1033">
                  <c:v>-0.18310777777777776</c:v>
                </c:pt>
                <c:pt idx="1034">
                  <c:v>-0.18649888888888888</c:v>
                </c:pt>
                <c:pt idx="1035">
                  <c:v>-0.18819444444444444</c:v>
                </c:pt>
                <c:pt idx="1036">
                  <c:v>-0.18988999999999998</c:v>
                </c:pt>
                <c:pt idx="1037">
                  <c:v>-0.1949761111111111</c:v>
                </c:pt>
                <c:pt idx="1038">
                  <c:v>-0.19328055555555557</c:v>
                </c:pt>
                <c:pt idx="1039">
                  <c:v>-0.19158500000000001</c:v>
                </c:pt>
                <c:pt idx="1040">
                  <c:v>-0.19836722222222222</c:v>
                </c:pt>
                <c:pt idx="1041">
                  <c:v>-0.20175777777777776</c:v>
                </c:pt>
                <c:pt idx="1042">
                  <c:v>-0.20345333333333332</c:v>
                </c:pt>
                <c:pt idx="1043">
                  <c:v>-0.20345333333333332</c:v>
                </c:pt>
                <c:pt idx="1044">
                  <c:v>-0.20514888888888888</c:v>
                </c:pt>
                <c:pt idx="1045">
                  <c:v>-0.20514888888888888</c:v>
                </c:pt>
                <c:pt idx="1046">
                  <c:v>-0.20853944444444444</c:v>
                </c:pt>
                <c:pt idx="1047">
                  <c:v>-0.21023500000000001</c:v>
                </c:pt>
                <c:pt idx="1048">
                  <c:v>-0.21193055555555557</c:v>
                </c:pt>
                <c:pt idx="1049">
                  <c:v>-0.21701666666666666</c:v>
                </c:pt>
                <c:pt idx="1050">
                  <c:v>-0.21532166666666669</c:v>
                </c:pt>
                <c:pt idx="1051">
                  <c:v>-0.21532166666666669</c:v>
                </c:pt>
                <c:pt idx="1052">
                  <c:v>-0.22040777777777779</c:v>
                </c:pt>
                <c:pt idx="1053">
                  <c:v>-0.22040777777777779</c:v>
                </c:pt>
                <c:pt idx="1054">
                  <c:v>-0.22379888888888888</c:v>
                </c:pt>
                <c:pt idx="1055">
                  <c:v>-0.22379888888888888</c:v>
                </c:pt>
                <c:pt idx="1056">
                  <c:v>-0.22718944444444444</c:v>
                </c:pt>
                <c:pt idx="1057">
                  <c:v>-0.22549388888888891</c:v>
                </c:pt>
                <c:pt idx="1058">
                  <c:v>-0.23058055555555557</c:v>
                </c:pt>
                <c:pt idx="1059">
                  <c:v>-0.23058055555555557</c:v>
                </c:pt>
                <c:pt idx="1060">
                  <c:v>-0.23397166666666669</c:v>
                </c:pt>
                <c:pt idx="1061">
                  <c:v>-0.2373622222222222</c:v>
                </c:pt>
                <c:pt idx="1062">
                  <c:v>-0.2373622222222222</c:v>
                </c:pt>
                <c:pt idx="1063">
                  <c:v>-0.2373622222222222</c:v>
                </c:pt>
                <c:pt idx="1064">
                  <c:v>-0.2373622222222222</c:v>
                </c:pt>
                <c:pt idx="1065">
                  <c:v>-0.24075333333333332</c:v>
                </c:pt>
                <c:pt idx="1066">
                  <c:v>-0.24244888888888888</c:v>
                </c:pt>
                <c:pt idx="1067">
                  <c:v>-0.23905777777777779</c:v>
                </c:pt>
                <c:pt idx="1068">
                  <c:v>-0.24583944444444444</c:v>
                </c:pt>
                <c:pt idx="1069">
                  <c:v>-0.24923055555555557</c:v>
                </c:pt>
                <c:pt idx="1070">
                  <c:v>-0.24923055555555557</c:v>
                </c:pt>
                <c:pt idx="1071">
                  <c:v>-0.25092611111111107</c:v>
                </c:pt>
                <c:pt idx="1072">
                  <c:v>-0.25262111111111107</c:v>
                </c:pt>
                <c:pt idx="1073">
                  <c:v>-0.25092611111111107</c:v>
                </c:pt>
                <c:pt idx="1074">
                  <c:v>-0.25431666666666669</c:v>
                </c:pt>
                <c:pt idx="1075">
                  <c:v>-0.2560122222222222</c:v>
                </c:pt>
                <c:pt idx="1076">
                  <c:v>-0.25262111111111107</c:v>
                </c:pt>
                <c:pt idx="1077">
                  <c:v>-0.2560122222222222</c:v>
                </c:pt>
                <c:pt idx="1078">
                  <c:v>-0.25940333333333332</c:v>
                </c:pt>
                <c:pt idx="1079">
                  <c:v>-0.26448944444444444</c:v>
                </c:pt>
                <c:pt idx="1080">
                  <c:v>-0.26109833333333332</c:v>
                </c:pt>
                <c:pt idx="1081">
                  <c:v>-0.26279388888888888</c:v>
                </c:pt>
                <c:pt idx="1082">
                  <c:v>-0.266185</c:v>
                </c:pt>
                <c:pt idx="1083">
                  <c:v>-0.26788055555555557</c:v>
                </c:pt>
                <c:pt idx="1084">
                  <c:v>-0.27127111111111107</c:v>
                </c:pt>
                <c:pt idx="1085">
                  <c:v>-0.27296666666666669</c:v>
                </c:pt>
                <c:pt idx="1086">
                  <c:v>-0.27296666666666669</c:v>
                </c:pt>
                <c:pt idx="1087">
                  <c:v>-0.2746622222222222</c:v>
                </c:pt>
                <c:pt idx="1088">
                  <c:v>-0.2746622222222222</c:v>
                </c:pt>
                <c:pt idx="1089">
                  <c:v>-0.27805277777777776</c:v>
                </c:pt>
                <c:pt idx="1090">
                  <c:v>-0.27974833333333332</c:v>
                </c:pt>
                <c:pt idx="1091">
                  <c:v>-0.27974833333333332</c:v>
                </c:pt>
                <c:pt idx="1092">
                  <c:v>-0.27805277777777776</c:v>
                </c:pt>
                <c:pt idx="1093">
                  <c:v>-0.28144388888888888</c:v>
                </c:pt>
                <c:pt idx="1094">
                  <c:v>-0.284835</c:v>
                </c:pt>
                <c:pt idx="1095">
                  <c:v>-0.284835</c:v>
                </c:pt>
                <c:pt idx="1096">
                  <c:v>-0.28822555555555557</c:v>
                </c:pt>
                <c:pt idx="1097">
                  <c:v>-0.28822555555555557</c:v>
                </c:pt>
                <c:pt idx="1098">
                  <c:v>-0.28822555555555557</c:v>
                </c:pt>
                <c:pt idx="1099">
                  <c:v>-0.29161666666666669</c:v>
                </c:pt>
                <c:pt idx="1100">
                  <c:v>-0.29161666666666669</c:v>
                </c:pt>
                <c:pt idx="1101">
                  <c:v>-0.29161666666666669</c:v>
                </c:pt>
                <c:pt idx="1102">
                  <c:v>-0.29161666666666669</c:v>
                </c:pt>
                <c:pt idx="1103">
                  <c:v>-0.29839833333333332</c:v>
                </c:pt>
                <c:pt idx="1104">
                  <c:v>-0.29839833333333332</c:v>
                </c:pt>
                <c:pt idx="1105">
                  <c:v>-0.29670277777777776</c:v>
                </c:pt>
                <c:pt idx="1106">
                  <c:v>-0.30178944444444444</c:v>
                </c:pt>
                <c:pt idx="1107">
                  <c:v>-0.30178944444444444</c:v>
                </c:pt>
                <c:pt idx="1108">
                  <c:v>-0.30348444444444445</c:v>
                </c:pt>
                <c:pt idx="1109">
                  <c:v>-0.30348444444444445</c:v>
                </c:pt>
                <c:pt idx="1110">
                  <c:v>-0.30687555555555557</c:v>
                </c:pt>
                <c:pt idx="1111">
                  <c:v>-0.30857111111111107</c:v>
                </c:pt>
                <c:pt idx="1112">
                  <c:v>-0.3119622222222222</c:v>
                </c:pt>
                <c:pt idx="1113">
                  <c:v>-0.30857111111111107</c:v>
                </c:pt>
                <c:pt idx="1114">
                  <c:v>-0.3136572222222222</c:v>
                </c:pt>
                <c:pt idx="1115">
                  <c:v>-0.3136572222222222</c:v>
                </c:pt>
                <c:pt idx="1116">
                  <c:v>-0.31535277777777776</c:v>
                </c:pt>
                <c:pt idx="1117">
                  <c:v>-0.31535277777777776</c:v>
                </c:pt>
                <c:pt idx="1118">
                  <c:v>-0.3136572222222222</c:v>
                </c:pt>
                <c:pt idx="1119">
                  <c:v>-0.31874388888888888</c:v>
                </c:pt>
                <c:pt idx="1120">
                  <c:v>-0.31874388888888888</c:v>
                </c:pt>
                <c:pt idx="1121">
                  <c:v>-0.31874388888888888</c:v>
                </c:pt>
                <c:pt idx="1122">
                  <c:v>-0.32213444444444445</c:v>
                </c:pt>
                <c:pt idx="1123">
                  <c:v>-0.32382999999999995</c:v>
                </c:pt>
                <c:pt idx="1124">
                  <c:v>-0.32213444444444445</c:v>
                </c:pt>
                <c:pt idx="1125">
                  <c:v>-0.32891666666666669</c:v>
                </c:pt>
                <c:pt idx="1126">
                  <c:v>-0.32382999999999995</c:v>
                </c:pt>
                <c:pt idx="1127">
                  <c:v>-0.32382999999999995</c:v>
                </c:pt>
                <c:pt idx="1128">
                  <c:v>-0.32722111111111107</c:v>
                </c:pt>
                <c:pt idx="1129">
                  <c:v>-0.33061166666666669</c:v>
                </c:pt>
                <c:pt idx="1130">
                  <c:v>-0.32891666666666669</c:v>
                </c:pt>
                <c:pt idx="1131">
                  <c:v>-0.3323072222222222</c:v>
                </c:pt>
                <c:pt idx="1132">
                  <c:v>-0.3323072222222222</c:v>
                </c:pt>
                <c:pt idx="1133">
                  <c:v>-0.33400277777777776</c:v>
                </c:pt>
                <c:pt idx="1134">
                  <c:v>-0.33739388888888888</c:v>
                </c:pt>
                <c:pt idx="1135">
                  <c:v>-0.34078444444444445</c:v>
                </c:pt>
                <c:pt idx="1136">
                  <c:v>-0.34078444444444445</c:v>
                </c:pt>
                <c:pt idx="1137">
                  <c:v>-0.34078444444444445</c:v>
                </c:pt>
                <c:pt idx="1138">
                  <c:v>-0.34078444444444445</c:v>
                </c:pt>
                <c:pt idx="1139">
                  <c:v>-0.34247999999999995</c:v>
                </c:pt>
                <c:pt idx="1140">
                  <c:v>-0.34587111111111107</c:v>
                </c:pt>
                <c:pt idx="1141">
                  <c:v>-0.34587111111111107</c:v>
                </c:pt>
                <c:pt idx="1142">
                  <c:v>-0.34756611111111108</c:v>
                </c:pt>
                <c:pt idx="1143">
                  <c:v>-0.34756611111111108</c:v>
                </c:pt>
                <c:pt idx="1144">
                  <c:v>-0.34926166666666669</c:v>
                </c:pt>
                <c:pt idx="1145">
                  <c:v>-0.34926166666666669</c:v>
                </c:pt>
                <c:pt idx="1146">
                  <c:v>-0.35265277777777781</c:v>
                </c:pt>
                <c:pt idx="1147">
                  <c:v>-0.35265277777777781</c:v>
                </c:pt>
                <c:pt idx="1148">
                  <c:v>-0.35434833333333332</c:v>
                </c:pt>
                <c:pt idx="1149">
                  <c:v>-0.35604333333333332</c:v>
                </c:pt>
                <c:pt idx="1150">
                  <c:v>-0.35434833333333332</c:v>
                </c:pt>
                <c:pt idx="1151">
                  <c:v>-0.35773888888888888</c:v>
                </c:pt>
                <c:pt idx="1152">
                  <c:v>-0.35773888888888888</c:v>
                </c:pt>
                <c:pt idx="1153">
                  <c:v>-0.36112999999999995</c:v>
                </c:pt>
                <c:pt idx="1154">
                  <c:v>-0.35943444444444445</c:v>
                </c:pt>
                <c:pt idx="1155">
                  <c:v>-0.36452055555555557</c:v>
                </c:pt>
                <c:pt idx="1156">
                  <c:v>-0.36112999999999995</c:v>
                </c:pt>
                <c:pt idx="1157">
                  <c:v>-0.36621611111111108</c:v>
                </c:pt>
                <c:pt idx="1158">
                  <c:v>-0.36621611111111108</c:v>
                </c:pt>
                <c:pt idx="1159">
                  <c:v>-0.36621611111111108</c:v>
                </c:pt>
                <c:pt idx="1160">
                  <c:v>-0.37130277777777781</c:v>
                </c:pt>
                <c:pt idx="1161">
                  <c:v>-0.36791166666666669</c:v>
                </c:pt>
                <c:pt idx="1162">
                  <c:v>-0.37299777777777776</c:v>
                </c:pt>
                <c:pt idx="1163">
                  <c:v>-0.37299777777777776</c:v>
                </c:pt>
                <c:pt idx="1164">
                  <c:v>-0.37638888888888888</c:v>
                </c:pt>
                <c:pt idx="1165">
                  <c:v>-0.37130277777777781</c:v>
                </c:pt>
                <c:pt idx="1166">
                  <c:v>-0.37638888888888888</c:v>
                </c:pt>
                <c:pt idx="1167">
                  <c:v>-0.37977999999999995</c:v>
                </c:pt>
                <c:pt idx="1168">
                  <c:v>-0.37977999999999995</c:v>
                </c:pt>
                <c:pt idx="1169">
                  <c:v>-0.38147500000000001</c:v>
                </c:pt>
                <c:pt idx="1170">
                  <c:v>-0.38147500000000001</c:v>
                </c:pt>
                <c:pt idx="1171">
                  <c:v>-0.38147500000000001</c:v>
                </c:pt>
                <c:pt idx="1172">
                  <c:v>-0.38317055555555557</c:v>
                </c:pt>
                <c:pt idx="1173">
                  <c:v>-0.38317055555555557</c:v>
                </c:pt>
                <c:pt idx="1174">
                  <c:v>-0.3882572222222222</c:v>
                </c:pt>
                <c:pt idx="1175">
                  <c:v>-0.38486611111111108</c:v>
                </c:pt>
                <c:pt idx="1176">
                  <c:v>-0.3882572222222222</c:v>
                </c:pt>
                <c:pt idx="1177">
                  <c:v>-0.3882572222222222</c:v>
                </c:pt>
                <c:pt idx="1178">
                  <c:v>-0.38995277777777781</c:v>
                </c:pt>
                <c:pt idx="1179">
                  <c:v>-0.38995277777777781</c:v>
                </c:pt>
                <c:pt idx="1180">
                  <c:v>-0.39164777777777776</c:v>
                </c:pt>
                <c:pt idx="1181">
                  <c:v>-0.39334333333333332</c:v>
                </c:pt>
                <c:pt idx="1182">
                  <c:v>-0.39334333333333332</c:v>
                </c:pt>
                <c:pt idx="1183">
                  <c:v>-0.39842999999999995</c:v>
                </c:pt>
                <c:pt idx="1184">
                  <c:v>-0.39673444444444445</c:v>
                </c:pt>
                <c:pt idx="1185">
                  <c:v>-0.39842999999999995</c:v>
                </c:pt>
                <c:pt idx="1186">
                  <c:v>-0.40351611111111108</c:v>
                </c:pt>
                <c:pt idx="1187">
                  <c:v>-0.40351611111111108</c:v>
                </c:pt>
                <c:pt idx="1188">
                  <c:v>-0.40521166666666669</c:v>
                </c:pt>
                <c:pt idx="1189">
                  <c:v>-0.40351611111111108</c:v>
                </c:pt>
                <c:pt idx="1190">
                  <c:v>-0.40521166666666669</c:v>
                </c:pt>
                <c:pt idx="1191">
                  <c:v>-0.4069072222222222</c:v>
                </c:pt>
                <c:pt idx="1192">
                  <c:v>-0.4069072222222222</c:v>
                </c:pt>
                <c:pt idx="1193">
                  <c:v>-0.41029777777777776</c:v>
                </c:pt>
                <c:pt idx="1194">
                  <c:v>-0.41029777777777776</c:v>
                </c:pt>
                <c:pt idx="1195">
                  <c:v>-0.4069072222222222</c:v>
                </c:pt>
                <c:pt idx="1196">
                  <c:v>-0.41029777777777776</c:v>
                </c:pt>
                <c:pt idx="1197">
                  <c:v>-0.41368888888888888</c:v>
                </c:pt>
                <c:pt idx="1198">
                  <c:v>-0.41368888888888888</c:v>
                </c:pt>
                <c:pt idx="1199">
                  <c:v>-0.41368888888888888</c:v>
                </c:pt>
                <c:pt idx="1200">
                  <c:v>-0.41368888888888888</c:v>
                </c:pt>
                <c:pt idx="1201">
                  <c:v>-0.41368888888888888</c:v>
                </c:pt>
                <c:pt idx="1202">
                  <c:v>-0.41877500000000001</c:v>
                </c:pt>
                <c:pt idx="1203">
                  <c:v>-0.42216611111111108</c:v>
                </c:pt>
                <c:pt idx="1204">
                  <c:v>-0.41707944444444445</c:v>
                </c:pt>
                <c:pt idx="1205">
                  <c:v>-0.41707944444444445</c:v>
                </c:pt>
                <c:pt idx="1206">
                  <c:v>-0.42047055555555557</c:v>
                </c:pt>
                <c:pt idx="1207">
                  <c:v>-0.42555666666666664</c:v>
                </c:pt>
                <c:pt idx="1208">
                  <c:v>-0.42555666666666664</c:v>
                </c:pt>
                <c:pt idx="1209">
                  <c:v>-0.4272522222222222</c:v>
                </c:pt>
                <c:pt idx="1210">
                  <c:v>-0.42894777777777776</c:v>
                </c:pt>
                <c:pt idx="1211">
                  <c:v>-0.43064333333333338</c:v>
                </c:pt>
                <c:pt idx="1212">
                  <c:v>-0.42894777777777776</c:v>
                </c:pt>
                <c:pt idx="1213">
                  <c:v>-0.43233888888888883</c:v>
                </c:pt>
                <c:pt idx="1214">
                  <c:v>-0.43064333333333338</c:v>
                </c:pt>
                <c:pt idx="1215">
                  <c:v>-0.43742500000000001</c:v>
                </c:pt>
                <c:pt idx="1216">
                  <c:v>-0.43572944444444445</c:v>
                </c:pt>
                <c:pt idx="1217">
                  <c:v>-0.43572944444444445</c:v>
                </c:pt>
                <c:pt idx="1218">
                  <c:v>-0.44081611111111108</c:v>
                </c:pt>
                <c:pt idx="1219">
                  <c:v>-0.43912055555555551</c:v>
                </c:pt>
                <c:pt idx="1220">
                  <c:v>-0.43912055555555551</c:v>
                </c:pt>
                <c:pt idx="1221">
                  <c:v>-0.43742500000000001</c:v>
                </c:pt>
                <c:pt idx="1222">
                  <c:v>-0.44251111111111108</c:v>
                </c:pt>
                <c:pt idx="1223">
                  <c:v>-0.43912055555555551</c:v>
                </c:pt>
                <c:pt idx="1224">
                  <c:v>-0.44590222222222226</c:v>
                </c:pt>
                <c:pt idx="1225">
                  <c:v>-0.44590222222222226</c:v>
                </c:pt>
                <c:pt idx="1226">
                  <c:v>-0.44251111111111108</c:v>
                </c:pt>
                <c:pt idx="1227">
                  <c:v>-0.44759777777777776</c:v>
                </c:pt>
                <c:pt idx="1228">
                  <c:v>-0.44759777777777776</c:v>
                </c:pt>
                <c:pt idx="1229">
                  <c:v>-0.44759777777777776</c:v>
                </c:pt>
                <c:pt idx="1230">
                  <c:v>-0.44590222222222226</c:v>
                </c:pt>
                <c:pt idx="1231">
                  <c:v>-0.44929333333333332</c:v>
                </c:pt>
                <c:pt idx="1232">
                  <c:v>-0.45098833333333332</c:v>
                </c:pt>
                <c:pt idx="1233">
                  <c:v>-0.45268388888888889</c:v>
                </c:pt>
                <c:pt idx="1234">
                  <c:v>-0.4543794444444445</c:v>
                </c:pt>
                <c:pt idx="1235">
                  <c:v>-0.4543794444444445</c:v>
                </c:pt>
                <c:pt idx="1236">
                  <c:v>-0.4543794444444445</c:v>
                </c:pt>
                <c:pt idx="1237">
                  <c:v>-0.45777055555555557</c:v>
                </c:pt>
                <c:pt idx="1238">
                  <c:v>-0.45777055555555557</c:v>
                </c:pt>
                <c:pt idx="1239">
                  <c:v>-0.45777055555555557</c:v>
                </c:pt>
                <c:pt idx="1240">
                  <c:v>-0.46285666666666664</c:v>
                </c:pt>
                <c:pt idx="1241">
                  <c:v>-0.4645522222222222</c:v>
                </c:pt>
                <c:pt idx="1242">
                  <c:v>-0.46285666666666664</c:v>
                </c:pt>
                <c:pt idx="1243">
                  <c:v>-0.4645522222222222</c:v>
                </c:pt>
                <c:pt idx="1244">
                  <c:v>-0.46794333333333338</c:v>
                </c:pt>
                <c:pt idx="1245">
                  <c:v>-0.46624777777777776</c:v>
                </c:pt>
                <c:pt idx="1246">
                  <c:v>-0.47302944444444445</c:v>
                </c:pt>
                <c:pt idx="1247">
                  <c:v>-0.47133388888888883</c:v>
                </c:pt>
                <c:pt idx="1248">
                  <c:v>-0.46963833333333338</c:v>
                </c:pt>
                <c:pt idx="1249">
                  <c:v>-0.47472500000000001</c:v>
                </c:pt>
                <c:pt idx="1250">
                  <c:v>-0.47642055555555551</c:v>
                </c:pt>
                <c:pt idx="1251">
                  <c:v>-0.47811555555555557</c:v>
                </c:pt>
                <c:pt idx="1252">
                  <c:v>-0.47642055555555551</c:v>
                </c:pt>
                <c:pt idx="1253">
                  <c:v>-0.47642055555555551</c:v>
                </c:pt>
                <c:pt idx="1254">
                  <c:v>-0.47811555555555557</c:v>
                </c:pt>
                <c:pt idx="1255">
                  <c:v>-0.47302944444444445</c:v>
                </c:pt>
                <c:pt idx="1256">
                  <c:v>-0.47811555555555557</c:v>
                </c:pt>
                <c:pt idx="1257">
                  <c:v>-0.47811555555555557</c:v>
                </c:pt>
                <c:pt idx="1258">
                  <c:v>-0.48150666666666664</c:v>
                </c:pt>
                <c:pt idx="1259">
                  <c:v>-0.48320222222222226</c:v>
                </c:pt>
                <c:pt idx="1260">
                  <c:v>-0.48150666666666664</c:v>
                </c:pt>
                <c:pt idx="1261">
                  <c:v>-0.48320222222222226</c:v>
                </c:pt>
                <c:pt idx="1262">
                  <c:v>-0.48828833333333332</c:v>
                </c:pt>
                <c:pt idx="1263">
                  <c:v>-0.48998388888888889</c:v>
                </c:pt>
                <c:pt idx="1264">
                  <c:v>-0.48828833333333332</c:v>
                </c:pt>
                <c:pt idx="1265">
                  <c:v>-0.48828833333333332</c:v>
                </c:pt>
                <c:pt idx="1266">
                  <c:v>-0.4916794444444445</c:v>
                </c:pt>
                <c:pt idx="1267">
                  <c:v>-0.4916794444444445</c:v>
                </c:pt>
                <c:pt idx="1268">
                  <c:v>-0.49506999999999995</c:v>
                </c:pt>
                <c:pt idx="1269">
                  <c:v>-0.49676555555555552</c:v>
                </c:pt>
                <c:pt idx="1270">
                  <c:v>-0.49846111111111113</c:v>
                </c:pt>
                <c:pt idx="1271">
                  <c:v>-0.49676555555555552</c:v>
                </c:pt>
                <c:pt idx="1272">
                  <c:v>-0.49846111111111113</c:v>
                </c:pt>
                <c:pt idx="1273">
                  <c:v>-0.50015666666666658</c:v>
                </c:pt>
                <c:pt idx="1274">
                  <c:v>-0.50015666666666658</c:v>
                </c:pt>
                <c:pt idx="1275">
                  <c:v>-0.50185222222222214</c:v>
                </c:pt>
                <c:pt idx="1276">
                  <c:v>-0.50524277777777782</c:v>
                </c:pt>
                <c:pt idx="1277">
                  <c:v>-0.50863388888888883</c:v>
                </c:pt>
                <c:pt idx="1278">
                  <c:v>-0.50693833333333338</c:v>
                </c:pt>
                <c:pt idx="1279">
                  <c:v>-0.50693833333333338</c:v>
                </c:pt>
                <c:pt idx="1280">
                  <c:v>-0.50863388888888883</c:v>
                </c:pt>
                <c:pt idx="1281">
                  <c:v>-0.50693833333333338</c:v>
                </c:pt>
                <c:pt idx="1282">
                  <c:v>-0.50693833333333338</c:v>
                </c:pt>
                <c:pt idx="1283">
                  <c:v>-0.51032944444444439</c:v>
                </c:pt>
                <c:pt idx="1284">
                  <c:v>-0.51032944444444439</c:v>
                </c:pt>
                <c:pt idx="1285">
                  <c:v>-0.51202444444444439</c:v>
                </c:pt>
                <c:pt idx="1286">
                  <c:v>-0.51541555555555563</c:v>
                </c:pt>
                <c:pt idx="1287">
                  <c:v>-0.51541555555555563</c:v>
                </c:pt>
                <c:pt idx="1288">
                  <c:v>-0.51541555555555563</c:v>
                </c:pt>
                <c:pt idx="1289">
                  <c:v>-0.51880666666666664</c:v>
                </c:pt>
                <c:pt idx="1290">
                  <c:v>-0.5221972222222222</c:v>
                </c:pt>
                <c:pt idx="1291">
                  <c:v>-0.52050166666666664</c:v>
                </c:pt>
                <c:pt idx="1292">
                  <c:v>-0.5221972222222222</c:v>
                </c:pt>
                <c:pt idx="1293">
                  <c:v>-0.5221972222222222</c:v>
                </c:pt>
                <c:pt idx="1294">
                  <c:v>-0.52389277777777776</c:v>
                </c:pt>
                <c:pt idx="1295">
                  <c:v>-0.52728388888888889</c:v>
                </c:pt>
                <c:pt idx="1296">
                  <c:v>-0.52728388888888889</c:v>
                </c:pt>
                <c:pt idx="1297">
                  <c:v>-0.52558833333333332</c:v>
                </c:pt>
                <c:pt idx="1298">
                  <c:v>-0.52728388888888889</c:v>
                </c:pt>
                <c:pt idx="1299">
                  <c:v>-0.52728388888888889</c:v>
                </c:pt>
                <c:pt idx="1300">
                  <c:v>-0.53237000000000001</c:v>
                </c:pt>
                <c:pt idx="1301">
                  <c:v>-0.53237000000000001</c:v>
                </c:pt>
                <c:pt idx="1302">
                  <c:v>-0.53237000000000001</c:v>
                </c:pt>
                <c:pt idx="1303">
                  <c:v>-0.53576111111111113</c:v>
                </c:pt>
                <c:pt idx="1304">
                  <c:v>-0.53406555555555557</c:v>
                </c:pt>
                <c:pt idx="1305">
                  <c:v>-0.53915166666666658</c:v>
                </c:pt>
                <c:pt idx="1306">
                  <c:v>-0.53406555555555557</c:v>
                </c:pt>
                <c:pt idx="1307">
                  <c:v>-0.53745611111111113</c:v>
                </c:pt>
                <c:pt idx="1308">
                  <c:v>-0.53406555555555557</c:v>
                </c:pt>
                <c:pt idx="1309">
                  <c:v>-0.54084722222222215</c:v>
                </c:pt>
                <c:pt idx="1310">
                  <c:v>-0.54254277777777782</c:v>
                </c:pt>
                <c:pt idx="1311">
                  <c:v>-0.54254277777777782</c:v>
                </c:pt>
                <c:pt idx="1312">
                  <c:v>-0.54593388888888883</c:v>
                </c:pt>
                <c:pt idx="1313">
                  <c:v>-0.54593388888888883</c:v>
                </c:pt>
                <c:pt idx="1314">
                  <c:v>-0.54593388888888883</c:v>
                </c:pt>
                <c:pt idx="1315">
                  <c:v>-0.54932444444444439</c:v>
                </c:pt>
                <c:pt idx="1316">
                  <c:v>-0.54762888888888883</c:v>
                </c:pt>
                <c:pt idx="1317">
                  <c:v>-0.55441111111111108</c:v>
                </c:pt>
                <c:pt idx="1318">
                  <c:v>-0.55441111111111108</c:v>
                </c:pt>
                <c:pt idx="1319">
                  <c:v>-0.55441111111111108</c:v>
                </c:pt>
                <c:pt idx="1320">
                  <c:v>-0.55610555555555552</c:v>
                </c:pt>
                <c:pt idx="1321">
                  <c:v>-0.55610555555555552</c:v>
                </c:pt>
                <c:pt idx="1322">
                  <c:v>-0.55949444444444441</c:v>
                </c:pt>
                <c:pt idx="1323">
                  <c:v>-0.55610555555555552</c:v>
                </c:pt>
                <c:pt idx="1324">
                  <c:v>-0.55610555555555552</c:v>
                </c:pt>
                <c:pt idx="1325">
                  <c:v>-0.56288333333333329</c:v>
                </c:pt>
                <c:pt idx="1326">
                  <c:v>-0.56118888888888885</c:v>
                </c:pt>
                <c:pt idx="1327">
                  <c:v>-0.56458333333333333</c:v>
                </c:pt>
                <c:pt idx="1328">
                  <c:v>-0.56627777777777777</c:v>
                </c:pt>
                <c:pt idx="1329">
                  <c:v>-0.56627777777777777</c:v>
                </c:pt>
                <c:pt idx="1330">
                  <c:v>-0.56627777777777777</c:v>
                </c:pt>
                <c:pt idx="1331">
                  <c:v>-0.56797222222222221</c:v>
                </c:pt>
                <c:pt idx="1332">
                  <c:v>-0.5713611111111111</c:v>
                </c:pt>
                <c:pt idx="1333">
                  <c:v>-0.56966666666666665</c:v>
                </c:pt>
                <c:pt idx="1334">
                  <c:v>-0.57305555555555554</c:v>
                </c:pt>
                <c:pt idx="1335">
                  <c:v>-0.57305555555555554</c:v>
                </c:pt>
                <c:pt idx="1336">
                  <c:v>-0.5713611111111111</c:v>
                </c:pt>
                <c:pt idx="1337">
                  <c:v>-0.57645000000000002</c:v>
                </c:pt>
                <c:pt idx="1338">
                  <c:v>-0.57475555555555558</c:v>
                </c:pt>
                <c:pt idx="1339">
                  <c:v>-0.57645000000000002</c:v>
                </c:pt>
                <c:pt idx="1340">
                  <c:v>-0.5798388888888889</c:v>
                </c:pt>
                <c:pt idx="1341">
                  <c:v>-0.57814444444444446</c:v>
                </c:pt>
                <c:pt idx="1342">
                  <c:v>-0.58153333333333335</c:v>
                </c:pt>
                <c:pt idx="1343">
                  <c:v>-0.58492777777777771</c:v>
                </c:pt>
                <c:pt idx="1344">
                  <c:v>-0.58323333333333338</c:v>
                </c:pt>
                <c:pt idx="1345">
                  <c:v>-0.58492777777777771</c:v>
                </c:pt>
                <c:pt idx="1346">
                  <c:v>-0.5883166666666666</c:v>
                </c:pt>
                <c:pt idx="1347">
                  <c:v>-0.5883166666666666</c:v>
                </c:pt>
                <c:pt idx="1348">
                  <c:v>-0.59001111111111115</c:v>
                </c:pt>
                <c:pt idx="1349">
                  <c:v>-0.59001111111111115</c:v>
                </c:pt>
                <c:pt idx="1350">
                  <c:v>-0.59170555555555548</c:v>
                </c:pt>
                <c:pt idx="1351">
                  <c:v>-0.59170555555555548</c:v>
                </c:pt>
                <c:pt idx="1352">
                  <c:v>-0.59340555555555552</c:v>
                </c:pt>
                <c:pt idx="1353">
                  <c:v>-0.59340555555555552</c:v>
                </c:pt>
                <c:pt idx="1354">
                  <c:v>-0.59848888888888885</c:v>
                </c:pt>
                <c:pt idx="1355">
                  <c:v>-0.59509999999999996</c:v>
                </c:pt>
                <c:pt idx="1356">
                  <c:v>-0.60018333333333329</c:v>
                </c:pt>
                <c:pt idx="1357">
                  <c:v>-0.60188333333333333</c:v>
                </c:pt>
                <c:pt idx="1358">
                  <c:v>-0.59848888888888885</c:v>
                </c:pt>
                <c:pt idx="1359">
                  <c:v>-0.60188333333333333</c:v>
                </c:pt>
                <c:pt idx="1360">
                  <c:v>-0.60696666666666665</c:v>
                </c:pt>
                <c:pt idx="1361">
                  <c:v>-0.60357777777777777</c:v>
                </c:pt>
                <c:pt idx="1362">
                  <c:v>-0.6086611111111111</c:v>
                </c:pt>
                <c:pt idx="1363">
                  <c:v>-0.60696666666666665</c:v>
                </c:pt>
                <c:pt idx="1364">
                  <c:v>-0.61035555555555554</c:v>
                </c:pt>
                <c:pt idx="1365">
                  <c:v>-0.6086611111111111</c:v>
                </c:pt>
                <c:pt idx="1366">
                  <c:v>-0.61205555555555557</c:v>
                </c:pt>
                <c:pt idx="1367">
                  <c:v>-0.61205555555555557</c:v>
                </c:pt>
                <c:pt idx="1368">
                  <c:v>-0.61544444444444446</c:v>
                </c:pt>
                <c:pt idx="1369">
                  <c:v>-0.6171388888888889</c:v>
                </c:pt>
                <c:pt idx="1370">
                  <c:v>-0.6171388888888889</c:v>
                </c:pt>
                <c:pt idx="1371">
                  <c:v>-0.61883333333333335</c:v>
                </c:pt>
                <c:pt idx="1372">
                  <c:v>-0.61883333333333335</c:v>
                </c:pt>
                <c:pt idx="1373">
                  <c:v>-0.62222777777777771</c:v>
                </c:pt>
                <c:pt idx="1374">
                  <c:v>-0.62222777777777771</c:v>
                </c:pt>
                <c:pt idx="1375">
                  <c:v>-0.6256166666666666</c:v>
                </c:pt>
                <c:pt idx="1376">
                  <c:v>-0.62392222222222227</c:v>
                </c:pt>
                <c:pt idx="1377">
                  <c:v>-0.62731111111111115</c:v>
                </c:pt>
                <c:pt idx="1378">
                  <c:v>-0.62900555555555548</c:v>
                </c:pt>
                <c:pt idx="1379">
                  <c:v>-0.63070555555555552</c:v>
                </c:pt>
                <c:pt idx="1380">
                  <c:v>-0.62900555555555548</c:v>
                </c:pt>
                <c:pt idx="1381">
                  <c:v>-0.63239999999999996</c:v>
                </c:pt>
                <c:pt idx="1382">
                  <c:v>-0.63409444444444441</c:v>
                </c:pt>
                <c:pt idx="1383">
                  <c:v>-0.62900555555555548</c:v>
                </c:pt>
                <c:pt idx="1384">
                  <c:v>-0.63070555555555552</c:v>
                </c:pt>
                <c:pt idx="1385">
                  <c:v>-0.63578888888888885</c:v>
                </c:pt>
                <c:pt idx="1386">
                  <c:v>-0.63748333333333329</c:v>
                </c:pt>
                <c:pt idx="1387">
                  <c:v>-0.63578888888888885</c:v>
                </c:pt>
                <c:pt idx="1388">
                  <c:v>-0.64426666666666665</c:v>
                </c:pt>
                <c:pt idx="1389">
                  <c:v>-0.63748333333333329</c:v>
                </c:pt>
                <c:pt idx="1390">
                  <c:v>-0.64257222222222221</c:v>
                </c:pt>
                <c:pt idx="1391">
                  <c:v>-0.64426666666666665</c:v>
                </c:pt>
                <c:pt idx="1392">
                  <c:v>-0.64765555555555554</c:v>
                </c:pt>
                <c:pt idx="1393">
                  <c:v>-0.64935555555555557</c:v>
                </c:pt>
                <c:pt idx="1394">
                  <c:v>-0.64935555555555557</c:v>
                </c:pt>
                <c:pt idx="1395">
                  <c:v>-0.6544388888888889</c:v>
                </c:pt>
                <c:pt idx="1396">
                  <c:v>-0.64765555555555554</c:v>
                </c:pt>
                <c:pt idx="1397">
                  <c:v>-0.64765555555555554</c:v>
                </c:pt>
                <c:pt idx="1398">
                  <c:v>-0.6544388888888889</c:v>
                </c:pt>
                <c:pt idx="1399">
                  <c:v>-0.65613333333333335</c:v>
                </c:pt>
                <c:pt idx="1400">
                  <c:v>-0.65613333333333335</c:v>
                </c:pt>
                <c:pt idx="1401">
                  <c:v>-0.66122222222222227</c:v>
                </c:pt>
                <c:pt idx="1402">
                  <c:v>-0.65783333333333338</c:v>
                </c:pt>
                <c:pt idx="1403">
                  <c:v>-0.65783333333333338</c:v>
                </c:pt>
                <c:pt idx="1404">
                  <c:v>-0.66122222222222227</c:v>
                </c:pt>
                <c:pt idx="1405">
                  <c:v>-0.6629166666666666</c:v>
                </c:pt>
                <c:pt idx="1406">
                  <c:v>-0.66630555555555548</c:v>
                </c:pt>
                <c:pt idx="1407">
                  <c:v>-0.66800555555555552</c:v>
                </c:pt>
                <c:pt idx="1408">
                  <c:v>-0.66800555555555552</c:v>
                </c:pt>
                <c:pt idx="1409">
                  <c:v>-0.66630555555555548</c:v>
                </c:pt>
                <c:pt idx="1410">
                  <c:v>-0.66800555555555552</c:v>
                </c:pt>
                <c:pt idx="1411">
                  <c:v>-0.67308888888888885</c:v>
                </c:pt>
                <c:pt idx="1412">
                  <c:v>-0.67478333333333329</c:v>
                </c:pt>
                <c:pt idx="1413">
                  <c:v>-0.67308888888888885</c:v>
                </c:pt>
                <c:pt idx="1414">
                  <c:v>-0.67817777777777777</c:v>
                </c:pt>
                <c:pt idx="1415">
                  <c:v>-0.67817777777777777</c:v>
                </c:pt>
                <c:pt idx="1416">
                  <c:v>-0.67987222222222221</c:v>
                </c:pt>
                <c:pt idx="1417">
                  <c:v>-0.6832611111111111</c:v>
                </c:pt>
                <c:pt idx="1418">
                  <c:v>-0.68495555555555554</c:v>
                </c:pt>
                <c:pt idx="1419">
                  <c:v>-0.6832611111111111</c:v>
                </c:pt>
                <c:pt idx="1420">
                  <c:v>-0.68156666666666665</c:v>
                </c:pt>
                <c:pt idx="1421">
                  <c:v>-0.6832611111111111</c:v>
                </c:pt>
                <c:pt idx="1422">
                  <c:v>-0.68835000000000002</c:v>
                </c:pt>
                <c:pt idx="1423">
                  <c:v>-0.69004444444444446</c:v>
                </c:pt>
                <c:pt idx="1424">
                  <c:v>-0.69004444444444446</c:v>
                </c:pt>
                <c:pt idx="1425">
                  <c:v>-0.6917388888888889</c:v>
                </c:pt>
                <c:pt idx="1426">
                  <c:v>-0.69343333333333335</c:v>
                </c:pt>
                <c:pt idx="1427">
                  <c:v>-0.69512777777777779</c:v>
                </c:pt>
                <c:pt idx="1428">
                  <c:v>-0.69512777777777779</c:v>
                </c:pt>
                <c:pt idx="1429">
                  <c:v>-0.69852222222222227</c:v>
                </c:pt>
                <c:pt idx="1430">
                  <c:v>-0.69852222222222227</c:v>
                </c:pt>
                <c:pt idx="1431">
                  <c:v>-0.69852222222222227</c:v>
                </c:pt>
                <c:pt idx="1432">
                  <c:v>-0.69682777777777771</c:v>
                </c:pt>
                <c:pt idx="1433">
                  <c:v>-0.70530555555555563</c:v>
                </c:pt>
                <c:pt idx="1434">
                  <c:v>-0.70191111111111115</c:v>
                </c:pt>
                <c:pt idx="1435">
                  <c:v>-0.7002166666666666</c:v>
                </c:pt>
                <c:pt idx="1436">
                  <c:v>-0.70699999999999996</c:v>
                </c:pt>
                <c:pt idx="1437">
                  <c:v>-0.7086944444444444</c:v>
                </c:pt>
                <c:pt idx="1438">
                  <c:v>-0.71038888888888885</c:v>
                </c:pt>
                <c:pt idx="1439">
                  <c:v>-0.71038888888888885</c:v>
                </c:pt>
                <c:pt idx="1440">
                  <c:v>-0.71038888888888885</c:v>
                </c:pt>
                <c:pt idx="1441">
                  <c:v>-0.71377777777777773</c:v>
                </c:pt>
                <c:pt idx="1442">
                  <c:v>-0.71717222222222221</c:v>
                </c:pt>
                <c:pt idx="1443">
                  <c:v>-0.71886666666666665</c:v>
                </c:pt>
                <c:pt idx="1444">
                  <c:v>-0.71886666666666665</c:v>
                </c:pt>
                <c:pt idx="1445">
                  <c:v>-0.72225555555555554</c:v>
                </c:pt>
                <c:pt idx="1446">
                  <c:v>-0.72225555555555554</c:v>
                </c:pt>
                <c:pt idx="1447">
                  <c:v>-0.72225555555555554</c:v>
                </c:pt>
                <c:pt idx="1448">
                  <c:v>-0.72734444444444446</c:v>
                </c:pt>
                <c:pt idx="1449">
                  <c:v>-0.7290388888888889</c:v>
                </c:pt>
                <c:pt idx="1450">
                  <c:v>-0.72734444444444446</c:v>
                </c:pt>
                <c:pt idx="1451">
                  <c:v>-0.73073333333333335</c:v>
                </c:pt>
                <c:pt idx="1452">
                  <c:v>-0.73073333333333335</c:v>
                </c:pt>
                <c:pt idx="1453">
                  <c:v>-0.73073333333333335</c:v>
                </c:pt>
                <c:pt idx="1454">
                  <c:v>-0.73412777777777771</c:v>
                </c:pt>
                <c:pt idx="1455">
                  <c:v>-0.73073333333333335</c:v>
                </c:pt>
                <c:pt idx="1456">
                  <c:v>-0.7375166666666666</c:v>
                </c:pt>
                <c:pt idx="1457">
                  <c:v>-0.73921111111111115</c:v>
                </c:pt>
                <c:pt idx="1458">
                  <c:v>-0.73582222222222227</c:v>
                </c:pt>
                <c:pt idx="1459">
                  <c:v>-0.74260555555555563</c:v>
                </c:pt>
                <c:pt idx="1460">
                  <c:v>-0.73582222222222227</c:v>
                </c:pt>
                <c:pt idx="1461">
                  <c:v>-0.73921111111111115</c:v>
                </c:pt>
                <c:pt idx="1462">
                  <c:v>-0.74599444444444452</c:v>
                </c:pt>
                <c:pt idx="1463">
                  <c:v>-0.74599444444444452</c:v>
                </c:pt>
                <c:pt idx="1464">
                  <c:v>-0.74429999999999996</c:v>
                </c:pt>
                <c:pt idx="1465">
                  <c:v>-0.75107777777777773</c:v>
                </c:pt>
                <c:pt idx="1466">
                  <c:v>-0.75277777777777777</c:v>
                </c:pt>
                <c:pt idx="1467">
                  <c:v>-0.75277777777777777</c:v>
                </c:pt>
                <c:pt idx="1468">
                  <c:v>-0.75277777777777777</c:v>
                </c:pt>
                <c:pt idx="1469">
                  <c:v>-0.75447222222222221</c:v>
                </c:pt>
                <c:pt idx="1470">
                  <c:v>-0.7578611111111111</c:v>
                </c:pt>
                <c:pt idx="1471">
                  <c:v>-0.75955555555555554</c:v>
                </c:pt>
                <c:pt idx="1472">
                  <c:v>-0.76295000000000002</c:v>
                </c:pt>
                <c:pt idx="1473">
                  <c:v>-0.76125555555555557</c:v>
                </c:pt>
                <c:pt idx="1474">
                  <c:v>-0.76464444444444446</c:v>
                </c:pt>
                <c:pt idx="1475">
                  <c:v>-0.7663388888888889</c:v>
                </c:pt>
                <c:pt idx="1476">
                  <c:v>-0.76295000000000002</c:v>
                </c:pt>
                <c:pt idx="1477">
                  <c:v>-0.7663388888888889</c:v>
                </c:pt>
                <c:pt idx="1478">
                  <c:v>-0.76972777777777779</c:v>
                </c:pt>
                <c:pt idx="1479">
                  <c:v>-0.76972777777777779</c:v>
                </c:pt>
                <c:pt idx="1480">
                  <c:v>-0.77312222222222227</c:v>
                </c:pt>
                <c:pt idx="1481">
                  <c:v>-0.77651111111111115</c:v>
                </c:pt>
                <c:pt idx="1482">
                  <c:v>-0.7748166666666666</c:v>
                </c:pt>
                <c:pt idx="1483">
                  <c:v>-0.77651111111111115</c:v>
                </c:pt>
                <c:pt idx="1484">
                  <c:v>-0.77990555555555563</c:v>
                </c:pt>
                <c:pt idx="1485">
                  <c:v>-0.77820555555555548</c:v>
                </c:pt>
                <c:pt idx="1486">
                  <c:v>-0.77651111111111115</c:v>
                </c:pt>
                <c:pt idx="1487">
                  <c:v>-0.78159999999999996</c:v>
                </c:pt>
                <c:pt idx="1488">
                  <c:v>-0.78159999999999996</c:v>
                </c:pt>
                <c:pt idx="1489">
                  <c:v>-0.7866833333333334</c:v>
                </c:pt>
                <c:pt idx="1490">
                  <c:v>-0.7866833333333334</c:v>
                </c:pt>
                <c:pt idx="1491">
                  <c:v>-0.79007777777777777</c:v>
                </c:pt>
                <c:pt idx="1492">
                  <c:v>-0.78837777777777773</c:v>
                </c:pt>
                <c:pt idx="1493">
                  <c:v>-0.7951611111111111</c:v>
                </c:pt>
                <c:pt idx="1494">
                  <c:v>-0.7951611111111111</c:v>
                </c:pt>
                <c:pt idx="1495">
                  <c:v>-0.79346666666666665</c:v>
                </c:pt>
                <c:pt idx="1496">
                  <c:v>-0.7951611111111111</c:v>
                </c:pt>
                <c:pt idx="1497">
                  <c:v>-0.79854999999999998</c:v>
                </c:pt>
                <c:pt idx="1498">
                  <c:v>-0.80194444444444446</c:v>
                </c:pt>
                <c:pt idx="1499">
                  <c:v>-0.8036388888888889</c:v>
                </c:pt>
                <c:pt idx="1500">
                  <c:v>-0.8036388888888889</c:v>
                </c:pt>
                <c:pt idx="1501">
                  <c:v>-0.8036388888888889</c:v>
                </c:pt>
                <c:pt idx="1502">
                  <c:v>-0.80533333333333335</c:v>
                </c:pt>
                <c:pt idx="1503">
                  <c:v>-0.80872777777777771</c:v>
                </c:pt>
                <c:pt idx="1504">
                  <c:v>-0.81042222222222227</c:v>
                </c:pt>
                <c:pt idx="1505">
                  <c:v>-0.8121166666666666</c:v>
                </c:pt>
                <c:pt idx="1506">
                  <c:v>-0.81381111111111115</c:v>
                </c:pt>
                <c:pt idx="1507">
                  <c:v>-0.81381111111111115</c:v>
                </c:pt>
                <c:pt idx="1508">
                  <c:v>-0.81381111111111115</c:v>
                </c:pt>
                <c:pt idx="1509">
                  <c:v>-0.81720000000000004</c:v>
                </c:pt>
                <c:pt idx="1510">
                  <c:v>-0.81720000000000004</c:v>
                </c:pt>
                <c:pt idx="1511">
                  <c:v>-0.81720000000000004</c:v>
                </c:pt>
                <c:pt idx="1512">
                  <c:v>-0.81381111111111115</c:v>
                </c:pt>
                <c:pt idx="1513">
                  <c:v>-0.8239833333333334</c:v>
                </c:pt>
                <c:pt idx="1514">
                  <c:v>-0.82059444444444452</c:v>
                </c:pt>
                <c:pt idx="1515">
                  <c:v>-0.8239833333333334</c:v>
                </c:pt>
                <c:pt idx="1516">
                  <c:v>-0.82567777777777773</c:v>
                </c:pt>
                <c:pt idx="1517">
                  <c:v>-0.83415555555555554</c:v>
                </c:pt>
                <c:pt idx="1518">
                  <c:v>-0.8324611111111111</c:v>
                </c:pt>
                <c:pt idx="1519">
                  <c:v>-0.83415555555555554</c:v>
                </c:pt>
                <c:pt idx="1520">
                  <c:v>-0.83415555555555554</c:v>
                </c:pt>
                <c:pt idx="1521">
                  <c:v>-0.83584999999999998</c:v>
                </c:pt>
                <c:pt idx="1522">
                  <c:v>-0.83924444444444446</c:v>
                </c:pt>
                <c:pt idx="1523">
                  <c:v>-0.8409388888888889</c:v>
                </c:pt>
                <c:pt idx="1524">
                  <c:v>-0.84263333333333335</c:v>
                </c:pt>
                <c:pt idx="1525">
                  <c:v>-0.84432777777777779</c:v>
                </c:pt>
                <c:pt idx="1526">
                  <c:v>-0.84602777777777771</c:v>
                </c:pt>
                <c:pt idx="1527">
                  <c:v>-0.84772222222222227</c:v>
                </c:pt>
                <c:pt idx="1528">
                  <c:v>-0.8494166666666666</c:v>
                </c:pt>
                <c:pt idx="1529">
                  <c:v>-0.85111111111111104</c:v>
                </c:pt>
                <c:pt idx="1530">
                  <c:v>-0.85111111111111104</c:v>
                </c:pt>
                <c:pt idx="1531">
                  <c:v>-0.8494166666666666</c:v>
                </c:pt>
                <c:pt idx="1532">
                  <c:v>-0.85619999999999996</c:v>
                </c:pt>
                <c:pt idx="1533">
                  <c:v>-0.85280555555555559</c:v>
                </c:pt>
                <c:pt idx="1534">
                  <c:v>-0.85619999999999996</c:v>
                </c:pt>
                <c:pt idx="1535">
                  <c:v>-0.85958888888888896</c:v>
                </c:pt>
                <c:pt idx="1536">
                  <c:v>-0.8612833333333334</c:v>
                </c:pt>
                <c:pt idx="1537">
                  <c:v>-0.85619999999999996</c:v>
                </c:pt>
                <c:pt idx="1538">
                  <c:v>-0.86297777777777773</c:v>
                </c:pt>
                <c:pt idx="1539">
                  <c:v>-0.86637222222222232</c:v>
                </c:pt>
                <c:pt idx="1540">
                  <c:v>-0.86806666666666665</c:v>
                </c:pt>
                <c:pt idx="1541">
                  <c:v>-0.87145555555555543</c:v>
                </c:pt>
                <c:pt idx="1542">
                  <c:v>-0.87145555555555543</c:v>
                </c:pt>
                <c:pt idx="1543">
                  <c:v>-0.8697611111111111</c:v>
                </c:pt>
                <c:pt idx="1544">
                  <c:v>-0.8697611111111111</c:v>
                </c:pt>
                <c:pt idx="1545">
                  <c:v>-0.87654444444444446</c:v>
                </c:pt>
                <c:pt idx="1546">
                  <c:v>-0.87993333333333335</c:v>
                </c:pt>
                <c:pt idx="1547">
                  <c:v>-0.87823888888888879</c:v>
                </c:pt>
                <c:pt idx="1548">
                  <c:v>-0.87993333333333335</c:v>
                </c:pt>
                <c:pt idx="1549">
                  <c:v>-0.88502222222222215</c:v>
                </c:pt>
                <c:pt idx="1550">
                  <c:v>-0.88162777777777779</c:v>
                </c:pt>
                <c:pt idx="1551">
                  <c:v>-0.88332777777777771</c:v>
                </c:pt>
                <c:pt idx="1552">
                  <c:v>-0.88671666666666671</c:v>
                </c:pt>
                <c:pt idx="1553">
                  <c:v>-0.88841111111111115</c:v>
                </c:pt>
                <c:pt idx="1554">
                  <c:v>-0.88671666666666671</c:v>
                </c:pt>
                <c:pt idx="1555">
                  <c:v>-0.89010555555555548</c:v>
                </c:pt>
                <c:pt idx="1556">
                  <c:v>-0.89179999999999993</c:v>
                </c:pt>
                <c:pt idx="1557">
                  <c:v>-0.89349999999999985</c:v>
                </c:pt>
                <c:pt idx="1558">
                  <c:v>-0.89688888888888885</c:v>
                </c:pt>
                <c:pt idx="1559">
                  <c:v>-0.89519444444444451</c:v>
                </c:pt>
                <c:pt idx="1560">
                  <c:v>-0.89688888888888885</c:v>
                </c:pt>
                <c:pt idx="1561">
                  <c:v>-0.90027777777777784</c:v>
                </c:pt>
                <c:pt idx="1562">
                  <c:v>-0.90197222222222229</c:v>
                </c:pt>
                <c:pt idx="1563">
                  <c:v>-0.90197222222222229</c:v>
                </c:pt>
                <c:pt idx="1564">
                  <c:v>-0.90197222222222229</c:v>
                </c:pt>
                <c:pt idx="1565">
                  <c:v>-0.90536666666666654</c:v>
                </c:pt>
                <c:pt idx="1566">
                  <c:v>-0.90875555555555554</c:v>
                </c:pt>
                <c:pt idx="1567">
                  <c:v>-0.91044999999999998</c:v>
                </c:pt>
                <c:pt idx="1568">
                  <c:v>-0.91384444444444457</c:v>
                </c:pt>
                <c:pt idx="1569">
                  <c:v>-0.91214999999999991</c:v>
                </c:pt>
                <c:pt idx="1570">
                  <c:v>-0.91214999999999991</c:v>
                </c:pt>
                <c:pt idx="1571">
                  <c:v>-0.9155388888888889</c:v>
                </c:pt>
                <c:pt idx="1572">
                  <c:v>-0.9155388888888889</c:v>
                </c:pt>
                <c:pt idx="1573">
                  <c:v>-0.91723333333333334</c:v>
                </c:pt>
                <c:pt idx="1574">
                  <c:v>-0.92232222222222227</c:v>
                </c:pt>
                <c:pt idx="1575">
                  <c:v>-0.92232222222222227</c:v>
                </c:pt>
                <c:pt idx="1576">
                  <c:v>-0.9240166666666666</c:v>
                </c:pt>
                <c:pt idx="1577">
                  <c:v>-0.92740555555555559</c:v>
                </c:pt>
                <c:pt idx="1578">
                  <c:v>-0.92571111111111104</c:v>
                </c:pt>
                <c:pt idx="1579">
                  <c:v>-0.92740555555555559</c:v>
                </c:pt>
                <c:pt idx="1580">
                  <c:v>-0.9324944444444444</c:v>
                </c:pt>
                <c:pt idx="1581">
                  <c:v>-0.9324944444444444</c:v>
                </c:pt>
                <c:pt idx="1582">
                  <c:v>-0.93079999999999996</c:v>
                </c:pt>
                <c:pt idx="1583">
                  <c:v>-0.9358833333333334</c:v>
                </c:pt>
                <c:pt idx="1584">
                  <c:v>-0.93927222222222218</c:v>
                </c:pt>
                <c:pt idx="1585">
                  <c:v>-0.9358833333333334</c:v>
                </c:pt>
                <c:pt idx="1586">
                  <c:v>-0.93927222222222218</c:v>
                </c:pt>
                <c:pt idx="1587">
                  <c:v>-0.9409722222222221</c:v>
                </c:pt>
                <c:pt idx="1588">
                  <c:v>-0.93757777777777773</c:v>
                </c:pt>
                <c:pt idx="1589">
                  <c:v>-0.9358833333333334</c:v>
                </c:pt>
                <c:pt idx="1590">
                  <c:v>-0.93927222222222218</c:v>
                </c:pt>
                <c:pt idx="1591">
                  <c:v>-0.93927222222222218</c:v>
                </c:pt>
                <c:pt idx="1592">
                  <c:v>-0.94266666666666665</c:v>
                </c:pt>
                <c:pt idx="1593">
                  <c:v>-0.94775000000000009</c:v>
                </c:pt>
                <c:pt idx="1594">
                  <c:v>-0.94605555555555543</c:v>
                </c:pt>
                <c:pt idx="1595">
                  <c:v>-0.94945000000000002</c:v>
                </c:pt>
                <c:pt idx="1596">
                  <c:v>-0.95114444444444446</c:v>
                </c:pt>
                <c:pt idx="1597">
                  <c:v>-0.95283888888888879</c:v>
                </c:pt>
                <c:pt idx="1598">
                  <c:v>-0.95114444444444446</c:v>
                </c:pt>
                <c:pt idx="1599">
                  <c:v>-0.95622777777777779</c:v>
                </c:pt>
                <c:pt idx="1600">
                  <c:v>-0.95622777777777779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7F2-41F9-AE3E-5A374E32C23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postfreeze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Sheet1!$A$2:$A$2006</c:f>
              <c:numCache>
                <c:formatCode>General</c:formatCode>
                <c:ptCount val="2005"/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1.7999999999999999E-2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2.5999999999999999E-2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3.5999999999999997E-2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  <c:pt idx="41">
                  <c:v>4.1000000000000002E-2</c:v>
                </c:pt>
                <c:pt idx="42">
                  <c:v>4.2000000000000003E-2</c:v>
                </c:pt>
                <c:pt idx="43">
                  <c:v>4.2999999999999997E-2</c:v>
                </c:pt>
                <c:pt idx="44">
                  <c:v>4.3999999999999997E-2</c:v>
                </c:pt>
                <c:pt idx="45">
                  <c:v>4.4999999999999998E-2</c:v>
                </c:pt>
                <c:pt idx="46">
                  <c:v>4.5999999999999999E-2</c:v>
                </c:pt>
                <c:pt idx="47">
                  <c:v>4.7E-2</c:v>
                </c:pt>
                <c:pt idx="48">
                  <c:v>4.8000000000000001E-2</c:v>
                </c:pt>
                <c:pt idx="49">
                  <c:v>4.9000000000000002E-2</c:v>
                </c:pt>
                <c:pt idx="50">
                  <c:v>0.05</c:v>
                </c:pt>
                <c:pt idx="51">
                  <c:v>5.0999999999999997E-2</c:v>
                </c:pt>
                <c:pt idx="52">
                  <c:v>5.1999999999999998E-2</c:v>
                </c:pt>
                <c:pt idx="53">
                  <c:v>5.2999999999999999E-2</c:v>
                </c:pt>
                <c:pt idx="54">
                  <c:v>5.3999999999999999E-2</c:v>
                </c:pt>
                <c:pt idx="55">
                  <c:v>5.5E-2</c:v>
                </c:pt>
                <c:pt idx="56">
                  <c:v>5.6000000000000001E-2</c:v>
                </c:pt>
                <c:pt idx="57">
                  <c:v>5.7000000000000002E-2</c:v>
                </c:pt>
                <c:pt idx="58">
                  <c:v>5.8000000000000003E-2</c:v>
                </c:pt>
                <c:pt idx="59">
                  <c:v>5.8999999999999997E-2</c:v>
                </c:pt>
                <c:pt idx="60">
                  <c:v>0.06</c:v>
                </c:pt>
                <c:pt idx="61">
                  <c:v>6.0999999999999999E-2</c:v>
                </c:pt>
                <c:pt idx="62">
                  <c:v>6.2E-2</c:v>
                </c:pt>
                <c:pt idx="63">
                  <c:v>6.3E-2</c:v>
                </c:pt>
                <c:pt idx="64">
                  <c:v>6.4000000000000001E-2</c:v>
                </c:pt>
                <c:pt idx="65">
                  <c:v>6.5000000000000002E-2</c:v>
                </c:pt>
                <c:pt idx="66">
                  <c:v>6.6000000000000003E-2</c:v>
                </c:pt>
                <c:pt idx="67">
                  <c:v>6.7000000000000004E-2</c:v>
                </c:pt>
                <c:pt idx="68">
                  <c:v>6.8000000000000005E-2</c:v>
                </c:pt>
                <c:pt idx="69">
                  <c:v>6.9000000000000006E-2</c:v>
                </c:pt>
                <c:pt idx="70">
                  <c:v>7.0000000000000007E-2</c:v>
                </c:pt>
                <c:pt idx="71">
                  <c:v>7.0999999999999994E-2</c:v>
                </c:pt>
                <c:pt idx="72">
                  <c:v>7.1999999999999995E-2</c:v>
                </c:pt>
                <c:pt idx="73">
                  <c:v>7.2999999999999995E-2</c:v>
                </c:pt>
                <c:pt idx="74">
                  <c:v>7.3999999999999996E-2</c:v>
                </c:pt>
                <c:pt idx="75">
                  <c:v>7.4999999999999997E-2</c:v>
                </c:pt>
                <c:pt idx="76">
                  <c:v>7.5999999999999998E-2</c:v>
                </c:pt>
                <c:pt idx="77">
                  <c:v>7.6999999999999999E-2</c:v>
                </c:pt>
                <c:pt idx="78">
                  <c:v>7.8E-2</c:v>
                </c:pt>
                <c:pt idx="79">
                  <c:v>7.9000000000000001E-2</c:v>
                </c:pt>
                <c:pt idx="80">
                  <c:v>0.08</c:v>
                </c:pt>
                <c:pt idx="81">
                  <c:v>8.1000000000000003E-2</c:v>
                </c:pt>
                <c:pt idx="82">
                  <c:v>8.2000000000000003E-2</c:v>
                </c:pt>
                <c:pt idx="83">
                  <c:v>8.3000000000000004E-2</c:v>
                </c:pt>
                <c:pt idx="84">
                  <c:v>8.4000000000000005E-2</c:v>
                </c:pt>
                <c:pt idx="85">
                  <c:v>8.5000000000000006E-2</c:v>
                </c:pt>
                <c:pt idx="86">
                  <c:v>8.5999999999999993E-2</c:v>
                </c:pt>
                <c:pt idx="87">
                  <c:v>8.6999999999999994E-2</c:v>
                </c:pt>
                <c:pt idx="88">
                  <c:v>8.7999999999999995E-2</c:v>
                </c:pt>
                <c:pt idx="89">
                  <c:v>8.8999999999999996E-2</c:v>
                </c:pt>
                <c:pt idx="90">
                  <c:v>0.09</c:v>
                </c:pt>
                <c:pt idx="91">
                  <c:v>9.0999999999999998E-2</c:v>
                </c:pt>
                <c:pt idx="92">
                  <c:v>9.1999999999999998E-2</c:v>
                </c:pt>
                <c:pt idx="93">
                  <c:v>9.2999999999999999E-2</c:v>
                </c:pt>
                <c:pt idx="94">
                  <c:v>9.4E-2</c:v>
                </c:pt>
                <c:pt idx="95">
                  <c:v>9.5000000000000001E-2</c:v>
                </c:pt>
                <c:pt idx="96">
                  <c:v>9.6000000000000002E-2</c:v>
                </c:pt>
                <c:pt idx="97">
                  <c:v>9.7000000000000003E-2</c:v>
                </c:pt>
                <c:pt idx="98">
                  <c:v>9.8000000000000004E-2</c:v>
                </c:pt>
                <c:pt idx="99">
                  <c:v>9.9000000000000005E-2</c:v>
                </c:pt>
                <c:pt idx="100">
                  <c:v>0.1</c:v>
                </c:pt>
                <c:pt idx="101">
                  <c:v>0.10100000000000001</c:v>
                </c:pt>
                <c:pt idx="102">
                  <c:v>0.10199999999999999</c:v>
                </c:pt>
                <c:pt idx="103">
                  <c:v>0.10299999999999999</c:v>
                </c:pt>
                <c:pt idx="104">
                  <c:v>0.104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0.11899999999999999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0.13100000000000001</c:v>
                </c:pt>
                <c:pt idx="132">
                  <c:v>0.13200000000000001</c:v>
                </c:pt>
                <c:pt idx="133">
                  <c:v>0.13300000000000001</c:v>
                </c:pt>
                <c:pt idx="134">
                  <c:v>0.13400000000000001</c:v>
                </c:pt>
                <c:pt idx="135">
                  <c:v>0.13500000000000001</c:v>
                </c:pt>
                <c:pt idx="136">
                  <c:v>0.13600000000000001</c:v>
                </c:pt>
                <c:pt idx="137">
                  <c:v>0.13700000000000001</c:v>
                </c:pt>
                <c:pt idx="138">
                  <c:v>0.13800000000000001</c:v>
                </c:pt>
                <c:pt idx="139">
                  <c:v>0.13900000000000001</c:v>
                </c:pt>
                <c:pt idx="140">
                  <c:v>0.14000000000000001</c:v>
                </c:pt>
                <c:pt idx="141">
                  <c:v>0.14099999999999999</c:v>
                </c:pt>
                <c:pt idx="142">
                  <c:v>0.14199999999999999</c:v>
                </c:pt>
                <c:pt idx="143">
                  <c:v>0.14299999999999999</c:v>
                </c:pt>
                <c:pt idx="144">
                  <c:v>0.14399999999999999</c:v>
                </c:pt>
                <c:pt idx="145">
                  <c:v>0.14499999999999999</c:v>
                </c:pt>
                <c:pt idx="146">
                  <c:v>0.14599999999999999</c:v>
                </c:pt>
                <c:pt idx="147">
                  <c:v>0.14699999999999999</c:v>
                </c:pt>
                <c:pt idx="148">
                  <c:v>0.14799999999999999</c:v>
                </c:pt>
                <c:pt idx="149">
                  <c:v>0.14899999999999999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0.16200000000000001</c:v>
                </c:pt>
                <c:pt idx="163">
                  <c:v>0.16300000000000001</c:v>
                </c:pt>
                <c:pt idx="164">
                  <c:v>0.16400000000000001</c:v>
                </c:pt>
                <c:pt idx="165">
                  <c:v>0.16500000000000001</c:v>
                </c:pt>
                <c:pt idx="166">
                  <c:v>0.16600000000000001</c:v>
                </c:pt>
                <c:pt idx="167">
                  <c:v>0.16700000000000001</c:v>
                </c:pt>
                <c:pt idx="168">
                  <c:v>0.16800000000000001</c:v>
                </c:pt>
                <c:pt idx="169">
                  <c:v>0.16900000000000001</c:v>
                </c:pt>
                <c:pt idx="170">
                  <c:v>0.17</c:v>
                </c:pt>
                <c:pt idx="171">
                  <c:v>0.17100000000000001</c:v>
                </c:pt>
                <c:pt idx="172">
                  <c:v>0.17199999999999999</c:v>
                </c:pt>
                <c:pt idx="173">
                  <c:v>0.17299999999999999</c:v>
                </c:pt>
                <c:pt idx="174">
                  <c:v>0.17399999999999999</c:v>
                </c:pt>
                <c:pt idx="175">
                  <c:v>0.17499999999999999</c:v>
                </c:pt>
                <c:pt idx="176">
                  <c:v>0.17599999999999999</c:v>
                </c:pt>
                <c:pt idx="177">
                  <c:v>0.17699999999999999</c:v>
                </c:pt>
                <c:pt idx="178">
                  <c:v>0.17799999999999999</c:v>
                </c:pt>
                <c:pt idx="179">
                  <c:v>0.17899999999999999</c:v>
                </c:pt>
                <c:pt idx="180">
                  <c:v>0.18</c:v>
                </c:pt>
                <c:pt idx="181">
                  <c:v>0.18099999999999999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0.19400000000000001</c:v>
                </c:pt>
                <c:pt idx="195">
                  <c:v>0.19500000000000001</c:v>
                </c:pt>
                <c:pt idx="196">
                  <c:v>0.19600000000000001</c:v>
                </c:pt>
                <c:pt idx="197">
                  <c:v>0.19700000000000001</c:v>
                </c:pt>
                <c:pt idx="198">
                  <c:v>0.19800000000000001</c:v>
                </c:pt>
                <c:pt idx="199">
                  <c:v>0.19900000000000001</c:v>
                </c:pt>
                <c:pt idx="200">
                  <c:v>0.2</c:v>
                </c:pt>
                <c:pt idx="201">
                  <c:v>0.20100000000000001</c:v>
                </c:pt>
                <c:pt idx="202">
                  <c:v>0.20200000000000001</c:v>
                </c:pt>
                <c:pt idx="203">
                  <c:v>0.20300000000000001</c:v>
                </c:pt>
                <c:pt idx="204">
                  <c:v>0.20399999999999999</c:v>
                </c:pt>
                <c:pt idx="205">
                  <c:v>0.20499999999999999</c:v>
                </c:pt>
                <c:pt idx="206">
                  <c:v>0.20599999999999999</c:v>
                </c:pt>
                <c:pt idx="207">
                  <c:v>0.20699999999999999</c:v>
                </c:pt>
                <c:pt idx="208">
                  <c:v>0.20799999999999999</c:v>
                </c:pt>
                <c:pt idx="209">
                  <c:v>0.20899999999999999</c:v>
                </c:pt>
                <c:pt idx="210">
                  <c:v>0.21</c:v>
                </c:pt>
                <c:pt idx="211">
                  <c:v>0.21099999999999999</c:v>
                </c:pt>
                <c:pt idx="212">
                  <c:v>0.21199999999999999</c:v>
                </c:pt>
                <c:pt idx="213">
                  <c:v>0.21299999999999999</c:v>
                </c:pt>
                <c:pt idx="214">
                  <c:v>0.214</c:v>
                </c:pt>
                <c:pt idx="215">
                  <c:v>0.215</c:v>
                </c:pt>
                <c:pt idx="216">
                  <c:v>0.216</c:v>
                </c:pt>
                <c:pt idx="217">
                  <c:v>0.217</c:v>
                </c:pt>
                <c:pt idx="218">
                  <c:v>0.218</c:v>
                </c:pt>
                <c:pt idx="219">
                  <c:v>0.219</c:v>
                </c:pt>
                <c:pt idx="220">
                  <c:v>0.22</c:v>
                </c:pt>
                <c:pt idx="221">
                  <c:v>0.221</c:v>
                </c:pt>
                <c:pt idx="222">
                  <c:v>0.222</c:v>
                </c:pt>
                <c:pt idx="223">
                  <c:v>0.223</c:v>
                </c:pt>
                <c:pt idx="224">
                  <c:v>0.224</c:v>
                </c:pt>
                <c:pt idx="225">
                  <c:v>0.22500000000000001</c:v>
                </c:pt>
                <c:pt idx="226">
                  <c:v>0.22600000000000001</c:v>
                </c:pt>
                <c:pt idx="227">
                  <c:v>0.22700000000000001</c:v>
                </c:pt>
                <c:pt idx="228">
                  <c:v>0.22800000000000001</c:v>
                </c:pt>
                <c:pt idx="229">
                  <c:v>0.22900000000000001</c:v>
                </c:pt>
                <c:pt idx="230">
                  <c:v>0.23</c:v>
                </c:pt>
                <c:pt idx="231">
                  <c:v>0.23100000000000001</c:v>
                </c:pt>
                <c:pt idx="232">
                  <c:v>0.23200000000000001</c:v>
                </c:pt>
                <c:pt idx="233">
                  <c:v>0.23300000000000001</c:v>
                </c:pt>
                <c:pt idx="234">
                  <c:v>0.23400000000000001</c:v>
                </c:pt>
                <c:pt idx="235">
                  <c:v>0.23499999999999999</c:v>
                </c:pt>
                <c:pt idx="236">
                  <c:v>0.23599999999999999</c:v>
                </c:pt>
                <c:pt idx="237">
                  <c:v>0.23699999999999999</c:v>
                </c:pt>
                <c:pt idx="238">
                  <c:v>0.23799999999999999</c:v>
                </c:pt>
                <c:pt idx="239">
                  <c:v>0.23899999999999999</c:v>
                </c:pt>
                <c:pt idx="240">
                  <c:v>0.24</c:v>
                </c:pt>
                <c:pt idx="241">
                  <c:v>0.24099999999999999</c:v>
                </c:pt>
                <c:pt idx="242">
                  <c:v>0.24199999999999999</c:v>
                </c:pt>
                <c:pt idx="243">
                  <c:v>0.24299999999999999</c:v>
                </c:pt>
                <c:pt idx="244">
                  <c:v>0.24399999999999999</c:v>
                </c:pt>
                <c:pt idx="245">
                  <c:v>0.245</c:v>
                </c:pt>
                <c:pt idx="246">
                  <c:v>0.246</c:v>
                </c:pt>
                <c:pt idx="247">
                  <c:v>0.247</c:v>
                </c:pt>
                <c:pt idx="248">
                  <c:v>0.248</c:v>
                </c:pt>
                <c:pt idx="249">
                  <c:v>0.249</c:v>
                </c:pt>
                <c:pt idx="250">
                  <c:v>0.25</c:v>
                </c:pt>
                <c:pt idx="251">
                  <c:v>0.251</c:v>
                </c:pt>
                <c:pt idx="252">
                  <c:v>0.252</c:v>
                </c:pt>
                <c:pt idx="253">
                  <c:v>0.253</c:v>
                </c:pt>
                <c:pt idx="254">
                  <c:v>0.254</c:v>
                </c:pt>
                <c:pt idx="255">
                  <c:v>0.255</c:v>
                </c:pt>
                <c:pt idx="256">
                  <c:v>0.25600000000000001</c:v>
                </c:pt>
                <c:pt idx="257">
                  <c:v>0.25700000000000001</c:v>
                </c:pt>
                <c:pt idx="258">
                  <c:v>0.25800000000000001</c:v>
                </c:pt>
                <c:pt idx="259">
                  <c:v>0.25900000000000001</c:v>
                </c:pt>
                <c:pt idx="260">
                  <c:v>0.26</c:v>
                </c:pt>
                <c:pt idx="261">
                  <c:v>0.26100000000000001</c:v>
                </c:pt>
                <c:pt idx="262">
                  <c:v>0.26200000000000001</c:v>
                </c:pt>
                <c:pt idx="263">
                  <c:v>0.26300000000000001</c:v>
                </c:pt>
                <c:pt idx="264">
                  <c:v>0.26400000000000001</c:v>
                </c:pt>
                <c:pt idx="265">
                  <c:v>0.26500000000000001</c:v>
                </c:pt>
                <c:pt idx="266">
                  <c:v>0.26600000000000001</c:v>
                </c:pt>
                <c:pt idx="267">
                  <c:v>0.26700000000000002</c:v>
                </c:pt>
                <c:pt idx="268">
                  <c:v>0.26800000000000002</c:v>
                </c:pt>
                <c:pt idx="269">
                  <c:v>0.26900000000000002</c:v>
                </c:pt>
                <c:pt idx="270">
                  <c:v>0.27</c:v>
                </c:pt>
                <c:pt idx="271">
                  <c:v>0.27100000000000002</c:v>
                </c:pt>
                <c:pt idx="272">
                  <c:v>0.27200000000000002</c:v>
                </c:pt>
                <c:pt idx="273">
                  <c:v>0.27300000000000002</c:v>
                </c:pt>
                <c:pt idx="274">
                  <c:v>0.27400000000000002</c:v>
                </c:pt>
                <c:pt idx="275">
                  <c:v>0.27500000000000002</c:v>
                </c:pt>
                <c:pt idx="276">
                  <c:v>0.27600000000000002</c:v>
                </c:pt>
                <c:pt idx="277">
                  <c:v>0.27700000000000002</c:v>
                </c:pt>
                <c:pt idx="278">
                  <c:v>0.27800000000000002</c:v>
                </c:pt>
                <c:pt idx="279">
                  <c:v>0.27900000000000003</c:v>
                </c:pt>
                <c:pt idx="280">
                  <c:v>0.28000000000000003</c:v>
                </c:pt>
                <c:pt idx="281">
                  <c:v>0.28100000000000003</c:v>
                </c:pt>
                <c:pt idx="282">
                  <c:v>0.28199999999999997</c:v>
                </c:pt>
                <c:pt idx="283">
                  <c:v>0.28299999999999997</c:v>
                </c:pt>
                <c:pt idx="284">
                  <c:v>0.28399999999999997</c:v>
                </c:pt>
                <c:pt idx="285">
                  <c:v>0.28499999999999998</c:v>
                </c:pt>
                <c:pt idx="286">
                  <c:v>0.28599999999999998</c:v>
                </c:pt>
                <c:pt idx="287">
                  <c:v>0.28699999999999998</c:v>
                </c:pt>
                <c:pt idx="288">
                  <c:v>0.28799999999999998</c:v>
                </c:pt>
                <c:pt idx="289">
                  <c:v>0.28899999999999998</c:v>
                </c:pt>
                <c:pt idx="290">
                  <c:v>0.28999999999999998</c:v>
                </c:pt>
                <c:pt idx="291">
                  <c:v>0.29099999999999998</c:v>
                </c:pt>
                <c:pt idx="292">
                  <c:v>0.29199999999999998</c:v>
                </c:pt>
                <c:pt idx="293">
                  <c:v>0.29299999999999998</c:v>
                </c:pt>
                <c:pt idx="294">
                  <c:v>0.29399999999999998</c:v>
                </c:pt>
                <c:pt idx="295">
                  <c:v>0.29499999999999998</c:v>
                </c:pt>
                <c:pt idx="296">
                  <c:v>0.29599999999999999</c:v>
                </c:pt>
                <c:pt idx="297">
                  <c:v>0.29699999999999999</c:v>
                </c:pt>
                <c:pt idx="298">
                  <c:v>0.29799999999999999</c:v>
                </c:pt>
                <c:pt idx="299">
                  <c:v>0.29899999999999999</c:v>
                </c:pt>
                <c:pt idx="300">
                  <c:v>0.3</c:v>
                </c:pt>
                <c:pt idx="301">
                  <c:v>0.30099999999999999</c:v>
                </c:pt>
                <c:pt idx="302">
                  <c:v>0.30199999999999999</c:v>
                </c:pt>
                <c:pt idx="303">
                  <c:v>0.30299999999999999</c:v>
                </c:pt>
                <c:pt idx="304">
                  <c:v>0.30399999999999999</c:v>
                </c:pt>
                <c:pt idx="305">
                  <c:v>0.30499999999999999</c:v>
                </c:pt>
                <c:pt idx="306">
                  <c:v>0.30599999999999999</c:v>
                </c:pt>
                <c:pt idx="307">
                  <c:v>0.307</c:v>
                </c:pt>
                <c:pt idx="308">
                  <c:v>0.308</c:v>
                </c:pt>
                <c:pt idx="309">
                  <c:v>0.309</c:v>
                </c:pt>
                <c:pt idx="310">
                  <c:v>0.31</c:v>
                </c:pt>
                <c:pt idx="311">
                  <c:v>0.311</c:v>
                </c:pt>
                <c:pt idx="312">
                  <c:v>0.312</c:v>
                </c:pt>
                <c:pt idx="313">
                  <c:v>0.313</c:v>
                </c:pt>
                <c:pt idx="314">
                  <c:v>0.314</c:v>
                </c:pt>
                <c:pt idx="315">
                  <c:v>0.315</c:v>
                </c:pt>
                <c:pt idx="316">
                  <c:v>0.316</c:v>
                </c:pt>
                <c:pt idx="317">
                  <c:v>0.317</c:v>
                </c:pt>
                <c:pt idx="318">
                  <c:v>0.318</c:v>
                </c:pt>
                <c:pt idx="319">
                  <c:v>0.31900000000000001</c:v>
                </c:pt>
                <c:pt idx="320">
                  <c:v>0.32</c:v>
                </c:pt>
                <c:pt idx="321">
                  <c:v>0.32100000000000001</c:v>
                </c:pt>
                <c:pt idx="322">
                  <c:v>0.32200000000000001</c:v>
                </c:pt>
                <c:pt idx="323">
                  <c:v>0.32300000000000001</c:v>
                </c:pt>
                <c:pt idx="324">
                  <c:v>0.32400000000000001</c:v>
                </c:pt>
                <c:pt idx="325">
                  <c:v>0.32500000000000001</c:v>
                </c:pt>
                <c:pt idx="326">
                  <c:v>0.32600000000000001</c:v>
                </c:pt>
                <c:pt idx="327">
                  <c:v>0.32700000000000001</c:v>
                </c:pt>
                <c:pt idx="328">
                  <c:v>0.32800000000000001</c:v>
                </c:pt>
                <c:pt idx="329">
                  <c:v>0.32900000000000001</c:v>
                </c:pt>
                <c:pt idx="330">
                  <c:v>0.33</c:v>
                </c:pt>
                <c:pt idx="331">
                  <c:v>0.33100000000000002</c:v>
                </c:pt>
                <c:pt idx="332">
                  <c:v>0.33200000000000002</c:v>
                </c:pt>
                <c:pt idx="333">
                  <c:v>0.33300000000000002</c:v>
                </c:pt>
                <c:pt idx="334">
                  <c:v>0.33400000000000002</c:v>
                </c:pt>
                <c:pt idx="335">
                  <c:v>0.33500000000000002</c:v>
                </c:pt>
                <c:pt idx="336">
                  <c:v>0.33600000000000002</c:v>
                </c:pt>
                <c:pt idx="337">
                  <c:v>0.33700000000000002</c:v>
                </c:pt>
                <c:pt idx="338">
                  <c:v>0.33800000000000002</c:v>
                </c:pt>
                <c:pt idx="339">
                  <c:v>0.33900000000000002</c:v>
                </c:pt>
                <c:pt idx="340">
                  <c:v>0.34</c:v>
                </c:pt>
                <c:pt idx="341">
                  <c:v>0.34100000000000003</c:v>
                </c:pt>
                <c:pt idx="342">
                  <c:v>0.34200000000000003</c:v>
                </c:pt>
                <c:pt idx="343">
                  <c:v>0.34300000000000003</c:v>
                </c:pt>
                <c:pt idx="344">
                  <c:v>0.34399999999999997</c:v>
                </c:pt>
                <c:pt idx="345">
                  <c:v>0.34499999999999997</c:v>
                </c:pt>
                <c:pt idx="346">
                  <c:v>0.34599999999999997</c:v>
                </c:pt>
                <c:pt idx="347">
                  <c:v>0.34699999999999998</c:v>
                </c:pt>
                <c:pt idx="348">
                  <c:v>0.34799999999999998</c:v>
                </c:pt>
                <c:pt idx="349">
                  <c:v>0.34899999999999998</c:v>
                </c:pt>
                <c:pt idx="350">
                  <c:v>0.35</c:v>
                </c:pt>
                <c:pt idx="351">
                  <c:v>0.35099999999999998</c:v>
                </c:pt>
                <c:pt idx="352">
                  <c:v>0.35199999999999998</c:v>
                </c:pt>
                <c:pt idx="353">
                  <c:v>0.35299999999999998</c:v>
                </c:pt>
                <c:pt idx="354">
                  <c:v>0.35399999999999998</c:v>
                </c:pt>
                <c:pt idx="355">
                  <c:v>0.35499999999999998</c:v>
                </c:pt>
                <c:pt idx="356">
                  <c:v>0.35599999999999998</c:v>
                </c:pt>
                <c:pt idx="357">
                  <c:v>0.35699999999999998</c:v>
                </c:pt>
                <c:pt idx="358">
                  <c:v>0.35799999999999998</c:v>
                </c:pt>
                <c:pt idx="359">
                  <c:v>0.35899999999999999</c:v>
                </c:pt>
                <c:pt idx="360">
                  <c:v>0.36</c:v>
                </c:pt>
                <c:pt idx="361">
                  <c:v>0.36099999999999999</c:v>
                </c:pt>
                <c:pt idx="362">
                  <c:v>0.36199999999999999</c:v>
                </c:pt>
                <c:pt idx="363">
                  <c:v>0.36299999999999999</c:v>
                </c:pt>
                <c:pt idx="364">
                  <c:v>0.36399999999999999</c:v>
                </c:pt>
                <c:pt idx="365">
                  <c:v>0.36499999999999999</c:v>
                </c:pt>
                <c:pt idx="366">
                  <c:v>0.36599999999999999</c:v>
                </c:pt>
                <c:pt idx="367">
                  <c:v>0.36699999999999999</c:v>
                </c:pt>
                <c:pt idx="368">
                  <c:v>0.36799999999999999</c:v>
                </c:pt>
                <c:pt idx="369">
                  <c:v>0.36899999999999999</c:v>
                </c:pt>
                <c:pt idx="370">
                  <c:v>0.37</c:v>
                </c:pt>
                <c:pt idx="371">
                  <c:v>0.371</c:v>
                </c:pt>
                <c:pt idx="372">
                  <c:v>0.372</c:v>
                </c:pt>
                <c:pt idx="373">
                  <c:v>0.373</c:v>
                </c:pt>
                <c:pt idx="374">
                  <c:v>0.374</c:v>
                </c:pt>
                <c:pt idx="375">
                  <c:v>0.375</c:v>
                </c:pt>
                <c:pt idx="376">
                  <c:v>0.376</c:v>
                </c:pt>
                <c:pt idx="377">
                  <c:v>0.377</c:v>
                </c:pt>
                <c:pt idx="378">
                  <c:v>0.378</c:v>
                </c:pt>
                <c:pt idx="379">
                  <c:v>0.379</c:v>
                </c:pt>
                <c:pt idx="380">
                  <c:v>0.38</c:v>
                </c:pt>
                <c:pt idx="381">
                  <c:v>0.38100000000000001</c:v>
                </c:pt>
                <c:pt idx="382">
                  <c:v>0.38200000000000001</c:v>
                </c:pt>
                <c:pt idx="383">
                  <c:v>0.38300000000000001</c:v>
                </c:pt>
                <c:pt idx="384">
                  <c:v>0.38400000000000001</c:v>
                </c:pt>
                <c:pt idx="385">
                  <c:v>0.38500000000000001</c:v>
                </c:pt>
                <c:pt idx="386">
                  <c:v>0.38600000000000001</c:v>
                </c:pt>
                <c:pt idx="387">
                  <c:v>0.38700000000000001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0.39100000000000001</c:v>
                </c:pt>
                <c:pt idx="392">
                  <c:v>0.39200000000000002</c:v>
                </c:pt>
                <c:pt idx="393">
                  <c:v>0.39300000000000002</c:v>
                </c:pt>
                <c:pt idx="394">
                  <c:v>0.39400000000000002</c:v>
                </c:pt>
                <c:pt idx="395">
                  <c:v>0.39500000000000002</c:v>
                </c:pt>
                <c:pt idx="396">
                  <c:v>0.39600000000000002</c:v>
                </c:pt>
                <c:pt idx="397">
                  <c:v>0.39700000000000002</c:v>
                </c:pt>
                <c:pt idx="398">
                  <c:v>0.39800000000000002</c:v>
                </c:pt>
                <c:pt idx="399">
                  <c:v>0.39900000000000002</c:v>
                </c:pt>
                <c:pt idx="400">
                  <c:v>0.4</c:v>
                </c:pt>
                <c:pt idx="401">
                  <c:v>0.40100000000000002</c:v>
                </c:pt>
                <c:pt idx="402">
                  <c:v>0.40200000000000002</c:v>
                </c:pt>
                <c:pt idx="403">
                  <c:v>0.40300000000000002</c:v>
                </c:pt>
                <c:pt idx="404">
                  <c:v>0.40400000000000003</c:v>
                </c:pt>
                <c:pt idx="405">
                  <c:v>0.40500000000000003</c:v>
                </c:pt>
                <c:pt idx="406">
                  <c:v>0.40600000000000003</c:v>
                </c:pt>
                <c:pt idx="407">
                  <c:v>0.40699999999999997</c:v>
                </c:pt>
                <c:pt idx="408">
                  <c:v>0.40799999999999997</c:v>
                </c:pt>
                <c:pt idx="409">
                  <c:v>0.40899999999999997</c:v>
                </c:pt>
                <c:pt idx="410">
                  <c:v>0.41</c:v>
                </c:pt>
                <c:pt idx="411">
                  <c:v>0.41099999999999998</c:v>
                </c:pt>
                <c:pt idx="412">
                  <c:v>0.41199999999999998</c:v>
                </c:pt>
                <c:pt idx="413">
                  <c:v>0.41299999999999998</c:v>
                </c:pt>
                <c:pt idx="414">
                  <c:v>0.41399999999999998</c:v>
                </c:pt>
                <c:pt idx="415">
                  <c:v>0.41499999999999998</c:v>
                </c:pt>
                <c:pt idx="416">
                  <c:v>0.41599999999999998</c:v>
                </c:pt>
                <c:pt idx="417">
                  <c:v>0.41699999999999998</c:v>
                </c:pt>
                <c:pt idx="418">
                  <c:v>0.41799999999999998</c:v>
                </c:pt>
                <c:pt idx="419">
                  <c:v>0.41899999999999998</c:v>
                </c:pt>
                <c:pt idx="420">
                  <c:v>0.42</c:v>
                </c:pt>
                <c:pt idx="421">
                  <c:v>0.42099999999999999</c:v>
                </c:pt>
                <c:pt idx="422">
                  <c:v>0.42199999999999999</c:v>
                </c:pt>
                <c:pt idx="423">
                  <c:v>0.42299999999999999</c:v>
                </c:pt>
                <c:pt idx="424">
                  <c:v>0.42399999999999999</c:v>
                </c:pt>
                <c:pt idx="425">
                  <c:v>0.42499999999999999</c:v>
                </c:pt>
                <c:pt idx="426">
                  <c:v>0.42599999999999999</c:v>
                </c:pt>
                <c:pt idx="427">
                  <c:v>0.42699999999999999</c:v>
                </c:pt>
                <c:pt idx="428">
                  <c:v>0.42799999999999999</c:v>
                </c:pt>
                <c:pt idx="429">
                  <c:v>0.42899999999999999</c:v>
                </c:pt>
                <c:pt idx="430">
                  <c:v>0.43</c:v>
                </c:pt>
                <c:pt idx="431">
                  <c:v>0.43099999999999999</c:v>
                </c:pt>
                <c:pt idx="432">
                  <c:v>0.432</c:v>
                </c:pt>
                <c:pt idx="433">
                  <c:v>0.433</c:v>
                </c:pt>
                <c:pt idx="434">
                  <c:v>0.434</c:v>
                </c:pt>
                <c:pt idx="435">
                  <c:v>0.435</c:v>
                </c:pt>
                <c:pt idx="436">
                  <c:v>0.436</c:v>
                </c:pt>
                <c:pt idx="437">
                  <c:v>0.437</c:v>
                </c:pt>
                <c:pt idx="438">
                  <c:v>0.438</c:v>
                </c:pt>
                <c:pt idx="439">
                  <c:v>0.439</c:v>
                </c:pt>
                <c:pt idx="440">
                  <c:v>0.44</c:v>
                </c:pt>
                <c:pt idx="441">
                  <c:v>0.441</c:v>
                </c:pt>
                <c:pt idx="442">
                  <c:v>0.442</c:v>
                </c:pt>
                <c:pt idx="443">
                  <c:v>0.443</c:v>
                </c:pt>
                <c:pt idx="444">
                  <c:v>0.44400000000000001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0.44700000000000001</c:v>
                </c:pt>
                <c:pt idx="448">
                  <c:v>0.44800000000000001</c:v>
                </c:pt>
                <c:pt idx="449">
                  <c:v>0.44900000000000001</c:v>
                </c:pt>
                <c:pt idx="450">
                  <c:v>0.45</c:v>
                </c:pt>
                <c:pt idx="451">
                  <c:v>0.45100000000000001</c:v>
                </c:pt>
                <c:pt idx="452">
                  <c:v>0.45200000000000001</c:v>
                </c:pt>
                <c:pt idx="453">
                  <c:v>0.45300000000000001</c:v>
                </c:pt>
                <c:pt idx="454">
                  <c:v>0.45400000000000001</c:v>
                </c:pt>
                <c:pt idx="455">
                  <c:v>0.45500000000000002</c:v>
                </c:pt>
                <c:pt idx="456">
                  <c:v>0.45600000000000002</c:v>
                </c:pt>
                <c:pt idx="457">
                  <c:v>0.45700000000000002</c:v>
                </c:pt>
                <c:pt idx="458">
                  <c:v>0.45800000000000002</c:v>
                </c:pt>
                <c:pt idx="459">
                  <c:v>0.45900000000000002</c:v>
                </c:pt>
                <c:pt idx="460">
                  <c:v>0.46</c:v>
                </c:pt>
                <c:pt idx="461">
                  <c:v>0.46100000000000002</c:v>
                </c:pt>
                <c:pt idx="462">
                  <c:v>0.46200000000000002</c:v>
                </c:pt>
                <c:pt idx="463">
                  <c:v>0.46300000000000002</c:v>
                </c:pt>
                <c:pt idx="464">
                  <c:v>0.46400000000000002</c:v>
                </c:pt>
                <c:pt idx="465">
                  <c:v>0.46500000000000002</c:v>
                </c:pt>
                <c:pt idx="466">
                  <c:v>0.46600000000000003</c:v>
                </c:pt>
                <c:pt idx="467">
                  <c:v>0.46700000000000003</c:v>
                </c:pt>
                <c:pt idx="468">
                  <c:v>0.46800000000000003</c:v>
                </c:pt>
                <c:pt idx="469">
                  <c:v>0.46899999999999997</c:v>
                </c:pt>
                <c:pt idx="470">
                  <c:v>0.47</c:v>
                </c:pt>
                <c:pt idx="471">
                  <c:v>0.47099999999999997</c:v>
                </c:pt>
                <c:pt idx="472">
                  <c:v>0.47199999999999998</c:v>
                </c:pt>
                <c:pt idx="473">
                  <c:v>0.47299999999999998</c:v>
                </c:pt>
                <c:pt idx="474">
                  <c:v>0.47399999999999998</c:v>
                </c:pt>
                <c:pt idx="475">
                  <c:v>0.47499999999999998</c:v>
                </c:pt>
                <c:pt idx="476">
                  <c:v>0.47599999999999998</c:v>
                </c:pt>
                <c:pt idx="477">
                  <c:v>0.47699999999999998</c:v>
                </c:pt>
                <c:pt idx="478">
                  <c:v>0.47799999999999998</c:v>
                </c:pt>
                <c:pt idx="479">
                  <c:v>0.47899999999999998</c:v>
                </c:pt>
                <c:pt idx="480">
                  <c:v>0.48</c:v>
                </c:pt>
                <c:pt idx="481">
                  <c:v>0.48099999999999998</c:v>
                </c:pt>
                <c:pt idx="482">
                  <c:v>0.48199999999999998</c:v>
                </c:pt>
                <c:pt idx="483">
                  <c:v>0.48299999999999998</c:v>
                </c:pt>
                <c:pt idx="484">
                  <c:v>0.48399999999999999</c:v>
                </c:pt>
                <c:pt idx="485">
                  <c:v>0.48499999999999999</c:v>
                </c:pt>
                <c:pt idx="486">
                  <c:v>0.48599999999999999</c:v>
                </c:pt>
                <c:pt idx="487">
                  <c:v>0.48699999999999999</c:v>
                </c:pt>
                <c:pt idx="488">
                  <c:v>0.48799999999999999</c:v>
                </c:pt>
                <c:pt idx="489">
                  <c:v>0.48899999999999999</c:v>
                </c:pt>
                <c:pt idx="490">
                  <c:v>0.49</c:v>
                </c:pt>
                <c:pt idx="491">
                  <c:v>0.49099999999999999</c:v>
                </c:pt>
                <c:pt idx="492">
                  <c:v>0.49199999999999999</c:v>
                </c:pt>
                <c:pt idx="493">
                  <c:v>0.49299999999999999</c:v>
                </c:pt>
                <c:pt idx="494">
                  <c:v>0.49399999999999999</c:v>
                </c:pt>
                <c:pt idx="495">
                  <c:v>0.495</c:v>
                </c:pt>
                <c:pt idx="496">
                  <c:v>0.496</c:v>
                </c:pt>
                <c:pt idx="497">
                  <c:v>0.497</c:v>
                </c:pt>
                <c:pt idx="498">
                  <c:v>0.498</c:v>
                </c:pt>
                <c:pt idx="499">
                  <c:v>0.499</c:v>
                </c:pt>
                <c:pt idx="500">
                  <c:v>0.5</c:v>
                </c:pt>
                <c:pt idx="501">
                  <c:v>0.501</c:v>
                </c:pt>
                <c:pt idx="502">
                  <c:v>0.502</c:v>
                </c:pt>
                <c:pt idx="503">
                  <c:v>0.503</c:v>
                </c:pt>
                <c:pt idx="504">
                  <c:v>0.504</c:v>
                </c:pt>
                <c:pt idx="505">
                  <c:v>0.505</c:v>
                </c:pt>
                <c:pt idx="506">
                  <c:v>0.50600000000000001</c:v>
                </c:pt>
                <c:pt idx="507">
                  <c:v>0.50700000000000001</c:v>
                </c:pt>
                <c:pt idx="508">
                  <c:v>0.50800000000000001</c:v>
                </c:pt>
                <c:pt idx="509">
                  <c:v>0.50900000000000001</c:v>
                </c:pt>
                <c:pt idx="510">
                  <c:v>0.51</c:v>
                </c:pt>
                <c:pt idx="511">
                  <c:v>0.51100000000000001</c:v>
                </c:pt>
                <c:pt idx="512">
                  <c:v>0.51200000000000001</c:v>
                </c:pt>
                <c:pt idx="513">
                  <c:v>0.51300000000000001</c:v>
                </c:pt>
                <c:pt idx="514">
                  <c:v>0.51400000000000001</c:v>
                </c:pt>
                <c:pt idx="515">
                  <c:v>0.51500000000000001</c:v>
                </c:pt>
                <c:pt idx="516">
                  <c:v>0.51600000000000001</c:v>
                </c:pt>
                <c:pt idx="517">
                  <c:v>0.51700000000000002</c:v>
                </c:pt>
                <c:pt idx="518">
                  <c:v>0.51800000000000002</c:v>
                </c:pt>
                <c:pt idx="519">
                  <c:v>0.51900000000000002</c:v>
                </c:pt>
                <c:pt idx="520">
                  <c:v>0.52</c:v>
                </c:pt>
                <c:pt idx="521">
                  <c:v>0.52100000000000002</c:v>
                </c:pt>
                <c:pt idx="522">
                  <c:v>0.52200000000000002</c:v>
                </c:pt>
                <c:pt idx="523">
                  <c:v>0.52300000000000002</c:v>
                </c:pt>
                <c:pt idx="524">
                  <c:v>0.52400000000000002</c:v>
                </c:pt>
                <c:pt idx="525">
                  <c:v>0.52500000000000002</c:v>
                </c:pt>
                <c:pt idx="526">
                  <c:v>0.52600000000000002</c:v>
                </c:pt>
                <c:pt idx="527">
                  <c:v>0.52700000000000002</c:v>
                </c:pt>
                <c:pt idx="528">
                  <c:v>0.52800000000000002</c:v>
                </c:pt>
                <c:pt idx="529">
                  <c:v>0.52900000000000003</c:v>
                </c:pt>
                <c:pt idx="530">
                  <c:v>0.53</c:v>
                </c:pt>
                <c:pt idx="531">
                  <c:v>0.53100000000000003</c:v>
                </c:pt>
                <c:pt idx="532">
                  <c:v>0.53200000000000003</c:v>
                </c:pt>
                <c:pt idx="533">
                  <c:v>0.53300000000000003</c:v>
                </c:pt>
                <c:pt idx="534">
                  <c:v>0.53400000000000003</c:v>
                </c:pt>
                <c:pt idx="535">
                  <c:v>0.53500000000000003</c:v>
                </c:pt>
                <c:pt idx="536">
                  <c:v>0.53600000000000003</c:v>
                </c:pt>
                <c:pt idx="537">
                  <c:v>0.53700000000000003</c:v>
                </c:pt>
                <c:pt idx="538">
                  <c:v>0.53800000000000003</c:v>
                </c:pt>
                <c:pt idx="539">
                  <c:v>0.53900000000000003</c:v>
                </c:pt>
                <c:pt idx="540">
                  <c:v>0.54</c:v>
                </c:pt>
                <c:pt idx="541">
                  <c:v>0.54100000000000004</c:v>
                </c:pt>
                <c:pt idx="542">
                  <c:v>0.54200000000000004</c:v>
                </c:pt>
                <c:pt idx="543">
                  <c:v>0.54300000000000004</c:v>
                </c:pt>
                <c:pt idx="544">
                  <c:v>0.54400000000000004</c:v>
                </c:pt>
                <c:pt idx="545">
                  <c:v>0.54500000000000004</c:v>
                </c:pt>
                <c:pt idx="546">
                  <c:v>0.54600000000000004</c:v>
                </c:pt>
                <c:pt idx="547">
                  <c:v>0.54700000000000004</c:v>
                </c:pt>
                <c:pt idx="548">
                  <c:v>0.54800000000000004</c:v>
                </c:pt>
                <c:pt idx="549">
                  <c:v>0.54900000000000004</c:v>
                </c:pt>
                <c:pt idx="550">
                  <c:v>0.55000000000000004</c:v>
                </c:pt>
                <c:pt idx="551">
                  <c:v>0.55100000000000005</c:v>
                </c:pt>
                <c:pt idx="552">
                  <c:v>0.55200000000000005</c:v>
                </c:pt>
                <c:pt idx="553">
                  <c:v>0.55300000000000005</c:v>
                </c:pt>
                <c:pt idx="554">
                  <c:v>0.55400000000000005</c:v>
                </c:pt>
                <c:pt idx="555">
                  <c:v>0.55500000000000005</c:v>
                </c:pt>
                <c:pt idx="556">
                  <c:v>0.55600000000000005</c:v>
                </c:pt>
                <c:pt idx="557">
                  <c:v>0.55700000000000005</c:v>
                </c:pt>
                <c:pt idx="558">
                  <c:v>0.55800000000000005</c:v>
                </c:pt>
                <c:pt idx="559">
                  <c:v>0.55900000000000005</c:v>
                </c:pt>
                <c:pt idx="560">
                  <c:v>0.56000000000000005</c:v>
                </c:pt>
                <c:pt idx="561">
                  <c:v>0.56100000000000005</c:v>
                </c:pt>
                <c:pt idx="562">
                  <c:v>0.56200000000000006</c:v>
                </c:pt>
                <c:pt idx="563">
                  <c:v>0.56299999999999994</c:v>
                </c:pt>
                <c:pt idx="564">
                  <c:v>0.56399999999999995</c:v>
                </c:pt>
                <c:pt idx="565">
                  <c:v>0.56499999999999995</c:v>
                </c:pt>
                <c:pt idx="566">
                  <c:v>0.56599999999999995</c:v>
                </c:pt>
                <c:pt idx="567">
                  <c:v>0.56699999999999995</c:v>
                </c:pt>
                <c:pt idx="568">
                  <c:v>0.56799999999999995</c:v>
                </c:pt>
                <c:pt idx="569">
                  <c:v>0.56899999999999995</c:v>
                </c:pt>
                <c:pt idx="570">
                  <c:v>0.56999999999999995</c:v>
                </c:pt>
                <c:pt idx="571">
                  <c:v>0.57099999999999995</c:v>
                </c:pt>
                <c:pt idx="572">
                  <c:v>0.57199999999999995</c:v>
                </c:pt>
                <c:pt idx="573">
                  <c:v>0.57299999999999995</c:v>
                </c:pt>
                <c:pt idx="574">
                  <c:v>0.57399999999999995</c:v>
                </c:pt>
                <c:pt idx="575">
                  <c:v>0.57499999999999996</c:v>
                </c:pt>
                <c:pt idx="576">
                  <c:v>0.57599999999999996</c:v>
                </c:pt>
                <c:pt idx="577">
                  <c:v>0.57699999999999996</c:v>
                </c:pt>
                <c:pt idx="578">
                  <c:v>0.57799999999999996</c:v>
                </c:pt>
                <c:pt idx="579">
                  <c:v>0.57899999999999996</c:v>
                </c:pt>
                <c:pt idx="580">
                  <c:v>0.57999999999999996</c:v>
                </c:pt>
                <c:pt idx="581">
                  <c:v>0.58099999999999996</c:v>
                </c:pt>
                <c:pt idx="582">
                  <c:v>0.58199999999999996</c:v>
                </c:pt>
                <c:pt idx="583">
                  <c:v>0.58299999999999996</c:v>
                </c:pt>
                <c:pt idx="584">
                  <c:v>0.58399999999999996</c:v>
                </c:pt>
                <c:pt idx="585">
                  <c:v>0.58499999999999996</c:v>
                </c:pt>
                <c:pt idx="586">
                  <c:v>0.58599999999999997</c:v>
                </c:pt>
                <c:pt idx="587">
                  <c:v>0.58699999999999997</c:v>
                </c:pt>
                <c:pt idx="588">
                  <c:v>0.58799999999999997</c:v>
                </c:pt>
                <c:pt idx="589">
                  <c:v>0.58899999999999997</c:v>
                </c:pt>
                <c:pt idx="590">
                  <c:v>0.59</c:v>
                </c:pt>
                <c:pt idx="591">
                  <c:v>0.59099999999999997</c:v>
                </c:pt>
                <c:pt idx="592">
                  <c:v>0.59199999999999997</c:v>
                </c:pt>
                <c:pt idx="593">
                  <c:v>0.59299999999999997</c:v>
                </c:pt>
                <c:pt idx="594">
                  <c:v>0.59399999999999997</c:v>
                </c:pt>
                <c:pt idx="595">
                  <c:v>0.59499999999999997</c:v>
                </c:pt>
                <c:pt idx="596">
                  <c:v>0.59599999999999997</c:v>
                </c:pt>
                <c:pt idx="597">
                  <c:v>0.59699999999999998</c:v>
                </c:pt>
                <c:pt idx="598">
                  <c:v>0.59799999999999998</c:v>
                </c:pt>
                <c:pt idx="599">
                  <c:v>0.59899999999999998</c:v>
                </c:pt>
                <c:pt idx="600">
                  <c:v>0.6</c:v>
                </c:pt>
                <c:pt idx="601">
                  <c:v>0.60099999999999998</c:v>
                </c:pt>
                <c:pt idx="602">
                  <c:v>0.60199999999999998</c:v>
                </c:pt>
                <c:pt idx="603">
                  <c:v>0.60299999999999998</c:v>
                </c:pt>
                <c:pt idx="604">
                  <c:v>0.60399999999999998</c:v>
                </c:pt>
                <c:pt idx="605">
                  <c:v>0.60499999999999998</c:v>
                </c:pt>
                <c:pt idx="606">
                  <c:v>0.60599999999999998</c:v>
                </c:pt>
                <c:pt idx="607">
                  <c:v>0.60699999999999998</c:v>
                </c:pt>
                <c:pt idx="608">
                  <c:v>0.60799999999999998</c:v>
                </c:pt>
                <c:pt idx="609">
                  <c:v>0.60899999999999999</c:v>
                </c:pt>
                <c:pt idx="610">
                  <c:v>0.61</c:v>
                </c:pt>
                <c:pt idx="611">
                  <c:v>0.61099999999999999</c:v>
                </c:pt>
                <c:pt idx="612">
                  <c:v>0.61199999999999999</c:v>
                </c:pt>
                <c:pt idx="613">
                  <c:v>0.61299999999999999</c:v>
                </c:pt>
                <c:pt idx="614">
                  <c:v>0.61399999999999999</c:v>
                </c:pt>
                <c:pt idx="615">
                  <c:v>0.61499999999999999</c:v>
                </c:pt>
                <c:pt idx="616">
                  <c:v>0.61599999999999999</c:v>
                </c:pt>
                <c:pt idx="617">
                  <c:v>0.61699999999999999</c:v>
                </c:pt>
                <c:pt idx="618">
                  <c:v>0.61799999999999999</c:v>
                </c:pt>
                <c:pt idx="619">
                  <c:v>0.61899999999999999</c:v>
                </c:pt>
                <c:pt idx="620">
                  <c:v>0.62</c:v>
                </c:pt>
                <c:pt idx="621">
                  <c:v>0.621</c:v>
                </c:pt>
                <c:pt idx="622">
                  <c:v>0.622</c:v>
                </c:pt>
                <c:pt idx="623">
                  <c:v>0.623</c:v>
                </c:pt>
                <c:pt idx="624">
                  <c:v>0.624</c:v>
                </c:pt>
                <c:pt idx="625">
                  <c:v>0.625</c:v>
                </c:pt>
                <c:pt idx="626">
                  <c:v>0.626</c:v>
                </c:pt>
                <c:pt idx="627">
                  <c:v>0.627</c:v>
                </c:pt>
                <c:pt idx="628">
                  <c:v>0.628</c:v>
                </c:pt>
                <c:pt idx="629">
                  <c:v>0.629</c:v>
                </c:pt>
                <c:pt idx="630">
                  <c:v>0.63</c:v>
                </c:pt>
                <c:pt idx="631">
                  <c:v>0.63100000000000001</c:v>
                </c:pt>
                <c:pt idx="632">
                  <c:v>0.63200000000000001</c:v>
                </c:pt>
                <c:pt idx="633">
                  <c:v>0.63300000000000001</c:v>
                </c:pt>
                <c:pt idx="634">
                  <c:v>0.63400000000000001</c:v>
                </c:pt>
                <c:pt idx="635">
                  <c:v>0.63500000000000001</c:v>
                </c:pt>
                <c:pt idx="636">
                  <c:v>0.63600000000000001</c:v>
                </c:pt>
                <c:pt idx="637">
                  <c:v>0.63700000000000001</c:v>
                </c:pt>
                <c:pt idx="638">
                  <c:v>0.63800000000000001</c:v>
                </c:pt>
                <c:pt idx="639">
                  <c:v>0.63900000000000001</c:v>
                </c:pt>
                <c:pt idx="640">
                  <c:v>0.64</c:v>
                </c:pt>
                <c:pt idx="641">
                  <c:v>0.64100000000000001</c:v>
                </c:pt>
                <c:pt idx="642">
                  <c:v>0.64200000000000002</c:v>
                </c:pt>
                <c:pt idx="643">
                  <c:v>0.64300000000000002</c:v>
                </c:pt>
                <c:pt idx="644">
                  <c:v>0.64400000000000002</c:v>
                </c:pt>
                <c:pt idx="645">
                  <c:v>0.64500000000000002</c:v>
                </c:pt>
                <c:pt idx="646">
                  <c:v>0.64600000000000002</c:v>
                </c:pt>
                <c:pt idx="647">
                  <c:v>0.64700000000000002</c:v>
                </c:pt>
                <c:pt idx="648">
                  <c:v>0.64800000000000002</c:v>
                </c:pt>
                <c:pt idx="649">
                  <c:v>0.64900000000000002</c:v>
                </c:pt>
                <c:pt idx="650">
                  <c:v>0.65</c:v>
                </c:pt>
                <c:pt idx="651">
                  <c:v>0.65100000000000002</c:v>
                </c:pt>
                <c:pt idx="652">
                  <c:v>0.65200000000000002</c:v>
                </c:pt>
                <c:pt idx="653">
                  <c:v>0.65300000000000002</c:v>
                </c:pt>
                <c:pt idx="654">
                  <c:v>0.65400000000000003</c:v>
                </c:pt>
                <c:pt idx="655">
                  <c:v>0.65500000000000003</c:v>
                </c:pt>
                <c:pt idx="656">
                  <c:v>0.65600000000000003</c:v>
                </c:pt>
                <c:pt idx="657">
                  <c:v>0.65700000000000003</c:v>
                </c:pt>
                <c:pt idx="658">
                  <c:v>0.65800000000000003</c:v>
                </c:pt>
                <c:pt idx="659">
                  <c:v>0.65900000000000003</c:v>
                </c:pt>
                <c:pt idx="660">
                  <c:v>0.66</c:v>
                </c:pt>
                <c:pt idx="661">
                  <c:v>0.66100000000000003</c:v>
                </c:pt>
                <c:pt idx="662">
                  <c:v>0.66200000000000003</c:v>
                </c:pt>
                <c:pt idx="663">
                  <c:v>0.66300000000000003</c:v>
                </c:pt>
                <c:pt idx="664">
                  <c:v>0.66400000000000003</c:v>
                </c:pt>
                <c:pt idx="665">
                  <c:v>0.66500000000000004</c:v>
                </c:pt>
                <c:pt idx="666">
                  <c:v>0.66600000000000004</c:v>
                </c:pt>
                <c:pt idx="667">
                  <c:v>0.66700000000000004</c:v>
                </c:pt>
                <c:pt idx="668">
                  <c:v>0.66800000000000004</c:v>
                </c:pt>
                <c:pt idx="669">
                  <c:v>0.66900000000000004</c:v>
                </c:pt>
                <c:pt idx="670">
                  <c:v>0.67</c:v>
                </c:pt>
                <c:pt idx="671">
                  <c:v>0.67100000000000004</c:v>
                </c:pt>
                <c:pt idx="672">
                  <c:v>0.67200000000000004</c:v>
                </c:pt>
                <c:pt idx="673">
                  <c:v>0.67300000000000004</c:v>
                </c:pt>
                <c:pt idx="674">
                  <c:v>0.67400000000000004</c:v>
                </c:pt>
                <c:pt idx="675">
                  <c:v>0.67500000000000004</c:v>
                </c:pt>
                <c:pt idx="676">
                  <c:v>0.67600000000000005</c:v>
                </c:pt>
                <c:pt idx="677">
                  <c:v>0.67700000000000005</c:v>
                </c:pt>
                <c:pt idx="678">
                  <c:v>0.67800000000000005</c:v>
                </c:pt>
                <c:pt idx="679">
                  <c:v>0.67900000000000005</c:v>
                </c:pt>
                <c:pt idx="680">
                  <c:v>0.68</c:v>
                </c:pt>
                <c:pt idx="681">
                  <c:v>0.68100000000000005</c:v>
                </c:pt>
                <c:pt idx="682">
                  <c:v>0.68200000000000005</c:v>
                </c:pt>
                <c:pt idx="683">
                  <c:v>0.68300000000000005</c:v>
                </c:pt>
                <c:pt idx="684">
                  <c:v>0.68400000000000005</c:v>
                </c:pt>
                <c:pt idx="685">
                  <c:v>0.68500000000000005</c:v>
                </c:pt>
                <c:pt idx="686">
                  <c:v>0.68600000000000005</c:v>
                </c:pt>
                <c:pt idx="687">
                  <c:v>0.68700000000000006</c:v>
                </c:pt>
                <c:pt idx="688">
                  <c:v>0.68799999999999994</c:v>
                </c:pt>
                <c:pt idx="689">
                  <c:v>0.68899999999999995</c:v>
                </c:pt>
                <c:pt idx="690">
                  <c:v>0.69</c:v>
                </c:pt>
                <c:pt idx="691">
                  <c:v>0.69099999999999995</c:v>
                </c:pt>
                <c:pt idx="692">
                  <c:v>0.69199999999999995</c:v>
                </c:pt>
                <c:pt idx="693">
                  <c:v>0.69299999999999995</c:v>
                </c:pt>
                <c:pt idx="694">
                  <c:v>0.69399999999999995</c:v>
                </c:pt>
                <c:pt idx="695">
                  <c:v>0.69499999999999995</c:v>
                </c:pt>
                <c:pt idx="696">
                  <c:v>0.69599999999999995</c:v>
                </c:pt>
                <c:pt idx="697">
                  <c:v>0.69699999999999995</c:v>
                </c:pt>
                <c:pt idx="698">
                  <c:v>0.69799999999999995</c:v>
                </c:pt>
                <c:pt idx="699">
                  <c:v>0.69899999999999995</c:v>
                </c:pt>
                <c:pt idx="700">
                  <c:v>0.7</c:v>
                </c:pt>
                <c:pt idx="701">
                  <c:v>0.70099999999999996</c:v>
                </c:pt>
                <c:pt idx="702">
                  <c:v>0.70199999999999996</c:v>
                </c:pt>
                <c:pt idx="703">
                  <c:v>0.70299999999999996</c:v>
                </c:pt>
                <c:pt idx="704">
                  <c:v>0.70399999999999996</c:v>
                </c:pt>
                <c:pt idx="705">
                  <c:v>0.70499999999999996</c:v>
                </c:pt>
                <c:pt idx="706">
                  <c:v>0.70599999999999996</c:v>
                </c:pt>
                <c:pt idx="707">
                  <c:v>0.70699999999999996</c:v>
                </c:pt>
                <c:pt idx="708">
                  <c:v>0.70799999999999996</c:v>
                </c:pt>
                <c:pt idx="709">
                  <c:v>0.70899999999999996</c:v>
                </c:pt>
                <c:pt idx="710">
                  <c:v>0.71</c:v>
                </c:pt>
                <c:pt idx="711">
                  <c:v>0.71099999999999997</c:v>
                </c:pt>
                <c:pt idx="712">
                  <c:v>0.71199999999999997</c:v>
                </c:pt>
                <c:pt idx="713">
                  <c:v>0.71299999999999997</c:v>
                </c:pt>
                <c:pt idx="714">
                  <c:v>0.71399999999999997</c:v>
                </c:pt>
                <c:pt idx="715">
                  <c:v>0.71499999999999997</c:v>
                </c:pt>
                <c:pt idx="716">
                  <c:v>0.71599999999999997</c:v>
                </c:pt>
                <c:pt idx="717">
                  <c:v>0.71699999999999997</c:v>
                </c:pt>
                <c:pt idx="718">
                  <c:v>0.71799999999999997</c:v>
                </c:pt>
                <c:pt idx="719">
                  <c:v>0.71899999999999997</c:v>
                </c:pt>
                <c:pt idx="720">
                  <c:v>0.72</c:v>
                </c:pt>
                <c:pt idx="721">
                  <c:v>0.72099999999999997</c:v>
                </c:pt>
                <c:pt idx="722">
                  <c:v>0.72199999999999998</c:v>
                </c:pt>
                <c:pt idx="723">
                  <c:v>0.72299999999999998</c:v>
                </c:pt>
                <c:pt idx="724">
                  <c:v>0.72399999999999998</c:v>
                </c:pt>
                <c:pt idx="725">
                  <c:v>0.72499999999999998</c:v>
                </c:pt>
                <c:pt idx="726">
                  <c:v>0.72599999999999998</c:v>
                </c:pt>
                <c:pt idx="727">
                  <c:v>0.72699999999999998</c:v>
                </c:pt>
                <c:pt idx="728">
                  <c:v>0.72799999999999998</c:v>
                </c:pt>
                <c:pt idx="729">
                  <c:v>0.72899999999999998</c:v>
                </c:pt>
                <c:pt idx="730">
                  <c:v>0.73</c:v>
                </c:pt>
                <c:pt idx="731">
                  <c:v>0.73099999999999998</c:v>
                </c:pt>
                <c:pt idx="732">
                  <c:v>0.73199999999999998</c:v>
                </c:pt>
                <c:pt idx="733">
                  <c:v>0.73299999999999998</c:v>
                </c:pt>
                <c:pt idx="734">
                  <c:v>0.73399999999999999</c:v>
                </c:pt>
                <c:pt idx="735">
                  <c:v>0.73499999999999999</c:v>
                </c:pt>
                <c:pt idx="736">
                  <c:v>0.73599999999999999</c:v>
                </c:pt>
                <c:pt idx="737">
                  <c:v>0.73699999999999999</c:v>
                </c:pt>
                <c:pt idx="738">
                  <c:v>0.73799999999999999</c:v>
                </c:pt>
                <c:pt idx="739">
                  <c:v>0.73899999999999999</c:v>
                </c:pt>
                <c:pt idx="740">
                  <c:v>0.74</c:v>
                </c:pt>
                <c:pt idx="741">
                  <c:v>0.74099999999999999</c:v>
                </c:pt>
                <c:pt idx="742">
                  <c:v>0.74199999999999999</c:v>
                </c:pt>
                <c:pt idx="743">
                  <c:v>0.74299999999999999</c:v>
                </c:pt>
                <c:pt idx="744">
                  <c:v>0.74399999999999999</c:v>
                </c:pt>
                <c:pt idx="745">
                  <c:v>0.745</c:v>
                </c:pt>
                <c:pt idx="746">
                  <c:v>0.746</c:v>
                </c:pt>
                <c:pt idx="747">
                  <c:v>0.747</c:v>
                </c:pt>
                <c:pt idx="748">
                  <c:v>0.748</c:v>
                </c:pt>
                <c:pt idx="749">
                  <c:v>0.749</c:v>
                </c:pt>
                <c:pt idx="750">
                  <c:v>0.75</c:v>
                </c:pt>
                <c:pt idx="751">
                  <c:v>0.751</c:v>
                </c:pt>
                <c:pt idx="752">
                  <c:v>0.752</c:v>
                </c:pt>
                <c:pt idx="753">
                  <c:v>0.753</c:v>
                </c:pt>
                <c:pt idx="754">
                  <c:v>0.754</c:v>
                </c:pt>
                <c:pt idx="755">
                  <c:v>0.755</c:v>
                </c:pt>
                <c:pt idx="756">
                  <c:v>0.75600000000000001</c:v>
                </c:pt>
                <c:pt idx="757">
                  <c:v>0.75700000000000001</c:v>
                </c:pt>
                <c:pt idx="758">
                  <c:v>0.75800000000000001</c:v>
                </c:pt>
                <c:pt idx="759">
                  <c:v>0.75900000000000001</c:v>
                </c:pt>
                <c:pt idx="760">
                  <c:v>0.76</c:v>
                </c:pt>
                <c:pt idx="761">
                  <c:v>0.76100000000000001</c:v>
                </c:pt>
                <c:pt idx="762">
                  <c:v>0.76200000000000001</c:v>
                </c:pt>
                <c:pt idx="763">
                  <c:v>0.76300000000000001</c:v>
                </c:pt>
                <c:pt idx="764">
                  <c:v>0.76400000000000001</c:v>
                </c:pt>
                <c:pt idx="765">
                  <c:v>0.76500000000000001</c:v>
                </c:pt>
                <c:pt idx="766">
                  <c:v>0.76600000000000001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0.76900000000000002</c:v>
                </c:pt>
                <c:pt idx="770">
                  <c:v>0.77</c:v>
                </c:pt>
                <c:pt idx="771">
                  <c:v>0.77100000000000002</c:v>
                </c:pt>
                <c:pt idx="772">
                  <c:v>0.77200000000000002</c:v>
                </c:pt>
                <c:pt idx="773">
                  <c:v>0.77300000000000002</c:v>
                </c:pt>
                <c:pt idx="774">
                  <c:v>0.77400000000000002</c:v>
                </c:pt>
                <c:pt idx="775">
                  <c:v>0.77500000000000002</c:v>
                </c:pt>
                <c:pt idx="776">
                  <c:v>0.77600000000000002</c:v>
                </c:pt>
                <c:pt idx="777">
                  <c:v>0.77700000000000002</c:v>
                </c:pt>
                <c:pt idx="778">
                  <c:v>0.77800000000000002</c:v>
                </c:pt>
                <c:pt idx="779">
                  <c:v>0.77900000000000003</c:v>
                </c:pt>
                <c:pt idx="780">
                  <c:v>0.78</c:v>
                </c:pt>
                <c:pt idx="781">
                  <c:v>0.78100000000000003</c:v>
                </c:pt>
                <c:pt idx="782">
                  <c:v>0.78200000000000003</c:v>
                </c:pt>
                <c:pt idx="783">
                  <c:v>0.78300000000000003</c:v>
                </c:pt>
                <c:pt idx="784">
                  <c:v>0.78400000000000003</c:v>
                </c:pt>
                <c:pt idx="785">
                  <c:v>0.78500000000000003</c:v>
                </c:pt>
                <c:pt idx="786">
                  <c:v>0.78600000000000003</c:v>
                </c:pt>
                <c:pt idx="787">
                  <c:v>0.78700000000000003</c:v>
                </c:pt>
                <c:pt idx="788">
                  <c:v>0.78800000000000003</c:v>
                </c:pt>
                <c:pt idx="789">
                  <c:v>0.78900000000000003</c:v>
                </c:pt>
                <c:pt idx="790">
                  <c:v>0.79</c:v>
                </c:pt>
                <c:pt idx="791">
                  <c:v>0.79100000000000004</c:v>
                </c:pt>
                <c:pt idx="792">
                  <c:v>0.79200000000000004</c:v>
                </c:pt>
                <c:pt idx="793">
                  <c:v>0.79300000000000004</c:v>
                </c:pt>
                <c:pt idx="794">
                  <c:v>0.79400000000000004</c:v>
                </c:pt>
                <c:pt idx="795">
                  <c:v>0.79500000000000004</c:v>
                </c:pt>
                <c:pt idx="796">
                  <c:v>0.79600000000000004</c:v>
                </c:pt>
                <c:pt idx="797">
                  <c:v>0.79700000000000004</c:v>
                </c:pt>
                <c:pt idx="798">
                  <c:v>0.79800000000000004</c:v>
                </c:pt>
                <c:pt idx="799">
                  <c:v>0.79900000000000004</c:v>
                </c:pt>
                <c:pt idx="800">
                  <c:v>0.8</c:v>
                </c:pt>
                <c:pt idx="801">
                  <c:v>0.79900000000000004</c:v>
                </c:pt>
                <c:pt idx="802">
                  <c:v>0.79800000000000004</c:v>
                </c:pt>
                <c:pt idx="803">
                  <c:v>0.79700000000000004</c:v>
                </c:pt>
                <c:pt idx="804">
                  <c:v>0.79600000000000004</c:v>
                </c:pt>
                <c:pt idx="805">
                  <c:v>0.79500000000000004</c:v>
                </c:pt>
                <c:pt idx="806">
                  <c:v>0.79400000000000004</c:v>
                </c:pt>
                <c:pt idx="807">
                  <c:v>0.79300000000000004</c:v>
                </c:pt>
                <c:pt idx="808">
                  <c:v>0.79200000000000004</c:v>
                </c:pt>
                <c:pt idx="809">
                  <c:v>0.79100000000000004</c:v>
                </c:pt>
                <c:pt idx="810">
                  <c:v>0.79</c:v>
                </c:pt>
                <c:pt idx="811">
                  <c:v>0.78900000000000003</c:v>
                </c:pt>
                <c:pt idx="812">
                  <c:v>0.78800000000000003</c:v>
                </c:pt>
                <c:pt idx="813">
                  <c:v>0.78700000000000003</c:v>
                </c:pt>
                <c:pt idx="814">
                  <c:v>0.78600000000000003</c:v>
                </c:pt>
                <c:pt idx="815">
                  <c:v>0.78500000000000003</c:v>
                </c:pt>
                <c:pt idx="816">
                  <c:v>0.78400000000000003</c:v>
                </c:pt>
                <c:pt idx="817">
                  <c:v>0.78300000000000003</c:v>
                </c:pt>
                <c:pt idx="818">
                  <c:v>0.78200000000000003</c:v>
                </c:pt>
                <c:pt idx="819">
                  <c:v>0.78100000000000003</c:v>
                </c:pt>
                <c:pt idx="820">
                  <c:v>0.78</c:v>
                </c:pt>
                <c:pt idx="821">
                  <c:v>0.77900000000000003</c:v>
                </c:pt>
                <c:pt idx="822">
                  <c:v>0.77800000000000002</c:v>
                </c:pt>
                <c:pt idx="823">
                  <c:v>0.77700000000000002</c:v>
                </c:pt>
                <c:pt idx="824">
                  <c:v>0.77600000000000002</c:v>
                </c:pt>
                <c:pt idx="825">
                  <c:v>0.77500000000000002</c:v>
                </c:pt>
                <c:pt idx="826">
                  <c:v>0.77400000000000002</c:v>
                </c:pt>
                <c:pt idx="827">
                  <c:v>0.77300000000000002</c:v>
                </c:pt>
                <c:pt idx="828">
                  <c:v>0.77200000000000002</c:v>
                </c:pt>
                <c:pt idx="829">
                  <c:v>0.77100000000000002</c:v>
                </c:pt>
                <c:pt idx="830">
                  <c:v>0.77</c:v>
                </c:pt>
                <c:pt idx="831">
                  <c:v>0.76900000000000002</c:v>
                </c:pt>
                <c:pt idx="832">
                  <c:v>0.76800000000000002</c:v>
                </c:pt>
                <c:pt idx="833">
                  <c:v>0.76700000000000002</c:v>
                </c:pt>
                <c:pt idx="834">
                  <c:v>0.76600000000000001</c:v>
                </c:pt>
                <c:pt idx="835">
                  <c:v>0.76500000000000001</c:v>
                </c:pt>
                <c:pt idx="836">
                  <c:v>0.76400000000000001</c:v>
                </c:pt>
                <c:pt idx="837">
                  <c:v>0.76300000000000001</c:v>
                </c:pt>
                <c:pt idx="838">
                  <c:v>0.76200000000000001</c:v>
                </c:pt>
                <c:pt idx="839">
                  <c:v>0.76100000000000001</c:v>
                </c:pt>
                <c:pt idx="840">
                  <c:v>0.76</c:v>
                </c:pt>
                <c:pt idx="841">
                  <c:v>0.75900000000000001</c:v>
                </c:pt>
                <c:pt idx="842">
                  <c:v>0.75800000000000001</c:v>
                </c:pt>
                <c:pt idx="843">
                  <c:v>0.75700000000000001</c:v>
                </c:pt>
                <c:pt idx="844">
                  <c:v>0.75600000000000001</c:v>
                </c:pt>
                <c:pt idx="845">
                  <c:v>0.755</c:v>
                </c:pt>
                <c:pt idx="846">
                  <c:v>0.754</c:v>
                </c:pt>
                <c:pt idx="847">
                  <c:v>0.753</c:v>
                </c:pt>
                <c:pt idx="848">
                  <c:v>0.752</c:v>
                </c:pt>
                <c:pt idx="849">
                  <c:v>0.751</c:v>
                </c:pt>
                <c:pt idx="850">
                  <c:v>0.75</c:v>
                </c:pt>
                <c:pt idx="851">
                  <c:v>0.749</c:v>
                </c:pt>
                <c:pt idx="852">
                  <c:v>0.748</c:v>
                </c:pt>
                <c:pt idx="853">
                  <c:v>0.747</c:v>
                </c:pt>
                <c:pt idx="854">
                  <c:v>0.746</c:v>
                </c:pt>
                <c:pt idx="855">
                  <c:v>0.745</c:v>
                </c:pt>
                <c:pt idx="856">
                  <c:v>0.74399999999999999</c:v>
                </c:pt>
                <c:pt idx="857">
                  <c:v>0.74299999999999999</c:v>
                </c:pt>
                <c:pt idx="858">
                  <c:v>0.74199999999999999</c:v>
                </c:pt>
                <c:pt idx="859">
                  <c:v>0.74099999999999999</c:v>
                </c:pt>
                <c:pt idx="860">
                  <c:v>0.74</c:v>
                </c:pt>
                <c:pt idx="861">
                  <c:v>0.73899999999999999</c:v>
                </c:pt>
                <c:pt idx="862">
                  <c:v>0.73799999999999999</c:v>
                </c:pt>
                <c:pt idx="863">
                  <c:v>0.73699999999999999</c:v>
                </c:pt>
                <c:pt idx="864">
                  <c:v>0.73599999999999999</c:v>
                </c:pt>
                <c:pt idx="865">
                  <c:v>0.73499999999999999</c:v>
                </c:pt>
                <c:pt idx="866">
                  <c:v>0.73399999999999999</c:v>
                </c:pt>
                <c:pt idx="867">
                  <c:v>0.73299999999999998</c:v>
                </c:pt>
                <c:pt idx="868">
                  <c:v>0.73199999999999998</c:v>
                </c:pt>
                <c:pt idx="869">
                  <c:v>0.73099999999999998</c:v>
                </c:pt>
                <c:pt idx="870">
                  <c:v>0.73</c:v>
                </c:pt>
                <c:pt idx="871">
                  <c:v>0.72899999999999998</c:v>
                </c:pt>
                <c:pt idx="872">
                  <c:v>0.72799999999999998</c:v>
                </c:pt>
                <c:pt idx="873">
                  <c:v>0.72699999999999998</c:v>
                </c:pt>
                <c:pt idx="874">
                  <c:v>0.72599999999999998</c:v>
                </c:pt>
                <c:pt idx="875">
                  <c:v>0.72499999999999998</c:v>
                </c:pt>
                <c:pt idx="876">
                  <c:v>0.72399999999999998</c:v>
                </c:pt>
                <c:pt idx="877">
                  <c:v>0.72299999999999998</c:v>
                </c:pt>
                <c:pt idx="878">
                  <c:v>0.72199999999999998</c:v>
                </c:pt>
                <c:pt idx="879">
                  <c:v>0.72099999999999997</c:v>
                </c:pt>
                <c:pt idx="880">
                  <c:v>0.72</c:v>
                </c:pt>
                <c:pt idx="881">
                  <c:v>0.71899999999999997</c:v>
                </c:pt>
                <c:pt idx="882">
                  <c:v>0.71799999999999997</c:v>
                </c:pt>
                <c:pt idx="883">
                  <c:v>0.71699999999999997</c:v>
                </c:pt>
                <c:pt idx="884">
                  <c:v>0.71599999999999997</c:v>
                </c:pt>
                <c:pt idx="885">
                  <c:v>0.71499999999999997</c:v>
                </c:pt>
                <c:pt idx="886">
                  <c:v>0.71399999999999997</c:v>
                </c:pt>
                <c:pt idx="887">
                  <c:v>0.71299999999999997</c:v>
                </c:pt>
                <c:pt idx="888">
                  <c:v>0.71199999999999997</c:v>
                </c:pt>
                <c:pt idx="889">
                  <c:v>0.71099999999999997</c:v>
                </c:pt>
                <c:pt idx="890">
                  <c:v>0.71</c:v>
                </c:pt>
                <c:pt idx="891">
                  <c:v>0.70899999999999996</c:v>
                </c:pt>
                <c:pt idx="892">
                  <c:v>0.70799999999999996</c:v>
                </c:pt>
                <c:pt idx="893">
                  <c:v>0.70699999999999996</c:v>
                </c:pt>
                <c:pt idx="894">
                  <c:v>0.70599999999999996</c:v>
                </c:pt>
                <c:pt idx="895">
                  <c:v>0.70499999999999996</c:v>
                </c:pt>
                <c:pt idx="896">
                  <c:v>0.70399999999999996</c:v>
                </c:pt>
                <c:pt idx="897">
                  <c:v>0.70299999999999996</c:v>
                </c:pt>
                <c:pt idx="898">
                  <c:v>0.70199999999999996</c:v>
                </c:pt>
                <c:pt idx="899">
                  <c:v>0.70099999999999996</c:v>
                </c:pt>
                <c:pt idx="900">
                  <c:v>0.7</c:v>
                </c:pt>
                <c:pt idx="901">
                  <c:v>0.69899999999999995</c:v>
                </c:pt>
                <c:pt idx="902">
                  <c:v>0.69799999999999995</c:v>
                </c:pt>
                <c:pt idx="903">
                  <c:v>0.69699999999999995</c:v>
                </c:pt>
                <c:pt idx="904">
                  <c:v>0.69599999999999995</c:v>
                </c:pt>
                <c:pt idx="905">
                  <c:v>0.69499999999999995</c:v>
                </c:pt>
                <c:pt idx="906">
                  <c:v>0.69399999999999995</c:v>
                </c:pt>
                <c:pt idx="907">
                  <c:v>0.69299999999999995</c:v>
                </c:pt>
                <c:pt idx="908">
                  <c:v>0.69199999999999995</c:v>
                </c:pt>
                <c:pt idx="909">
                  <c:v>0.69099999999999995</c:v>
                </c:pt>
                <c:pt idx="910">
                  <c:v>0.69</c:v>
                </c:pt>
                <c:pt idx="911">
                  <c:v>0.68899999999999995</c:v>
                </c:pt>
                <c:pt idx="912">
                  <c:v>0.68799999999999994</c:v>
                </c:pt>
                <c:pt idx="913">
                  <c:v>0.68700000000000006</c:v>
                </c:pt>
                <c:pt idx="914">
                  <c:v>0.68600000000000005</c:v>
                </c:pt>
                <c:pt idx="915">
                  <c:v>0.68500000000000005</c:v>
                </c:pt>
                <c:pt idx="916">
                  <c:v>0.68400000000000005</c:v>
                </c:pt>
                <c:pt idx="917">
                  <c:v>0.68300000000000005</c:v>
                </c:pt>
                <c:pt idx="918">
                  <c:v>0.68200000000000005</c:v>
                </c:pt>
                <c:pt idx="919">
                  <c:v>0.68100000000000005</c:v>
                </c:pt>
                <c:pt idx="920">
                  <c:v>0.68</c:v>
                </c:pt>
                <c:pt idx="921">
                  <c:v>0.67900000000000005</c:v>
                </c:pt>
                <c:pt idx="922">
                  <c:v>0.67800000000000005</c:v>
                </c:pt>
                <c:pt idx="923">
                  <c:v>0.67700000000000005</c:v>
                </c:pt>
                <c:pt idx="924">
                  <c:v>0.67600000000000005</c:v>
                </c:pt>
                <c:pt idx="925">
                  <c:v>0.67500000000000004</c:v>
                </c:pt>
                <c:pt idx="926">
                  <c:v>0.67400000000000004</c:v>
                </c:pt>
                <c:pt idx="927">
                  <c:v>0.67300000000000004</c:v>
                </c:pt>
                <c:pt idx="928">
                  <c:v>0.67200000000000004</c:v>
                </c:pt>
                <c:pt idx="929">
                  <c:v>0.67100000000000004</c:v>
                </c:pt>
                <c:pt idx="930">
                  <c:v>0.67</c:v>
                </c:pt>
                <c:pt idx="931">
                  <c:v>0.66900000000000004</c:v>
                </c:pt>
                <c:pt idx="932">
                  <c:v>0.66800000000000004</c:v>
                </c:pt>
                <c:pt idx="933">
                  <c:v>0.66700000000000004</c:v>
                </c:pt>
                <c:pt idx="934">
                  <c:v>0.66600000000000004</c:v>
                </c:pt>
                <c:pt idx="935">
                  <c:v>0.66500000000000004</c:v>
                </c:pt>
                <c:pt idx="936">
                  <c:v>0.66400000000000003</c:v>
                </c:pt>
                <c:pt idx="937">
                  <c:v>0.66300000000000003</c:v>
                </c:pt>
                <c:pt idx="938">
                  <c:v>0.66200000000000003</c:v>
                </c:pt>
                <c:pt idx="939">
                  <c:v>0.66100000000000003</c:v>
                </c:pt>
                <c:pt idx="940">
                  <c:v>0.66</c:v>
                </c:pt>
                <c:pt idx="941">
                  <c:v>0.65900000000000003</c:v>
                </c:pt>
                <c:pt idx="942">
                  <c:v>0.65800000000000003</c:v>
                </c:pt>
                <c:pt idx="943">
                  <c:v>0.65700000000000003</c:v>
                </c:pt>
                <c:pt idx="944">
                  <c:v>0.65600000000000003</c:v>
                </c:pt>
                <c:pt idx="945">
                  <c:v>0.65500000000000003</c:v>
                </c:pt>
                <c:pt idx="946">
                  <c:v>0.65400000000000003</c:v>
                </c:pt>
                <c:pt idx="947">
                  <c:v>0.65300000000000002</c:v>
                </c:pt>
                <c:pt idx="948">
                  <c:v>0.65200000000000002</c:v>
                </c:pt>
                <c:pt idx="949">
                  <c:v>0.65100000000000002</c:v>
                </c:pt>
                <c:pt idx="950">
                  <c:v>0.65</c:v>
                </c:pt>
                <c:pt idx="951">
                  <c:v>0.64900000000000002</c:v>
                </c:pt>
                <c:pt idx="952">
                  <c:v>0.64800000000000002</c:v>
                </c:pt>
                <c:pt idx="953">
                  <c:v>0.64700000000000002</c:v>
                </c:pt>
                <c:pt idx="954">
                  <c:v>0.64600000000000002</c:v>
                </c:pt>
                <c:pt idx="955">
                  <c:v>0.64500000000000002</c:v>
                </c:pt>
                <c:pt idx="956">
                  <c:v>0.64400000000000002</c:v>
                </c:pt>
                <c:pt idx="957">
                  <c:v>0.64300000000000002</c:v>
                </c:pt>
                <c:pt idx="958">
                  <c:v>0.64200000000000002</c:v>
                </c:pt>
                <c:pt idx="959">
                  <c:v>0.64100000000000001</c:v>
                </c:pt>
                <c:pt idx="960">
                  <c:v>0.64</c:v>
                </c:pt>
                <c:pt idx="961">
                  <c:v>0.63900000000000001</c:v>
                </c:pt>
                <c:pt idx="962">
                  <c:v>0.63800000000000001</c:v>
                </c:pt>
                <c:pt idx="963">
                  <c:v>0.63700000000000001</c:v>
                </c:pt>
                <c:pt idx="964">
                  <c:v>0.63600000000000001</c:v>
                </c:pt>
                <c:pt idx="965">
                  <c:v>0.63500000000000001</c:v>
                </c:pt>
                <c:pt idx="966">
                  <c:v>0.63400000000000001</c:v>
                </c:pt>
                <c:pt idx="967">
                  <c:v>0.63300000000000001</c:v>
                </c:pt>
                <c:pt idx="968">
                  <c:v>0.63200000000000001</c:v>
                </c:pt>
                <c:pt idx="969">
                  <c:v>0.63100000000000001</c:v>
                </c:pt>
                <c:pt idx="970">
                  <c:v>0.63</c:v>
                </c:pt>
                <c:pt idx="971">
                  <c:v>0.629</c:v>
                </c:pt>
                <c:pt idx="972">
                  <c:v>0.628</c:v>
                </c:pt>
                <c:pt idx="973">
                  <c:v>0.627</c:v>
                </c:pt>
                <c:pt idx="974">
                  <c:v>0.626</c:v>
                </c:pt>
                <c:pt idx="975">
                  <c:v>0.625</c:v>
                </c:pt>
                <c:pt idx="976">
                  <c:v>0.624</c:v>
                </c:pt>
                <c:pt idx="977">
                  <c:v>0.623</c:v>
                </c:pt>
                <c:pt idx="978">
                  <c:v>0.622</c:v>
                </c:pt>
                <c:pt idx="979">
                  <c:v>0.621</c:v>
                </c:pt>
                <c:pt idx="980">
                  <c:v>0.62</c:v>
                </c:pt>
                <c:pt idx="981">
                  <c:v>0.61899999999999999</c:v>
                </c:pt>
                <c:pt idx="982">
                  <c:v>0.61799999999999999</c:v>
                </c:pt>
                <c:pt idx="983">
                  <c:v>0.61699999999999999</c:v>
                </c:pt>
                <c:pt idx="984">
                  <c:v>0.61599999999999999</c:v>
                </c:pt>
                <c:pt idx="985">
                  <c:v>0.61499999999999999</c:v>
                </c:pt>
                <c:pt idx="986">
                  <c:v>0.61399999999999999</c:v>
                </c:pt>
                <c:pt idx="987">
                  <c:v>0.61299999999999999</c:v>
                </c:pt>
                <c:pt idx="988">
                  <c:v>0.61199999999999999</c:v>
                </c:pt>
                <c:pt idx="989">
                  <c:v>0.61099999999999999</c:v>
                </c:pt>
                <c:pt idx="990">
                  <c:v>0.61</c:v>
                </c:pt>
                <c:pt idx="991">
                  <c:v>0.60899999999999999</c:v>
                </c:pt>
                <c:pt idx="992">
                  <c:v>0.60799999999999998</c:v>
                </c:pt>
                <c:pt idx="993">
                  <c:v>0.60699999999999998</c:v>
                </c:pt>
                <c:pt idx="994">
                  <c:v>0.60599999999999998</c:v>
                </c:pt>
                <c:pt idx="995">
                  <c:v>0.60499999999999998</c:v>
                </c:pt>
                <c:pt idx="996">
                  <c:v>0.60399999999999998</c:v>
                </c:pt>
                <c:pt idx="997">
                  <c:v>0.60299999999999998</c:v>
                </c:pt>
                <c:pt idx="998">
                  <c:v>0.60199999999999998</c:v>
                </c:pt>
                <c:pt idx="999">
                  <c:v>0.60099999999999998</c:v>
                </c:pt>
                <c:pt idx="1000">
                  <c:v>0.6</c:v>
                </c:pt>
                <c:pt idx="1001">
                  <c:v>0.59899999999999998</c:v>
                </c:pt>
                <c:pt idx="1002">
                  <c:v>0.59799999999999998</c:v>
                </c:pt>
                <c:pt idx="1003">
                  <c:v>0.59699999999999998</c:v>
                </c:pt>
                <c:pt idx="1004">
                  <c:v>0.59599999999999997</c:v>
                </c:pt>
                <c:pt idx="1005">
                  <c:v>0.59499999999999997</c:v>
                </c:pt>
                <c:pt idx="1006">
                  <c:v>0.59399999999999997</c:v>
                </c:pt>
                <c:pt idx="1007">
                  <c:v>0.59299999999999997</c:v>
                </c:pt>
                <c:pt idx="1008">
                  <c:v>0.59199999999999997</c:v>
                </c:pt>
                <c:pt idx="1009">
                  <c:v>0.59099999999999997</c:v>
                </c:pt>
                <c:pt idx="1010">
                  <c:v>0.59</c:v>
                </c:pt>
                <c:pt idx="1011">
                  <c:v>0.58899999999999997</c:v>
                </c:pt>
                <c:pt idx="1012">
                  <c:v>0.58799999999999997</c:v>
                </c:pt>
                <c:pt idx="1013">
                  <c:v>0.58699999999999997</c:v>
                </c:pt>
                <c:pt idx="1014">
                  <c:v>0.58599999999999997</c:v>
                </c:pt>
                <c:pt idx="1015">
                  <c:v>0.58499999999999996</c:v>
                </c:pt>
                <c:pt idx="1016">
                  <c:v>0.58399999999999996</c:v>
                </c:pt>
                <c:pt idx="1017">
                  <c:v>0.58299999999999996</c:v>
                </c:pt>
                <c:pt idx="1018">
                  <c:v>0.58199999999999996</c:v>
                </c:pt>
                <c:pt idx="1019">
                  <c:v>0.58099999999999996</c:v>
                </c:pt>
                <c:pt idx="1020">
                  <c:v>0.57999999999999996</c:v>
                </c:pt>
                <c:pt idx="1021">
                  <c:v>0.57899999999999996</c:v>
                </c:pt>
                <c:pt idx="1022">
                  <c:v>0.57799999999999996</c:v>
                </c:pt>
                <c:pt idx="1023">
                  <c:v>0.57699999999999996</c:v>
                </c:pt>
                <c:pt idx="1024">
                  <c:v>0.57599999999999996</c:v>
                </c:pt>
                <c:pt idx="1025">
                  <c:v>0.57499999999999996</c:v>
                </c:pt>
                <c:pt idx="1026">
                  <c:v>0.57399999999999995</c:v>
                </c:pt>
                <c:pt idx="1027">
                  <c:v>0.57299999999999995</c:v>
                </c:pt>
                <c:pt idx="1028">
                  <c:v>0.57199999999999995</c:v>
                </c:pt>
                <c:pt idx="1029">
                  <c:v>0.57099999999999995</c:v>
                </c:pt>
                <c:pt idx="1030">
                  <c:v>0.56999999999999995</c:v>
                </c:pt>
                <c:pt idx="1031">
                  <c:v>0.56899999999999995</c:v>
                </c:pt>
                <c:pt idx="1032">
                  <c:v>0.56799999999999995</c:v>
                </c:pt>
                <c:pt idx="1033">
                  <c:v>0.56699999999999995</c:v>
                </c:pt>
                <c:pt idx="1034">
                  <c:v>0.56599999999999995</c:v>
                </c:pt>
                <c:pt idx="1035">
                  <c:v>0.56499999999999995</c:v>
                </c:pt>
                <c:pt idx="1036">
                  <c:v>0.56399999999999995</c:v>
                </c:pt>
                <c:pt idx="1037">
                  <c:v>0.56299999999999994</c:v>
                </c:pt>
                <c:pt idx="1038">
                  <c:v>0.56200000000000006</c:v>
                </c:pt>
                <c:pt idx="1039">
                  <c:v>0.56100000000000005</c:v>
                </c:pt>
                <c:pt idx="1040">
                  <c:v>0.56000000000000005</c:v>
                </c:pt>
                <c:pt idx="1041">
                  <c:v>0.55900000000000005</c:v>
                </c:pt>
                <c:pt idx="1042">
                  <c:v>0.55800000000000005</c:v>
                </c:pt>
                <c:pt idx="1043">
                  <c:v>0.55700000000000005</c:v>
                </c:pt>
                <c:pt idx="1044">
                  <c:v>0.55600000000000005</c:v>
                </c:pt>
                <c:pt idx="1045">
                  <c:v>0.55500000000000005</c:v>
                </c:pt>
                <c:pt idx="1046">
                  <c:v>0.55400000000000005</c:v>
                </c:pt>
                <c:pt idx="1047">
                  <c:v>0.55300000000000005</c:v>
                </c:pt>
                <c:pt idx="1048">
                  <c:v>0.55200000000000005</c:v>
                </c:pt>
                <c:pt idx="1049">
                  <c:v>0.55100000000000005</c:v>
                </c:pt>
                <c:pt idx="1050">
                  <c:v>0.55000000000000004</c:v>
                </c:pt>
                <c:pt idx="1051">
                  <c:v>0.54900000000000004</c:v>
                </c:pt>
                <c:pt idx="1052">
                  <c:v>0.54800000000000004</c:v>
                </c:pt>
                <c:pt idx="1053">
                  <c:v>0.54700000000000004</c:v>
                </c:pt>
                <c:pt idx="1054">
                  <c:v>0.54600000000000004</c:v>
                </c:pt>
                <c:pt idx="1055">
                  <c:v>0.54500000000000004</c:v>
                </c:pt>
                <c:pt idx="1056">
                  <c:v>0.54400000000000004</c:v>
                </c:pt>
                <c:pt idx="1057">
                  <c:v>0.54300000000000004</c:v>
                </c:pt>
                <c:pt idx="1058">
                  <c:v>0.54200000000000004</c:v>
                </c:pt>
                <c:pt idx="1059">
                  <c:v>0.54100000000000004</c:v>
                </c:pt>
                <c:pt idx="1060">
                  <c:v>0.54</c:v>
                </c:pt>
                <c:pt idx="1061">
                  <c:v>0.53900000000000003</c:v>
                </c:pt>
                <c:pt idx="1062">
                  <c:v>0.53800000000000003</c:v>
                </c:pt>
                <c:pt idx="1063">
                  <c:v>0.53700000000000003</c:v>
                </c:pt>
                <c:pt idx="1064">
                  <c:v>0.53600000000000003</c:v>
                </c:pt>
                <c:pt idx="1065">
                  <c:v>0.53500000000000003</c:v>
                </c:pt>
                <c:pt idx="1066">
                  <c:v>0.53400000000000003</c:v>
                </c:pt>
                <c:pt idx="1067">
                  <c:v>0.53300000000000003</c:v>
                </c:pt>
                <c:pt idx="1068">
                  <c:v>0.53200000000000003</c:v>
                </c:pt>
                <c:pt idx="1069">
                  <c:v>0.53100000000000003</c:v>
                </c:pt>
                <c:pt idx="1070">
                  <c:v>0.53</c:v>
                </c:pt>
                <c:pt idx="1071">
                  <c:v>0.52900000000000003</c:v>
                </c:pt>
                <c:pt idx="1072">
                  <c:v>0.52800000000000002</c:v>
                </c:pt>
                <c:pt idx="1073">
                  <c:v>0.52700000000000002</c:v>
                </c:pt>
                <c:pt idx="1074">
                  <c:v>0.52600000000000002</c:v>
                </c:pt>
                <c:pt idx="1075">
                  <c:v>0.52500000000000002</c:v>
                </c:pt>
                <c:pt idx="1076">
                  <c:v>0.52400000000000002</c:v>
                </c:pt>
                <c:pt idx="1077">
                  <c:v>0.52300000000000002</c:v>
                </c:pt>
                <c:pt idx="1078">
                  <c:v>0.52200000000000002</c:v>
                </c:pt>
                <c:pt idx="1079">
                  <c:v>0.52100000000000002</c:v>
                </c:pt>
                <c:pt idx="1080">
                  <c:v>0.52</c:v>
                </c:pt>
                <c:pt idx="1081">
                  <c:v>0.51900000000000002</c:v>
                </c:pt>
                <c:pt idx="1082">
                  <c:v>0.51800000000000002</c:v>
                </c:pt>
                <c:pt idx="1083">
                  <c:v>0.51700000000000002</c:v>
                </c:pt>
                <c:pt idx="1084">
                  <c:v>0.51600000000000001</c:v>
                </c:pt>
                <c:pt idx="1085">
                  <c:v>0.51500000000000001</c:v>
                </c:pt>
                <c:pt idx="1086">
                  <c:v>0.51400000000000001</c:v>
                </c:pt>
                <c:pt idx="1087">
                  <c:v>0.51300000000000001</c:v>
                </c:pt>
                <c:pt idx="1088">
                  <c:v>0.51200000000000001</c:v>
                </c:pt>
                <c:pt idx="1089">
                  <c:v>0.51100000000000001</c:v>
                </c:pt>
                <c:pt idx="1090">
                  <c:v>0.51</c:v>
                </c:pt>
                <c:pt idx="1091">
                  <c:v>0.50900000000000001</c:v>
                </c:pt>
                <c:pt idx="1092">
                  <c:v>0.50800000000000001</c:v>
                </c:pt>
                <c:pt idx="1093">
                  <c:v>0.50700000000000001</c:v>
                </c:pt>
                <c:pt idx="1094">
                  <c:v>0.50600000000000001</c:v>
                </c:pt>
                <c:pt idx="1095">
                  <c:v>0.505</c:v>
                </c:pt>
                <c:pt idx="1096">
                  <c:v>0.504</c:v>
                </c:pt>
                <c:pt idx="1097">
                  <c:v>0.503</c:v>
                </c:pt>
                <c:pt idx="1098">
                  <c:v>0.502</c:v>
                </c:pt>
                <c:pt idx="1099">
                  <c:v>0.501</c:v>
                </c:pt>
                <c:pt idx="1100">
                  <c:v>0.5</c:v>
                </c:pt>
                <c:pt idx="1101">
                  <c:v>0.499</c:v>
                </c:pt>
                <c:pt idx="1102">
                  <c:v>0.498</c:v>
                </c:pt>
                <c:pt idx="1103">
                  <c:v>0.497</c:v>
                </c:pt>
                <c:pt idx="1104">
                  <c:v>0.496</c:v>
                </c:pt>
                <c:pt idx="1105">
                  <c:v>0.495</c:v>
                </c:pt>
                <c:pt idx="1106">
                  <c:v>0.49399999999999999</c:v>
                </c:pt>
                <c:pt idx="1107">
                  <c:v>0.49299999999999999</c:v>
                </c:pt>
                <c:pt idx="1108">
                  <c:v>0.49199999999999999</c:v>
                </c:pt>
                <c:pt idx="1109">
                  <c:v>0.49099999999999999</c:v>
                </c:pt>
                <c:pt idx="1110">
                  <c:v>0.49</c:v>
                </c:pt>
                <c:pt idx="1111">
                  <c:v>0.48899999999999999</c:v>
                </c:pt>
                <c:pt idx="1112">
                  <c:v>0.48799999999999999</c:v>
                </c:pt>
                <c:pt idx="1113">
                  <c:v>0.48699999999999999</c:v>
                </c:pt>
                <c:pt idx="1114">
                  <c:v>0.48599999999999999</c:v>
                </c:pt>
                <c:pt idx="1115">
                  <c:v>0.48499999999999999</c:v>
                </c:pt>
                <c:pt idx="1116">
                  <c:v>0.48399999999999999</c:v>
                </c:pt>
                <c:pt idx="1117">
                  <c:v>0.48299999999999998</c:v>
                </c:pt>
                <c:pt idx="1118">
                  <c:v>0.48199999999999998</c:v>
                </c:pt>
                <c:pt idx="1119">
                  <c:v>0.48099999999999998</c:v>
                </c:pt>
                <c:pt idx="1120">
                  <c:v>0.48</c:v>
                </c:pt>
                <c:pt idx="1121">
                  <c:v>0.47899999999999998</c:v>
                </c:pt>
                <c:pt idx="1122">
                  <c:v>0.47799999999999998</c:v>
                </c:pt>
                <c:pt idx="1123">
                  <c:v>0.47699999999999998</c:v>
                </c:pt>
                <c:pt idx="1124">
                  <c:v>0.47599999999999998</c:v>
                </c:pt>
                <c:pt idx="1125">
                  <c:v>0.47499999999999998</c:v>
                </c:pt>
                <c:pt idx="1126">
                  <c:v>0.47399999999999998</c:v>
                </c:pt>
                <c:pt idx="1127">
                  <c:v>0.47299999999999998</c:v>
                </c:pt>
                <c:pt idx="1128">
                  <c:v>0.47199999999999998</c:v>
                </c:pt>
                <c:pt idx="1129">
                  <c:v>0.47099999999999997</c:v>
                </c:pt>
                <c:pt idx="1130">
                  <c:v>0.47</c:v>
                </c:pt>
                <c:pt idx="1131">
                  <c:v>0.46899999999999997</c:v>
                </c:pt>
                <c:pt idx="1132">
                  <c:v>0.46800000000000003</c:v>
                </c:pt>
                <c:pt idx="1133">
                  <c:v>0.46700000000000003</c:v>
                </c:pt>
                <c:pt idx="1134">
                  <c:v>0.46600000000000003</c:v>
                </c:pt>
                <c:pt idx="1135">
                  <c:v>0.46500000000000002</c:v>
                </c:pt>
                <c:pt idx="1136">
                  <c:v>0.46400000000000002</c:v>
                </c:pt>
                <c:pt idx="1137">
                  <c:v>0.46300000000000002</c:v>
                </c:pt>
                <c:pt idx="1138">
                  <c:v>0.46200000000000002</c:v>
                </c:pt>
                <c:pt idx="1139">
                  <c:v>0.46100000000000002</c:v>
                </c:pt>
                <c:pt idx="1140">
                  <c:v>0.46</c:v>
                </c:pt>
                <c:pt idx="1141">
                  <c:v>0.45900000000000002</c:v>
                </c:pt>
                <c:pt idx="1142">
                  <c:v>0.45800000000000002</c:v>
                </c:pt>
                <c:pt idx="1143">
                  <c:v>0.45700000000000002</c:v>
                </c:pt>
                <c:pt idx="1144">
                  <c:v>0.45600000000000002</c:v>
                </c:pt>
                <c:pt idx="1145">
                  <c:v>0.45500000000000002</c:v>
                </c:pt>
                <c:pt idx="1146">
                  <c:v>0.45400000000000001</c:v>
                </c:pt>
                <c:pt idx="1147">
                  <c:v>0.45300000000000001</c:v>
                </c:pt>
                <c:pt idx="1148">
                  <c:v>0.45200000000000001</c:v>
                </c:pt>
                <c:pt idx="1149">
                  <c:v>0.45100000000000001</c:v>
                </c:pt>
                <c:pt idx="1150">
                  <c:v>0.45</c:v>
                </c:pt>
                <c:pt idx="1151">
                  <c:v>0.44900000000000001</c:v>
                </c:pt>
                <c:pt idx="1152">
                  <c:v>0.44800000000000001</c:v>
                </c:pt>
                <c:pt idx="1153">
                  <c:v>0.44700000000000001</c:v>
                </c:pt>
                <c:pt idx="1154">
                  <c:v>0.44600000000000001</c:v>
                </c:pt>
                <c:pt idx="1155">
                  <c:v>0.44500000000000001</c:v>
                </c:pt>
                <c:pt idx="1156">
                  <c:v>0.44400000000000001</c:v>
                </c:pt>
                <c:pt idx="1157">
                  <c:v>0.443</c:v>
                </c:pt>
                <c:pt idx="1158">
                  <c:v>0.442</c:v>
                </c:pt>
                <c:pt idx="1159">
                  <c:v>0.441</c:v>
                </c:pt>
                <c:pt idx="1160">
                  <c:v>0.44</c:v>
                </c:pt>
                <c:pt idx="1161">
                  <c:v>0.439</c:v>
                </c:pt>
                <c:pt idx="1162">
                  <c:v>0.438</c:v>
                </c:pt>
                <c:pt idx="1163">
                  <c:v>0.437</c:v>
                </c:pt>
                <c:pt idx="1164">
                  <c:v>0.436</c:v>
                </c:pt>
                <c:pt idx="1165">
                  <c:v>0.435</c:v>
                </c:pt>
                <c:pt idx="1166">
                  <c:v>0.434</c:v>
                </c:pt>
                <c:pt idx="1167">
                  <c:v>0.433</c:v>
                </c:pt>
                <c:pt idx="1168">
                  <c:v>0.432</c:v>
                </c:pt>
                <c:pt idx="1169">
                  <c:v>0.43099999999999999</c:v>
                </c:pt>
                <c:pt idx="1170">
                  <c:v>0.43</c:v>
                </c:pt>
                <c:pt idx="1171">
                  <c:v>0.42899999999999999</c:v>
                </c:pt>
                <c:pt idx="1172">
                  <c:v>0.42799999999999999</c:v>
                </c:pt>
                <c:pt idx="1173">
                  <c:v>0.42699999999999999</c:v>
                </c:pt>
                <c:pt idx="1174">
                  <c:v>0.42599999999999999</c:v>
                </c:pt>
                <c:pt idx="1175">
                  <c:v>0.42499999999999999</c:v>
                </c:pt>
                <c:pt idx="1176">
                  <c:v>0.42399999999999999</c:v>
                </c:pt>
                <c:pt idx="1177">
                  <c:v>0.42299999999999999</c:v>
                </c:pt>
                <c:pt idx="1178">
                  <c:v>0.42199999999999999</c:v>
                </c:pt>
                <c:pt idx="1179">
                  <c:v>0.42099999999999999</c:v>
                </c:pt>
                <c:pt idx="1180">
                  <c:v>0.42</c:v>
                </c:pt>
                <c:pt idx="1181">
                  <c:v>0.41899999999999998</c:v>
                </c:pt>
                <c:pt idx="1182">
                  <c:v>0.41799999999999998</c:v>
                </c:pt>
                <c:pt idx="1183">
                  <c:v>0.41699999999999998</c:v>
                </c:pt>
                <c:pt idx="1184">
                  <c:v>0.41599999999999998</c:v>
                </c:pt>
                <c:pt idx="1185">
                  <c:v>0.41499999999999998</c:v>
                </c:pt>
                <c:pt idx="1186">
                  <c:v>0.41399999999999998</c:v>
                </c:pt>
                <c:pt idx="1187">
                  <c:v>0.41299999999999998</c:v>
                </c:pt>
                <c:pt idx="1188">
                  <c:v>0.41199999999999998</c:v>
                </c:pt>
                <c:pt idx="1189">
                  <c:v>0.41099999999999998</c:v>
                </c:pt>
                <c:pt idx="1190">
                  <c:v>0.41</c:v>
                </c:pt>
                <c:pt idx="1191">
                  <c:v>0.40899999999999997</c:v>
                </c:pt>
                <c:pt idx="1192">
                  <c:v>0.40799999999999997</c:v>
                </c:pt>
                <c:pt idx="1193">
                  <c:v>0.40699999999999997</c:v>
                </c:pt>
                <c:pt idx="1194">
                  <c:v>0.40600000000000003</c:v>
                </c:pt>
                <c:pt idx="1195">
                  <c:v>0.40500000000000003</c:v>
                </c:pt>
                <c:pt idx="1196">
                  <c:v>0.40400000000000003</c:v>
                </c:pt>
                <c:pt idx="1197">
                  <c:v>0.40300000000000002</c:v>
                </c:pt>
                <c:pt idx="1198">
                  <c:v>0.40200000000000002</c:v>
                </c:pt>
                <c:pt idx="1199">
                  <c:v>0.40100000000000002</c:v>
                </c:pt>
                <c:pt idx="1200">
                  <c:v>0.4</c:v>
                </c:pt>
                <c:pt idx="1201">
                  <c:v>0.39900000000000002</c:v>
                </c:pt>
                <c:pt idx="1202">
                  <c:v>0.39800000000000002</c:v>
                </c:pt>
                <c:pt idx="1203">
                  <c:v>0.39700000000000002</c:v>
                </c:pt>
                <c:pt idx="1204">
                  <c:v>0.39600000000000002</c:v>
                </c:pt>
                <c:pt idx="1205">
                  <c:v>0.39500000000000002</c:v>
                </c:pt>
                <c:pt idx="1206">
                  <c:v>0.39400000000000002</c:v>
                </c:pt>
                <c:pt idx="1207">
                  <c:v>0.39300000000000002</c:v>
                </c:pt>
                <c:pt idx="1208">
                  <c:v>0.39200000000000002</c:v>
                </c:pt>
                <c:pt idx="1209">
                  <c:v>0.39100000000000001</c:v>
                </c:pt>
                <c:pt idx="1210">
                  <c:v>0.39</c:v>
                </c:pt>
                <c:pt idx="1211">
                  <c:v>0.38900000000000001</c:v>
                </c:pt>
                <c:pt idx="1212">
                  <c:v>0.38800000000000001</c:v>
                </c:pt>
                <c:pt idx="1213">
                  <c:v>0.38700000000000001</c:v>
                </c:pt>
                <c:pt idx="1214">
                  <c:v>0.38600000000000001</c:v>
                </c:pt>
                <c:pt idx="1215">
                  <c:v>0.38500000000000001</c:v>
                </c:pt>
                <c:pt idx="1216">
                  <c:v>0.38400000000000001</c:v>
                </c:pt>
                <c:pt idx="1217">
                  <c:v>0.38300000000000001</c:v>
                </c:pt>
                <c:pt idx="1218">
                  <c:v>0.38200000000000001</c:v>
                </c:pt>
                <c:pt idx="1219">
                  <c:v>0.38100000000000001</c:v>
                </c:pt>
                <c:pt idx="1220">
                  <c:v>0.38</c:v>
                </c:pt>
                <c:pt idx="1221">
                  <c:v>0.379</c:v>
                </c:pt>
                <c:pt idx="1222">
                  <c:v>0.378</c:v>
                </c:pt>
                <c:pt idx="1223">
                  <c:v>0.377</c:v>
                </c:pt>
                <c:pt idx="1224">
                  <c:v>0.376</c:v>
                </c:pt>
                <c:pt idx="1225">
                  <c:v>0.375</c:v>
                </c:pt>
                <c:pt idx="1226">
                  <c:v>0.374</c:v>
                </c:pt>
                <c:pt idx="1227">
                  <c:v>0.373</c:v>
                </c:pt>
                <c:pt idx="1228">
                  <c:v>0.372</c:v>
                </c:pt>
                <c:pt idx="1229">
                  <c:v>0.371</c:v>
                </c:pt>
                <c:pt idx="1230">
                  <c:v>0.37</c:v>
                </c:pt>
                <c:pt idx="1231">
                  <c:v>0.36899999999999999</c:v>
                </c:pt>
                <c:pt idx="1232">
                  <c:v>0.36799999999999999</c:v>
                </c:pt>
                <c:pt idx="1233">
                  <c:v>0.36699999999999999</c:v>
                </c:pt>
                <c:pt idx="1234">
                  <c:v>0.36599999999999999</c:v>
                </c:pt>
                <c:pt idx="1235">
                  <c:v>0.36499999999999999</c:v>
                </c:pt>
                <c:pt idx="1236">
                  <c:v>0.36399999999999999</c:v>
                </c:pt>
                <c:pt idx="1237">
                  <c:v>0.36299999999999999</c:v>
                </c:pt>
                <c:pt idx="1238">
                  <c:v>0.36199999999999999</c:v>
                </c:pt>
                <c:pt idx="1239">
                  <c:v>0.36099999999999999</c:v>
                </c:pt>
                <c:pt idx="1240">
                  <c:v>0.36</c:v>
                </c:pt>
                <c:pt idx="1241">
                  <c:v>0.35899999999999999</c:v>
                </c:pt>
                <c:pt idx="1242">
                  <c:v>0.35799999999999998</c:v>
                </c:pt>
                <c:pt idx="1243">
                  <c:v>0.35699999999999998</c:v>
                </c:pt>
                <c:pt idx="1244">
                  <c:v>0.35599999999999998</c:v>
                </c:pt>
                <c:pt idx="1245">
                  <c:v>0.35499999999999998</c:v>
                </c:pt>
                <c:pt idx="1246">
                  <c:v>0.35399999999999998</c:v>
                </c:pt>
                <c:pt idx="1247">
                  <c:v>0.35299999999999998</c:v>
                </c:pt>
                <c:pt idx="1248">
                  <c:v>0.35199999999999998</c:v>
                </c:pt>
                <c:pt idx="1249">
                  <c:v>0.35099999999999998</c:v>
                </c:pt>
                <c:pt idx="1250">
                  <c:v>0.35</c:v>
                </c:pt>
                <c:pt idx="1251">
                  <c:v>0.34899999999999998</c:v>
                </c:pt>
                <c:pt idx="1252">
                  <c:v>0.34799999999999998</c:v>
                </c:pt>
                <c:pt idx="1253">
                  <c:v>0.34699999999999998</c:v>
                </c:pt>
                <c:pt idx="1254">
                  <c:v>0.34599999999999997</c:v>
                </c:pt>
                <c:pt idx="1255">
                  <c:v>0.34499999999999997</c:v>
                </c:pt>
                <c:pt idx="1256">
                  <c:v>0.34399999999999997</c:v>
                </c:pt>
                <c:pt idx="1257">
                  <c:v>0.34300000000000003</c:v>
                </c:pt>
                <c:pt idx="1258">
                  <c:v>0.34200000000000003</c:v>
                </c:pt>
                <c:pt idx="1259">
                  <c:v>0.34100000000000003</c:v>
                </c:pt>
                <c:pt idx="1260">
                  <c:v>0.34</c:v>
                </c:pt>
                <c:pt idx="1261">
                  <c:v>0.33900000000000002</c:v>
                </c:pt>
                <c:pt idx="1262">
                  <c:v>0.33800000000000002</c:v>
                </c:pt>
                <c:pt idx="1263">
                  <c:v>0.33700000000000002</c:v>
                </c:pt>
                <c:pt idx="1264">
                  <c:v>0.33600000000000002</c:v>
                </c:pt>
                <c:pt idx="1265">
                  <c:v>0.33500000000000002</c:v>
                </c:pt>
                <c:pt idx="1266">
                  <c:v>0.33400000000000002</c:v>
                </c:pt>
                <c:pt idx="1267">
                  <c:v>0.33300000000000002</c:v>
                </c:pt>
                <c:pt idx="1268">
                  <c:v>0.33200000000000002</c:v>
                </c:pt>
                <c:pt idx="1269">
                  <c:v>0.33100000000000002</c:v>
                </c:pt>
                <c:pt idx="1270">
                  <c:v>0.33</c:v>
                </c:pt>
                <c:pt idx="1271">
                  <c:v>0.32900000000000001</c:v>
                </c:pt>
                <c:pt idx="1272">
                  <c:v>0.32800000000000001</c:v>
                </c:pt>
                <c:pt idx="1273">
                  <c:v>0.32700000000000001</c:v>
                </c:pt>
                <c:pt idx="1274">
                  <c:v>0.32600000000000001</c:v>
                </c:pt>
                <c:pt idx="1275">
                  <c:v>0.32500000000000001</c:v>
                </c:pt>
                <c:pt idx="1276">
                  <c:v>0.32400000000000001</c:v>
                </c:pt>
                <c:pt idx="1277">
                  <c:v>0.32300000000000001</c:v>
                </c:pt>
                <c:pt idx="1278">
                  <c:v>0.32200000000000001</c:v>
                </c:pt>
                <c:pt idx="1279">
                  <c:v>0.32100000000000001</c:v>
                </c:pt>
                <c:pt idx="1280">
                  <c:v>0.32</c:v>
                </c:pt>
                <c:pt idx="1281">
                  <c:v>0.31900000000000001</c:v>
                </c:pt>
                <c:pt idx="1282">
                  <c:v>0.318</c:v>
                </c:pt>
                <c:pt idx="1283">
                  <c:v>0.317</c:v>
                </c:pt>
                <c:pt idx="1284">
                  <c:v>0.316</c:v>
                </c:pt>
                <c:pt idx="1285">
                  <c:v>0.315</c:v>
                </c:pt>
                <c:pt idx="1286">
                  <c:v>0.314</c:v>
                </c:pt>
                <c:pt idx="1287">
                  <c:v>0.313</c:v>
                </c:pt>
                <c:pt idx="1288">
                  <c:v>0.312</c:v>
                </c:pt>
                <c:pt idx="1289">
                  <c:v>0.311</c:v>
                </c:pt>
                <c:pt idx="1290">
                  <c:v>0.31</c:v>
                </c:pt>
                <c:pt idx="1291">
                  <c:v>0.309</c:v>
                </c:pt>
                <c:pt idx="1292">
                  <c:v>0.308</c:v>
                </c:pt>
                <c:pt idx="1293">
                  <c:v>0.307</c:v>
                </c:pt>
                <c:pt idx="1294">
                  <c:v>0.30599999999999999</c:v>
                </c:pt>
                <c:pt idx="1295">
                  <c:v>0.30499999999999999</c:v>
                </c:pt>
                <c:pt idx="1296">
                  <c:v>0.30399999999999999</c:v>
                </c:pt>
                <c:pt idx="1297">
                  <c:v>0.30299999999999999</c:v>
                </c:pt>
                <c:pt idx="1298">
                  <c:v>0.30199999999999999</c:v>
                </c:pt>
                <c:pt idx="1299">
                  <c:v>0.30099999999999999</c:v>
                </c:pt>
                <c:pt idx="1300">
                  <c:v>0.3</c:v>
                </c:pt>
                <c:pt idx="1301">
                  <c:v>0.29899999999999999</c:v>
                </c:pt>
                <c:pt idx="1302">
                  <c:v>0.29799999999999999</c:v>
                </c:pt>
                <c:pt idx="1303">
                  <c:v>0.29699999999999999</c:v>
                </c:pt>
                <c:pt idx="1304">
                  <c:v>0.29599999999999999</c:v>
                </c:pt>
                <c:pt idx="1305">
                  <c:v>0.29499999999999998</c:v>
                </c:pt>
                <c:pt idx="1306">
                  <c:v>0.29399999999999998</c:v>
                </c:pt>
                <c:pt idx="1307">
                  <c:v>0.29299999999999998</c:v>
                </c:pt>
                <c:pt idx="1308">
                  <c:v>0.29199999999999998</c:v>
                </c:pt>
                <c:pt idx="1309">
                  <c:v>0.29099999999999998</c:v>
                </c:pt>
                <c:pt idx="1310">
                  <c:v>0.28999999999999998</c:v>
                </c:pt>
                <c:pt idx="1311">
                  <c:v>0.28899999999999998</c:v>
                </c:pt>
                <c:pt idx="1312">
                  <c:v>0.28799999999999998</c:v>
                </c:pt>
                <c:pt idx="1313">
                  <c:v>0.28699999999999998</c:v>
                </c:pt>
                <c:pt idx="1314">
                  <c:v>0.28599999999999998</c:v>
                </c:pt>
                <c:pt idx="1315">
                  <c:v>0.28499999999999998</c:v>
                </c:pt>
                <c:pt idx="1316">
                  <c:v>0.28399999999999997</c:v>
                </c:pt>
                <c:pt idx="1317">
                  <c:v>0.28299999999999997</c:v>
                </c:pt>
                <c:pt idx="1318">
                  <c:v>0.28199999999999997</c:v>
                </c:pt>
                <c:pt idx="1319">
                  <c:v>0.28100000000000003</c:v>
                </c:pt>
                <c:pt idx="1320">
                  <c:v>0.28000000000000003</c:v>
                </c:pt>
                <c:pt idx="1321">
                  <c:v>0.27900000000000003</c:v>
                </c:pt>
                <c:pt idx="1322">
                  <c:v>0.27800000000000002</c:v>
                </c:pt>
                <c:pt idx="1323">
                  <c:v>0.27700000000000002</c:v>
                </c:pt>
                <c:pt idx="1324">
                  <c:v>0.27600000000000002</c:v>
                </c:pt>
                <c:pt idx="1325">
                  <c:v>0.27500000000000002</c:v>
                </c:pt>
                <c:pt idx="1326">
                  <c:v>0.27400000000000002</c:v>
                </c:pt>
                <c:pt idx="1327">
                  <c:v>0.27300000000000002</c:v>
                </c:pt>
                <c:pt idx="1328">
                  <c:v>0.27200000000000002</c:v>
                </c:pt>
                <c:pt idx="1329">
                  <c:v>0.27100000000000002</c:v>
                </c:pt>
                <c:pt idx="1330">
                  <c:v>0.27</c:v>
                </c:pt>
                <c:pt idx="1331">
                  <c:v>0.26900000000000002</c:v>
                </c:pt>
                <c:pt idx="1332">
                  <c:v>0.26800000000000002</c:v>
                </c:pt>
                <c:pt idx="1333">
                  <c:v>0.26700000000000002</c:v>
                </c:pt>
                <c:pt idx="1334">
                  <c:v>0.26600000000000001</c:v>
                </c:pt>
                <c:pt idx="1335">
                  <c:v>0.26500000000000001</c:v>
                </c:pt>
                <c:pt idx="1336">
                  <c:v>0.26400000000000001</c:v>
                </c:pt>
                <c:pt idx="1337">
                  <c:v>0.26300000000000001</c:v>
                </c:pt>
                <c:pt idx="1338">
                  <c:v>0.26200000000000001</c:v>
                </c:pt>
                <c:pt idx="1339">
                  <c:v>0.26100000000000001</c:v>
                </c:pt>
                <c:pt idx="1340">
                  <c:v>0.26</c:v>
                </c:pt>
                <c:pt idx="1341">
                  <c:v>0.25900000000000001</c:v>
                </c:pt>
                <c:pt idx="1342">
                  <c:v>0.25800000000000001</c:v>
                </c:pt>
                <c:pt idx="1343">
                  <c:v>0.25700000000000001</c:v>
                </c:pt>
                <c:pt idx="1344">
                  <c:v>0.25600000000000001</c:v>
                </c:pt>
                <c:pt idx="1345">
                  <c:v>0.255</c:v>
                </c:pt>
                <c:pt idx="1346">
                  <c:v>0.254</c:v>
                </c:pt>
                <c:pt idx="1347">
                  <c:v>0.253</c:v>
                </c:pt>
                <c:pt idx="1348">
                  <c:v>0.252</c:v>
                </c:pt>
                <c:pt idx="1349">
                  <c:v>0.251</c:v>
                </c:pt>
                <c:pt idx="1350">
                  <c:v>0.25</c:v>
                </c:pt>
                <c:pt idx="1351">
                  <c:v>0.249</c:v>
                </c:pt>
                <c:pt idx="1352">
                  <c:v>0.248</c:v>
                </c:pt>
                <c:pt idx="1353">
                  <c:v>0.247</c:v>
                </c:pt>
                <c:pt idx="1354">
                  <c:v>0.246</c:v>
                </c:pt>
                <c:pt idx="1355">
                  <c:v>0.245</c:v>
                </c:pt>
                <c:pt idx="1356">
                  <c:v>0.24399999999999999</c:v>
                </c:pt>
                <c:pt idx="1357">
                  <c:v>0.24299999999999999</c:v>
                </c:pt>
                <c:pt idx="1358">
                  <c:v>0.24199999999999999</c:v>
                </c:pt>
                <c:pt idx="1359">
                  <c:v>0.24099999999999999</c:v>
                </c:pt>
                <c:pt idx="1360">
                  <c:v>0.24</c:v>
                </c:pt>
                <c:pt idx="1361">
                  <c:v>0.23899999999999999</c:v>
                </c:pt>
                <c:pt idx="1362">
                  <c:v>0.23799999999999999</c:v>
                </c:pt>
                <c:pt idx="1363">
                  <c:v>0.23699999999999999</c:v>
                </c:pt>
                <c:pt idx="1364">
                  <c:v>0.23599999999999999</c:v>
                </c:pt>
                <c:pt idx="1365">
                  <c:v>0.23499999999999999</c:v>
                </c:pt>
                <c:pt idx="1366">
                  <c:v>0.23400000000000001</c:v>
                </c:pt>
                <c:pt idx="1367">
                  <c:v>0.23300000000000001</c:v>
                </c:pt>
                <c:pt idx="1368">
                  <c:v>0.23200000000000001</c:v>
                </c:pt>
                <c:pt idx="1369">
                  <c:v>0.23100000000000001</c:v>
                </c:pt>
                <c:pt idx="1370">
                  <c:v>0.23</c:v>
                </c:pt>
                <c:pt idx="1371">
                  <c:v>0.22900000000000001</c:v>
                </c:pt>
                <c:pt idx="1372">
                  <c:v>0.22800000000000001</c:v>
                </c:pt>
                <c:pt idx="1373">
                  <c:v>0.22700000000000001</c:v>
                </c:pt>
                <c:pt idx="1374">
                  <c:v>0.22600000000000001</c:v>
                </c:pt>
                <c:pt idx="1375">
                  <c:v>0.22500000000000001</c:v>
                </c:pt>
                <c:pt idx="1376">
                  <c:v>0.224</c:v>
                </c:pt>
                <c:pt idx="1377">
                  <c:v>0.223</c:v>
                </c:pt>
                <c:pt idx="1378">
                  <c:v>0.222</c:v>
                </c:pt>
                <c:pt idx="1379">
                  <c:v>0.221</c:v>
                </c:pt>
                <c:pt idx="1380">
                  <c:v>0.22</c:v>
                </c:pt>
                <c:pt idx="1381">
                  <c:v>0.219</c:v>
                </c:pt>
                <c:pt idx="1382">
                  <c:v>0.218</c:v>
                </c:pt>
                <c:pt idx="1383">
                  <c:v>0.217</c:v>
                </c:pt>
                <c:pt idx="1384">
                  <c:v>0.216</c:v>
                </c:pt>
                <c:pt idx="1385">
                  <c:v>0.215</c:v>
                </c:pt>
                <c:pt idx="1386">
                  <c:v>0.214</c:v>
                </c:pt>
                <c:pt idx="1387">
                  <c:v>0.21299999999999999</c:v>
                </c:pt>
                <c:pt idx="1388">
                  <c:v>0.21199999999999999</c:v>
                </c:pt>
                <c:pt idx="1389">
                  <c:v>0.21099999999999999</c:v>
                </c:pt>
                <c:pt idx="1390">
                  <c:v>0.21</c:v>
                </c:pt>
                <c:pt idx="1391">
                  <c:v>0.20899999999999999</c:v>
                </c:pt>
                <c:pt idx="1392">
                  <c:v>0.20799999999999999</c:v>
                </c:pt>
                <c:pt idx="1393">
                  <c:v>0.20699999999999999</c:v>
                </c:pt>
                <c:pt idx="1394">
                  <c:v>0.20599999999999999</c:v>
                </c:pt>
                <c:pt idx="1395">
                  <c:v>0.20499999999999999</c:v>
                </c:pt>
                <c:pt idx="1396">
                  <c:v>0.20399999999999999</c:v>
                </c:pt>
                <c:pt idx="1397">
                  <c:v>0.20300000000000001</c:v>
                </c:pt>
                <c:pt idx="1398">
                  <c:v>0.20200000000000001</c:v>
                </c:pt>
                <c:pt idx="1399">
                  <c:v>0.20100000000000001</c:v>
                </c:pt>
                <c:pt idx="1400">
                  <c:v>0.2</c:v>
                </c:pt>
                <c:pt idx="1401">
                  <c:v>0.19900000000000001</c:v>
                </c:pt>
                <c:pt idx="1402">
                  <c:v>0.19800000000000001</c:v>
                </c:pt>
                <c:pt idx="1403">
                  <c:v>0.19700000000000001</c:v>
                </c:pt>
                <c:pt idx="1404">
                  <c:v>0.19600000000000001</c:v>
                </c:pt>
                <c:pt idx="1405">
                  <c:v>0.19500000000000001</c:v>
                </c:pt>
                <c:pt idx="1406">
                  <c:v>0.19400000000000001</c:v>
                </c:pt>
                <c:pt idx="1407">
                  <c:v>0.193</c:v>
                </c:pt>
                <c:pt idx="1408">
                  <c:v>0.192</c:v>
                </c:pt>
                <c:pt idx="1409">
                  <c:v>0.191</c:v>
                </c:pt>
                <c:pt idx="1410">
                  <c:v>0.19</c:v>
                </c:pt>
                <c:pt idx="1411">
                  <c:v>0.189</c:v>
                </c:pt>
                <c:pt idx="1412">
                  <c:v>0.188</c:v>
                </c:pt>
                <c:pt idx="1413">
                  <c:v>0.187</c:v>
                </c:pt>
                <c:pt idx="1414">
                  <c:v>0.186</c:v>
                </c:pt>
                <c:pt idx="1415">
                  <c:v>0.185</c:v>
                </c:pt>
                <c:pt idx="1416">
                  <c:v>0.184</c:v>
                </c:pt>
                <c:pt idx="1417">
                  <c:v>0.183</c:v>
                </c:pt>
                <c:pt idx="1418">
                  <c:v>0.182</c:v>
                </c:pt>
                <c:pt idx="1419">
                  <c:v>0.18099999999999999</c:v>
                </c:pt>
                <c:pt idx="1420">
                  <c:v>0.18</c:v>
                </c:pt>
                <c:pt idx="1421">
                  <c:v>0.17899999999999999</c:v>
                </c:pt>
                <c:pt idx="1422">
                  <c:v>0.17799999999999999</c:v>
                </c:pt>
                <c:pt idx="1423">
                  <c:v>0.17699999999999999</c:v>
                </c:pt>
                <c:pt idx="1424">
                  <c:v>0.17599999999999999</c:v>
                </c:pt>
                <c:pt idx="1425">
                  <c:v>0.17499999999999999</c:v>
                </c:pt>
                <c:pt idx="1426">
                  <c:v>0.17399999999999999</c:v>
                </c:pt>
                <c:pt idx="1427">
                  <c:v>0.17299999999999999</c:v>
                </c:pt>
                <c:pt idx="1428">
                  <c:v>0.17199999999999999</c:v>
                </c:pt>
                <c:pt idx="1429">
                  <c:v>0.17100000000000001</c:v>
                </c:pt>
                <c:pt idx="1430">
                  <c:v>0.17</c:v>
                </c:pt>
                <c:pt idx="1431">
                  <c:v>0.16900000000000001</c:v>
                </c:pt>
                <c:pt idx="1432">
                  <c:v>0.16800000000000001</c:v>
                </c:pt>
                <c:pt idx="1433">
                  <c:v>0.16700000000000001</c:v>
                </c:pt>
                <c:pt idx="1434">
                  <c:v>0.16600000000000001</c:v>
                </c:pt>
                <c:pt idx="1435">
                  <c:v>0.16500000000000001</c:v>
                </c:pt>
                <c:pt idx="1436">
                  <c:v>0.16400000000000001</c:v>
                </c:pt>
                <c:pt idx="1437">
                  <c:v>0.16300000000000001</c:v>
                </c:pt>
                <c:pt idx="1438">
                  <c:v>0.16200000000000001</c:v>
                </c:pt>
                <c:pt idx="1439">
                  <c:v>0.161</c:v>
                </c:pt>
                <c:pt idx="1440">
                  <c:v>0.16</c:v>
                </c:pt>
                <c:pt idx="1441">
                  <c:v>0.159</c:v>
                </c:pt>
                <c:pt idx="1442">
                  <c:v>0.158</c:v>
                </c:pt>
                <c:pt idx="1443">
                  <c:v>0.157</c:v>
                </c:pt>
                <c:pt idx="1444">
                  <c:v>0.156</c:v>
                </c:pt>
                <c:pt idx="1445">
                  <c:v>0.155</c:v>
                </c:pt>
                <c:pt idx="1446">
                  <c:v>0.154</c:v>
                </c:pt>
                <c:pt idx="1447">
                  <c:v>0.153</c:v>
                </c:pt>
                <c:pt idx="1448">
                  <c:v>0.152</c:v>
                </c:pt>
                <c:pt idx="1449">
                  <c:v>0.151</c:v>
                </c:pt>
                <c:pt idx="1450">
                  <c:v>0.15</c:v>
                </c:pt>
                <c:pt idx="1451">
                  <c:v>0.14899999999999999</c:v>
                </c:pt>
                <c:pt idx="1452">
                  <c:v>0.14799999999999999</c:v>
                </c:pt>
                <c:pt idx="1453">
                  <c:v>0.14699999999999999</c:v>
                </c:pt>
                <c:pt idx="1454">
                  <c:v>0.14599999999999999</c:v>
                </c:pt>
                <c:pt idx="1455">
                  <c:v>0.14499999999999999</c:v>
                </c:pt>
                <c:pt idx="1456">
                  <c:v>0.14399999999999999</c:v>
                </c:pt>
                <c:pt idx="1457">
                  <c:v>0.14299999999999999</c:v>
                </c:pt>
                <c:pt idx="1458">
                  <c:v>0.14199999999999999</c:v>
                </c:pt>
                <c:pt idx="1459">
                  <c:v>0.14099999999999999</c:v>
                </c:pt>
                <c:pt idx="1460">
                  <c:v>0.14000000000000001</c:v>
                </c:pt>
                <c:pt idx="1461">
                  <c:v>0.13900000000000001</c:v>
                </c:pt>
                <c:pt idx="1462">
                  <c:v>0.13800000000000001</c:v>
                </c:pt>
                <c:pt idx="1463">
                  <c:v>0.13700000000000001</c:v>
                </c:pt>
                <c:pt idx="1464">
                  <c:v>0.13600000000000001</c:v>
                </c:pt>
                <c:pt idx="1465">
                  <c:v>0.13500000000000001</c:v>
                </c:pt>
                <c:pt idx="1466">
                  <c:v>0.13400000000000001</c:v>
                </c:pt>
                <c:pt idx="1467">
                  <c:v>0.13300000000000001</c:v>
                </c:pt>
                <c:pt idx="1468">
                  <c:v>0.13200000000000001</c:v>
                </c:pt>
                <c:pt idx="1469">
                  <c:v>0.13100000000000001</c:v>
                </c:pt>
                <c:pt idx="1470">
                  <c:v>0.13</c:v>
                </c:pt>
                <c:pt idx="1471">
                  <c:v>0.129</c:v>
                </c:pt>
                <c:pt idx="1472">
                  <c:v>0.128</c:v>
                </c:pt>
                <c:pt idx="1473">
                  <c:v>0.127</c:v>
                </c:pt>
                <c:pt idx="1474">
                  <c:v>0.126</c:v>
                </c:pt>
                <c:pt idx="1475">
                  <c:v>0.125</c:v>
                </c:pt>
                <c:pt idx="1476">
                  <c:v>0.124</c:v>
                </c:pt>
                <c:pt idx="1477">
                  <c:v>0.123</c:v>
                </c:pt>
                <c:pt idx="1478">
                  <c:v>0.122</c:v>
                </c:pt>
                <c:pt idx="1479">
                  <c:v>0.121</c:v>
                </c:pt>
                <c:pt idx="1480">
                  <c:v>0.12</c:v>
                </c:pt>
                <c:pt idx="1481">
                  <c:v>0.11899999999999999</c:v>
                </c:pt>
                <c:pt idx="1482">
                  <c:v>0.11799999999999999</c:v>
                </c:pt>
                <c:pt idx="1483">
                  <c:v>0.11700000000000001</c:v>
                </c:pt>
                <c:pt idx="1484">
                  <c:v>0.11600000000000001</c:v>
                </c:pt>
                <c:pt idx="1485">
                  <c:v>0.115</c:v>
                </c:pt>
                <c:pt idx="1486">
                  <c:v>0.114</c:v>
                </c:pt>
                <c:pt idx="1487">
                  <c:v>0.113</c:v>
                </c:pt>
                <c:pt idx="1488">
                  <c:v>0.112</c:v>
                </c:pt>
                <c:pt idx="1489">
                  <c:v>0.111</c:v>
                </c:pt>
                <c:pt idx="1490">
                  <c:v>0.11</c:v>
                </c:pt>
                <c:pt idx="1491">
                  <c:v>0.109</c:v>
                </c:pt>
                <c:pt idx="1492">
                  <c:v>0.108</c:v>
                </c:pt>
                <c:pt idx="1493">
                  <c:v>0.107</c:v>
                </c:pt>
                <c:pt idx="1494">
                  <c:v>0.106</c:v>
                </c:pt>
                <c:pt idx="1495">
                  <c:v>0.105</c:v>
                </c:pt>
                <c:pt idx="1496">
                  <c:v>0.104</c:v>
                </c:pt>
                <c:pt idx="1497">
                  <c:v>0.10299999999999999</c:v>
                </c:pt>
                <c:pt idx="1498">
                  <c:v>0.10199999999999999</c:v>
                </c:pt>
                <c:pt idx="1499">
                  <c:v>0.10100000000000001</c:v>
                </c:pt>
                <c:pt idx="1500">
                  <c:v>0.1</c:v>
                </c:pt>
                <c:pt idx="1501">
                  <c:v>9.9000000000000005E-2</c:v>
                </c:pt>
                <c:pt idx="1502">
                  <c:v>9.8000000000000004E-2</c:v>
                </c:pt>
                <c:pt idx="1503">
                  <c:v>9.7000000000000003E-2</c:v>
                </c:pt>
                <c:pt idx="1504">
                  <c:v>9.6000000000000002E-2</c:v>
                </c:pt>
                <c:pt idx="1505">
                  <c:v>9.5000000000000001E-2</c:v>
                </c:pt>
                <c:pt idx="1506">
                  <c:v>9.4E-2</c:v>
                </c:pt>
                <c:pt idx="1507">
                  <c:v>9.2999999999999999E-2</c:v>
                </c:pt>
                <c:pt idx="1508">
                  <c:v>9.1999999999999998E-2</c:v>
                </c:pt>
                <c:pt idx="1509">
                  <c:v>9.0999999999999998E-2</c:v>
                </c:pt>
                <c:pt idx="1510">
                  <c:v>0.09</c:v>
                </c:pt>
                <c:pt idx="1511">
                  <c:v>8.8999999999999996E-2</c:v>
                </c:pt>
                <c:pt idx="1512">
                  <c:v>8.7999999999999995E-2</c:v>
                </c:pt>
                <c:pt idx="1513">
                  <c:v>8.6999999999999994E-2</c:v>
                </c:pt>
                <c:pt idx="1514">
                  <c:v>8.5999999999999993E-2</c:v>
                </c:pt>
                <c:pt idx="1515">
                  <c:v>8.5000000000000006E-2</c:v>
                </c:pt>
                <c:pt idx="1516">
                  <c:v>8.4000000000000005E-2</c:v>
                </c:pt>
                <c:pt idx="1517">
                  <c:v>8.3000000000000004E-2</c:v>
                </c:pt>
                <c:pt idx="1518">
                  <c:v>8.2000000000000003E-2</c:v>
                </c:pt>
                <c:pt idx="1519">
                  <c:v>8.1000000000000003E-2</c:v>
                </c:pt>
                <c:pt idx="1520">
                  <c:v>0.08</c:v>
                </c:pt>
                <c:pt idx="1521">
                  <c:v>7.9000000000000001E-2</c:v>
                </c:pt>
                <c:pt idx="1522">
                  <c:v>7.8E-2</c:v>
                </c:pt>
                <c:pt idx="1523">
                  <c:v>7.6999999999999999E-2</c:v>
                </c:pt>
                <c:pt idx="1524">
                  <c:v>7.5999999999999998E-2</c:v>
                </c:pt>
                <c:pt idx="1525">
                  <c:v>7.4999999999999997E-2</c:v>
                </c:pt>
                <c:pt idx="1526">
                  <c:v>7.3999999999999996E-2</c:v>
                </c:pt>
                <c:pt idx="1527">
                  <c:v>7.2999999999999995E-2</c:v>
                </c:pt>
                <c:pt idx="1528">
                  <c:v>7.1999999999999995E-2</c:v>
                </c:pt>
                <c:pt idx="1529">
                  <c:v>7.0999999999999994E-2</c:v>
                </c:pt>
                <c:pt idx="1530">
                  <c:v>7.0000000000000007E-2</c:v>
                </c:pt>
                <c:pt idx="1531">
                  <c:v>6.9000000000000006E-2</c:v>
                </c:pt>
                <c:pt idx="1532">
                  <c:v>6.8000000000000005E-2</c:v>
                </c:pt>
                <c:pt idx="1533">
                  <c:v>6.7000000000000004E-2</c:v>
                </c:pt>
                <c:pt idx="1534">
                  <c:v>6.6000000000000003E-2</c:v>
                </c:pt>
                <c:pt idx="1535">
                  <c:v>6.5000000000000002E-2</c:v>
                </c:pt>
                <c:pt idx="1536">
                  <c:v>6.4000000000000001E-2</c:v>
                </c:pt>
                <c:pt idx="1537">
                  <c:v>6.3E-2</c:v>
                </c:pt>
                <c:pt idx="1538">
                  <c:v>6.2E-2</c:v>
                </c:pt>
                <c:pt idx="1539">
                  <c:v>6.0999999999999999E-2</c:v>
                </c:pt>
                <c:pt idx="1540">
                  <c:v>0.06</c:v>
                </c:pt>
                <c:pt idx="1541">
                  <c:v>5.8999999999999997E-2</c:v>
                </c:pt>
                <c:pt idx="1542">
                  <c:v>5.8000000000000003E-2</c:v>
                </c:pt>
                <c:pt idx="1543">
                  <c:v>5.7000000000000002E-2</c:v>
                </c:pt>
                <c:pt idx="1544">
                  <c:v>5.6000000000000001E-2</c:v>
                </c:pt>
                <c:pt idx="1545">
                  <c:v>5.5E-2</c:v>
                </c:pt>
                <c:pt idx="1546">
                  <c:v>5.3999999999999999E-2</c:v>
                </c:pt>
                <c:pt idx="1547">
                  <c:v>5.2999999999999999E-2</c:v>
                </c:pt>
                <c:pt idx="1548">
                  <c:v>5.1999999999999998E-2</c:v>
                </c:pt>
                <c:pt idx="1549">
                  <c:v>5.0999999999999997E-2</c:v>
                </c:pt>
                <c:pt idx="1550">
                  <c:v>0.05</c:v>
                </c:pt>
                <c:pt idx="1551">
                  <c:v>4.9000000000000002E-2</c:v>
                </c:pt>
                <c:pt idx="1552">
                  <c:v>4.8000000000000001E-2</c:v>
                </c:pt>
                <c:pt idx="1553">
                  <c:v>4.7E-2</c:v>
                </c:pt>
                <c:pt idx="1554">
                  <c:v>4.5999999999999999E-2</c:v>
                </c:pt>
                <c:pt idx="1555">
                  <c:v>4.4999999999999998E-2</c:v>
                </c:pt>
                <c:pt idx="1556">
                  <c:v>4.3999999999999997E-2</c:v>
                </c:pt>
                <c:pt idx="1557">
                  <c:v>4.2999999999999997E-2</c:v>
                </c:pt>
                <c:pt idx="1558">
                  <c:v>4.2000000000000003E-2</c:v>
                </c:pt>
                <c:pt idx="1559">
                  <c:v>4.1000000000000002E-2</c:v>
                </c:pt>
                <c:pt idx="1560">
                  <c:v>0.04</c:v>
                </c:pt>
                <c:pt idx="1561">
                  <c:v>3.9E-2</c:v>
                </c:pt>
                <c:pt idx="1562">
                  <c:v>3.7999999999999999E-2</c:v>
                </c:pt>
                <c:pt idx="1563">
                  <c:v>3.6999999999999998E-2</c:v>
                </c:pt>
                <c:pt idx="1564">
                  <c:v>3.5999999999999997E-2</c:v>
                </c:pt>
                <c:pt idx="1565">
                  <c:v>3.5000000000000003E-2</c:v>
                </c:pt>
                <c:pt idx="1566">
                  <c:v>3.4000000000000002E-2</c:v>
                </c:pt>
                <c:pt idx="1567">
                  <c:v>3.3000000000000002E-2</c:v>
                </c:pt>
                <c:pt idx="1568">
                  <c:v>3.2000000000000001E-2</c:v>
                </c:pt>
                <c:pt idx="1569">
                  <c:v>3.1E-2</c:v>
                </c:pt>
                <c:pt idx="1570">
                  <c:v>0.03</c:v>
                </c:pt>
                <c:pt idx="1571">
                  <c:v>2.9000000000000001E-2</c:v>
                </c:pt>
                <c:pt idx="1572">
                  <c:v>2.8000000000000001E-2</c:v>
                </c:pt>
                <c:pt idx="1573">
                  <c:v>2.7E-2</c:v>
                </c:pt>
                <c:pt idx="1574">
                  <c:v>2.5999999999999999E-2</c:v>
                </c:pt>
                <c:pt idx="1575">
                  <c:v>2.5000000000000001E-2</c:v>
                </c:pt>
                <c:pt idx="1576">
                  <c:v>2.4E-2</c:v>
                </c:pt>
                <c:pt idx="1577">
                  <c:v>2.3E-2</c:v>
                </c:pt>
                <c:pt idx="1578">
                  <c:v>2.1999999999999999E-2</c:v>
                </c:pt>
                <c:pt idx="1579">
                  <c:v>2.1000000000000001E-2</c:v>
                </c:pt>
                <c:pt idx="1580">
                  <c:v>0.02</c:v>
                </c:pt>
                <c:pt idx="1581">
                  <c:v>1.9E-2</c:v>
                </c:pt>
                <c:pt idx="1582">
                  <c:v>1.7999999999999999E-2</c:v>
                </c:pt>
                <c:pt idx="1583">
                  <c:v>1.7000000000000001E-2</c:v>
                </c:pt>
                <c:pt idx="1584">
                  <c:v>1.6E-2</c:v>
                </c:pt>
                <c:pt idx="1585">
                  <c:v>1.4999999999999999E-2</c:v>
                </c:pt>
                <c:pt idx="1586">
                  <c:v>1.4E-2</c:v>
                </c:pt>
                <c:pt idx="1587">
                  <c:v>1.2999999999999999E-2</c:v>
                </c:pt>
                <c:pt idx="1588">
                  <c:v>1.2E-2</c:v>
                </c:pt>
                <c:pt idx="1589">
                  <c:v>1.0999999999999999E-2</c:v>
                </c:pt>
                <c:pt idx="1590">
                  <c:v>0.01</c:v>
                </c:pt>
                <c:pt idx="1591">
                  <c:v>8.9999999999999993E-3</c:v>
                </c:pt>
                <c:pt idx="1592">
                  <c:v>8.0000000000000002E-3</c:v>
                </c:pt>
                <c:pt idx="1593">
                  <c:v>7.0000000000000001E-3</c:v>
                </c:pt>
                <c:pt idx="1594">
                  <c:v>6.0000000000000001E-3</c:v>
                </c:pt>
                <c:pt idx="1595">
                  <c:v>5.0000000000000001E-3</c:v>
                </c:pt>
                <c:pt idx="1596">
                  <c:v>4.0000000000000001E-3</c:v>
                </c:pt>
                <c:pt idx="1597">
                  <c:v>3.0000000000000001E-3</c:v>
                </c:pt>
                <c:pt idx="1598">
                  <c:v>2E-3</c:v>
                </c:pt>
                <c:pt idx="1599">
                  <c:v>1E-3</c:v>
                </c:pt>
                <c:pt idx="1600">
                  <c:v>0</c:v>
                </c:pt>
              </c:numCache>
            </c:numRef>
          </c:xVal>
          <c:yVal>
            <c:numRef>
              <c:f>Sheet1!$D$2:$D$2006</c:f>
              <c:numCache>
                <c:formatCode>General</c:formatCode>
                <c:ptCount val="2005"/>
                <c:pt idx="0">
                  <c:v>0</c:v>
                </c:pt>
                <c:pt idx="1">
                  <c:v>-2.4075333333333333</c:v>
                </c:pt>
                <c:pt idx="2">
                  <c:v>-1.8480333333333332</c:v>
                </c:pt>
                <c:pt idx="3">
                  <c:v>-1.4072166666666666</c:v>
                </c:pt>
                <c:pt idx="4">
                  <c:v>-1.1359444444444444</c:v>
                </c:pt>
                <c:pt idx="5">
                  <c:v>-0.89858333333333329</c:v>
                </c:pt>
                <c:pt idx="6">
                  <c:v>-0.69512777777777779</c:v>
                </c:pt>
                <c:pt idx="7">
                  <c:v>-0.52558833333333332</c:v>
                </c:pt>
                <c:pt idx="8">
                  <c:v>-0.38995277777777781</c:v>
                </c:pt>
                <c:pt idx="9">
                  <c:v>-0.2373622222222222</c:v>
                </c:pt>
                <c:pt idx="10">
                  <c:v>-0.1186811111111111</c:v>
                </c:pt>
                <c:pt idx="11">
                  <c:v>-6.7817777777777768E-2</c:v>
                </c:pt>
                <c:pt idx="12">
                  <c:v>1.6954444444444442E-2</c:v>
                </c:pt>
                <c:pt idx="13">
                  <c:v>0.10172666666666666</c:v>
                </c:pt>
                <c:pt idx="14">
                  <c:v>0.15258999999999998</c:v>
                </c:pt>
                <c:pt idx="15">
                  <c:v>0.20345333333333332</c:v>
                </c:pt>
                <c:pt idx="16">
                  <c:v>0.25431666666666669</c:v>
                </c:pt>
                <c:pt idx="17">
                  <c:v>0.32213444444444445</c:v>
                </c:pt>
                <c:pt idx="18">
                  <c:v>0.32213444444444445</c:v>
                </c:pt>
                <c:pt idx="19">
                  <c:v>0.37299777777777776</c:v>
                </c:pt>
                <c:pt idx="20">
                  <c:v>0.42386166666666664</c:v>
                </c:pt>
                <c:pt idx="21">
                  <c:v>0.45777055555555557</c:v>
                </c:pt>
                <c:pt idx="22">
                  <c:v>0.50863388888888883</c:v>
                </c:pt>
                <c:pt idx="23">
                  <c:v>0.50863388888888883</c:v>
                </c:pt>
                <c:pt idx="24">
                  <c:v>0.52558833333333332</c:v>
                </c:pt>
                <c:pt idx="25">
                  <c:v>0.55949444444444441</c:v>
                </c:pt>
                <c:pt idx="26">
                  <c:v>0.59340555555555552</c:v>
                </c:pt>
                <c:pt idx="27">
                  <c:v>0.62731111111111115</c:v>
                </c:pt>
                <c:pt idx="28">
                  <c:v>0.62731111111111115</c:v>
                </c:pt>
                <c:pt idx="29">
                  <c:v>0.64426666666666665</c:v>
                </c:pt>
                <c:pt idx="30">
                  <c:v>0.62731111111111115</c:v>
                </c:pt>
                <c:pt idx="31">
                  <c:v>0.66122222222222227</c:v>
                </c:pt>
                <c:pt idx="32">
                  <c:v>0.67817777777777777</c:v>
                </c:pt>
                <c:pt idx="33">
                  <c:v>0.71208333333333329</c:v>
                </c:pt>
                <c:pt idx="34">
                  <c:v>0.71208333333333329</c:v>
                </c:pt>
                <c:pt idx="35">
                  <c:v>0.74599444444444452</c:v>
                </c:pt>
                <c:pt idx="36">
                  <c:v>0.76295000000000002</c:v>
                </c:pt>
                <c:pt idx="37">
                  <c:v>0.74599444444444452</c:v>
                </c:pt>
                <c:pt idx="38">
                  <c:v>0.74599444444444452</c:v>
                </c:pt>
                <c:pt idx="39">
                  <c:v>0.76295000000000002</c:v>
                </c:pt>
                <c:pt idx="40">
                  <c:v>0.74599444444444452</c:v>
                </c:pt>
                <c:pt idx="41">
                  <c:v>0.79685555555555554</c:v>
                </c:pt>
                <c:pt idx="42">
                  <c:v>0.77990555555555563</c:v>
                </c:pt>
                <c:pt idx="43">
                  <c:v>0.79685555555555554</c:v>
                </c:pt>
                <c:pt idx="44">
                  <c:v>0.81381111111111115</c:v>
                </c:pt>
                <c:pt idx="45">
                  <c:v>0.81381111111111115</c:v>
                </c:pt>
                <c:pt idx="46">
                  <c:v>0.84772222222222227</c:v>
                </c:pt>
                <c:pt idx="47">
                  <c:v>0.79685555555555554</c:v>
                </c:pt>
                <c:pt idx="48">
                  <c:v>0.83076666666666665</c:v>
                </c:pt>
                <c:pt idx="49">
                  <c:v>0.81381111111111115</c:v>
                </c:pt>
                <c:pt idx="50">
                  <c:v>0.84772222222222227</c:v>
                </c:pt>
                <c:pt idx="51">
                  <c:v>0.86467777777777766</c:v>
                </c:pt>
                <c:pt idx="52">
                  <c:v>0.84772222222222227</c:v>
                </c:pt>
                <c:pt idx="53">
                  <c:v>0.84772222222222227</c:v>
                </c:pt>
                <c:pt idx="54">
                  <c:v>0.9155388888888889</c:v>
                </c:pt>
                <c:pt idx="55">
                  <c:v>0.88162777777777779</c:v>
                </c:pt>
                <c:pt idx="56">
                  <c:v>0.86467777777777766</c:v>
                </c:pt>
                <c:pt idx="57">
                  <c:v>0.88162777777777779</c:v>
                </c:pt>
                <c:pt idx="58">
                  <c:v>0.88162777777777779</c:v>
                </c:pt>
                <c:pt idx="59">
                  <c:v>0.88162777777777779</c:v>
                </c:pt>
                <c:pt idx="60">
                  <c:v>0.89858333333333329</c:v>
                </c:pt>
                <c:pt idx="61">
                  <c:v>0.84772222222222227</c:v>
                </c:pt>
                <c:pt idx="62">
                  <c:v>0.88162777777777779</c:v>
                </c:pt>
                <c:pt idx="63">
                  <c:v>0.9155388888888889</c:v>
                </c:pt>
                <c:pt idx="64">
                  <c:v>0.89858333333333329</c:v>
                </c:pt>
                <c:pt idx="65">
                  <c:v>0.88162777777777779</c:v>
                </c:pt>
                <c:pt idx="66">
                  <c:v>0.9155388888888889</c:v>
                </c:pt>
                <c:pt idx="67">
                  <c:v>0.89858333333333329</c:v>
                </c:pt>
                <c:pt idx="68">
                  <c:v>0.89858333333333329</c:v>
                </c:pt>
                <c:pt idx="69">
                  <c:v>0.89858333333333329</c:v>
                </c:pt>
                <c:pt idx="70">
                  <c:v>0.89858333333333329</c:v>
                </c:pt>
                <c:pt idx="71">
                  <c:v>0.9324944444444444</c:v>
                </c:pt>
                <c:pt idx="72">
                  <c:v>0.89858333333333329</c:v>
                </c:pt>
                <c:pt idx="73">
                  <c:v>0.9324944444444444</c:v>
                </c:pt>
                <c:pt idx="74">
                  <c:v>0.94945000000000002</c:v>
                </c:pt>
                <c:pt idx="75">
                  <c:v>0.88162777777777779</c:v>
                </c:pt>
                <c:pt idx="76">
                  <c:v>0.94945000000000002</c:v>
                </c:pt>
                <c:pt idx="77">
                  <c:v>0.9155388888888889</c:v>
                </c:pt>
                <c:pt idx="78">
                  <c:v>0.94945000000000002</c:v>
                </c:pt>
                <c:pt idx="79">
                  <c:v>0.9324944444444444</c:v>
                </c:pt>
                <c:pt idx="80">
                  <c:v>0.89858333333333329</c:v>
                </c:pt>
                <c:pt idx="81">
                  <c:v>0.9324944444444444</c:v>
                </c:pt>
                <c:pt idx="82">
                  <c:v>0.9324944444444444</c:v>
                </c:pt>
                <c:pt idx="83">
                  <c:v>0.9324944444444444</c:v>
                </c:pt>
                <c:pt idx="84">
                  <c:v>0.9155388888888889</c:v>
                </c:pt>
                <c:pt idx="85">
                  <c:v>0.94945000000000002</c:v>
                </c:pt>
                <c:pt idx="86">
                  <c:v>0.98335555555555554</c:v>
                </c:pt>
                <c:pt idx="87">
                  <c:v>0.96639999999999993</c:v>
                </c:pt>
                <c:pt idx="88">
                  <c:v>0.94945000000000002</c:v>
                </c:pt>
                <c:pt idx="89">
                  <c:v>0.96639999999999993</c:v>
                </c:pt>
                <c:pt idx="90">
                  <c:v>0.96639999999999993</c:v>
                </c:pt>
                <c:pt idx="91">
                  <c:v>0.89858333333333329</c:v>
                </c:pt>
                <c:pt idx="92">
                  <c:v>0.94945000000000002</c:v>
                </c:pt>
                <c:pt idx="93">
                  <c:v>0.9155388888888889</c:v>
                </c:pt>
                <c:pt idx="94">
                  <c:v>0.94945000000000002</c:v>
                </c:pt>
                <c:pt idx="95">
                  <c:v>0.94945000000000002</c:v>
                </c:pt>
                <c:pt idx="96">
                  <c:v>1.0003111111111112</c:v>
                </c:pt>
                <c:pt idx="97">
                  <c:v>0.96639999999999993</c:v>
                </c:pt>
                <c:pt idx="98">
                  <c:v>0.98335555555555554</c:v>
                </c:pt>
                <c:pt idx="99">
                  <c:v>0.94945000000000002</c:v>
                </c:pt>
                <c:pt idx="100">
                  <c:v>0.94945000000000002</c:v>
                </c:pt>
                <c:pt idx="101">
                  <c:v>0.94945000000000002</c:v>
                </c:pt>
                <c:pt idx="102">
                  <c:v>0.94945000000000002</c:v>
                </c:pt>
                <c:pt idx="103">
                  <c:v>0.94945000000000002</c:v>
                </c:pt>
                <c:pt idx="104">
                  <c:v>0.98335555555555554</c:v>
                </c:pt>
                <c:pt idx="105">
                  <c:v>0.9324944444444444</c:v>
                </c:pt>
                <c:pt idx="106">
                  <c:v>0.94945000000000002</c:v>
                </c:pt>
                <c:pt idx="107">
                  <c:v>0.96639999999999993</c:v>
                </c:pt>
                <c:pt idx="108">
                  <c:v>0.9324944444444444</c:v>
                </c:pt>
                <c:pt idx="109">
                  <c:v>0.94945000000000002</c:v>
                </c:pt>
                <c:pt idx="110">
                  <c:v>0.94945000000000002</c:v>
                </c:pt>
                <c:pt idx="111">
                  <c:v>0.98335555555555554</c:v>
                </c:pt>
                <c:pt idx="112">
                  <c:v>0.96639999999999993</c:v>
                </c:pt>
                <c:pt idx="113">
                  <c:v>0.9324944444444444</c:v>
                </c:pt>
                <c:pt idx="114">
                  <c:v>0.9155388888888889</c:v>
                </c:pt>
                <c:pt idx="115">
                  <c:v>0.96639999999999993</c:v>
                </c:pt>
                <c:pt idx="116">
                  <c:v>0.94945000000000002</c:v>
                </c:pt>
                <c:pt idx="117">
                  <c:v>0.9324944444444444</c:v>
                </c:pt>
                <c:pt idx="118">
                  <c:v>0.94945000000000002</c:v>
                </c:pt>
                <c:pt idx="119">
                  <c:v>0.94945000000000002</c:v>
                </c:pt>
                <c:pt idx="120">
                  <c:v>0.96639999999999993</c:v>
                </c:pt>
                <c:pt idx="121">
                  <c:v>0.98335555555555554</c:v>
                </c:pt>
                <c:pt idx="122">
                  <c:v>0.9155388888888889</c:v>
                </c:pt>
                <c:pt idx="123">
                  <c:v>0.9324944444444444</c:v>
                </c:pt>
                <c:pt idx="124">
                  <c:v>0.96639999999999993</c:v>
                </c:pt>
                <c:pt idx="125">
                  <c:v>0.94945000000000002</c:v>
                </c:pt>
                <c:pt idx="126">
                  <c:v>0.94945000000000002</c:v>
                </c:pt>
                <c:pt idx="127">
                  <c:v>0.94945000000000002</c:v>
                </c:pt>
                <c:pt idx="128">
                  <c:v>0.96639999999999993</c:v>
                </c:pt>
                <c:pt idx="129">
                  <c:v>0.94945000000000002</c:v>
                </c:pt>
                <c:pt idx="130">
                  <c:v>0.94945000000000002</c:v>
                </c:pt>
                <c:pt idx="131">
                  <c:v>0.96639999999999993</c:v>
                </c:pt>
                <c:pt idx="132">
                  <c:v>0.96639999999999993</c:v>
                </c:pt>
                <c:pt idx="133">
                  <c:v>0.96639999999999993</c:v>
                </c:pt>
                <c:pt idx="134">
                  <c:v>0.96639999999999993</c:v>
                </c:pt>
                <c:pt idx="135">
                  <c:v>0.98335555555555554</c:v>
                </c:pt>
                <c:pt idx="136">
                  <c:v>0.96639999999999993</c:v>
                </c:pt>
                <c:pt idx="137">
                  <c:v>0.94945000000000002</c:v>
                </c:pt>
                <c:pt idx="138">
                  <c:v>0.94945000000000002</c:v>
                </c:pt>
                <c:pt idx="139">
                  <c:v>0.94945000000000002</c:v>
                </c:pt>
                <c:pt idx="140">
                  <c:v>0.98335555555555554</c:v>
                </c:pt>
                <c:pt idx="141">
                  <c:v>0.9324944444444444</c:v>
                </c:pt>
                <c:pt idx="142">
                  <c:v>0.94945000000000002</c:v>
                </c:pt>
                <c:pt idx="143">
                  <c:v>0.9324944444444444</c:v>
                </c:pt>
                <c:pt idx="144">
                  <c:v>0.96639999999999993</c:v>
                </c:pt>
                <c:pt idx="145">
                  <c:v>0.96639999999999993</c:v>
                </c:pt>
                <c:pt idx="146">
                  <c:v>0.94945000000000002</c:v>
                </c:pt>
                <c:pt idx="147">
                  <c:v>0.94945000000000002</c:v>
                </c:pt>
                <c:pt idx="148">
                  <c:v>0.96639999999999993</c:v>
                </c:pt>
                <c:pt idx="149">
                  <c:v>0.94945000000000002</c:v>
                </c:pt>
                <c:pt idx="150">
                  <c:v>0.94945000000000002</c:v>
                </c:pt>
                <c:pt idx="151">
                  <c:v>0.94945000000000002</c:v>
                </c:pt>
                <c:pt idx="152">
                  <c:v>0.96639999999999993</c:v>
                </c:pt>
                <c:pt idx="153">
                  <c:v>0.94945000000000002</c:v>
                </c:pt>
                <c:pt idx="154">
                  <c:v>0.94945000000000002</c:v>
                </c:pt>
                <c:pt idx="155">
                  <c:v>0.96639999999999993</c:v>
                </c:pt>
                <c:pt idx="156">
                  <c:v>0.98335555555555554</c:v>
                </c:pt>
                <c:pt idx="157">
                  <c:v>1.0003111111111112</c:v>
                </c:pt>
                <c:pt idx="158">
                  <c:v>0.94945000000000002</c:v>
                </c:pt>
                <c:pt idx="159">
                  <c:v>0.98335555555555554</c:v>
                </c:pt>
                <c:pt idx="160">
                  <c:v>0.94945000000000002</c:v>
                </c:pt>
                <c:pt idx="161">
                  <c:v>0.96639999999999993</c:v>
                </c:pt>
                <c:pt idx="162">
                  <c:v>0.96639999999999993</c:v>
                </c:pt>
                <c:pt idx="163">
                  <c:v>0.96639999999999993</c:v>
                </c:pt>
                <c:pt idx="164">
                  <c:v>0.96639999999999993</c:v>
                </c:pt>
                <c:pt idx="165">
                  <c:v>0.96639999999999993</c:v>
                </c:pt>
                <c:pt idx="166">
                  <c:v>0.96639999999999993</c:v>
                </c:pt>
                <c:pt idx="167">
                  <c:v>0.94945000000000002</c:v>
                </c:pt>
                <c:pt idx="168">
                  <c:v>0.94945000000000002</c:v>
                </c:pt>
                <c:pt idx="169">
                  <c:v>0.96639999999999993</c:v>
                </c:pt>
                <c:pt idx="170">
                  <c:v>0.9324944444444444</c:v>
                </c:pt>
                <c:pt idx="171">
                  <c:v>0.96639999999999993</c:v>
                </c:pt>
                <c:pt idx="172">
                  <c:v>0.94945000000000002</c:v>
                </c:pt>
                <c:pt idx="173">
                  <c:v>0.96639999999999993</c:v>
                </c:pt>
                <c:pt idx="174">
                  <c:v>0.94945000000000002</c:v>
                </c:pt>
                <c:pt idx="175">
                  <c:v>0.96639999999999993</c:v>
                </c:pt>
                <c:pt idx="176">
                  <c:v>0.94945000000000002</c:v>
                </c:pt>
                <c:pt idx="177">
                  <c:v>0.98335555555555554</c:v>
                </c:pt>
                <c:pt idx="178">
                  <c:v>0.96639999999999993</c:v>
                </c:pt>
                <c:pt idx="179">
                  <c:v>0.94945000000000002</c:v>
                </c:pt>
                <c:pt idx="180">
                  <c:v>0.98335555555555554</c:v>
                </c:pt>
                <c:pt idx="181">
                  <c:v>0.96639999999999993</c:v>
                </c:pt>
                <c:pt idx="182">
                  <c:v>0.96639999999999993</c:v>
                </c:pt>
                <c:pt idx="183">
                  <c:v>0.96639999999999993</c:v>
                </c:pt>
                <c:pt idx="184">
                  <c:v>0.96639999999999993</c:v>
                </c:pt>
                <c:pt idx="185">
                  <c:v>0.96639999999999993</c:v>
                </c:pt>
                <c:pt idx="186">
                  <c:v>0.98335555555555554</c:v>
                </c:pt>
                <c:pt idx="187">
                  <c:v>0.98335555555555554</c:v>
                </c:pt>
                <c:pt idx="188">
                  <c:v>0.98335555555555554</c:v>
                </c:pt>
                <c:pt idx="189">
                  <c:v>0.98335555555555554</c:v>
                </c:pt>
                <c:pt idx="190">
                  <c:v>0.96639999999999993</c:v>
                </c:pt>
                <c:pt idx="191">
                  <c:v>0.96639999999999993</c:v>
                </c:pt>
                <c:pt idx="192">
                  <c:v>1.0003111111111112</c:v>
                </c:pt>
                <c:pt idx="193">
                  <c:v>0.94945000000000002</c:v>
                </c:pt>
                <c:pt idx="194">
                  <c:v>0.96639999999999993</c:v>
                </c:pt>
                <c:pt idx="195">
                  <c:v>0.98335555555555554</c:v>
                </c:pt>
                <c:pt idx="196">
                  <c:v>1.0003111111111112</c:v>
                </c:pt>
                <c:pt idx="197">
                  <c:v>0.94945000000000002</c:v>
                </c:pt>
                <c:pt idx="198">
                  <c:v>0.98335555555555554</c:v>
                </c:pt>
                <c:pt idx="199">
                  <c:v>0.98335555555555554</c:v>
                </c:pt>
                <c:pt idx="200">
                  <c:v>0.98335555555555554</c:v>
                </c:pt>
                <c:pt idx="201">
                  <c:v>1.0003111111111112</c:v>
                </c:pt>
                <c:pt idx="202">
                  <c:v>0.96639999999999993</c:v>
                </c:pt>
                <c:pt idx="203">
                  <c:v>0.98335555555555554</c:v>
                </c:pt>
                <c:pt idx="204">
                  <c:v>1.0003111111111112</c:v>
                </c:pt>
                <c:pt idx="205">
                  <c:v>1.0003111111111112</c:v>
                </c:pt>
                <c:pt idx="206">
                  <c:v>0.98335555555555554</c:v>
                </c:pt>
                <c:pt idx="207">
                  <c:v>0.96639999999999993</c:v>
                </c:pt>
                <c:pt idx="208">
                  <c:v>0.96639999999999993</c:v>
                </c:pt>
                <c:pt idx="209">
                  <c:v>0.96639999999999993</c:v>
                </c:pt>
                <c:pt idx="210">
                  <c:v>1.0172666666666668</c:v>
                </c:pt>
                <c:pt idx="211">
                  <c:v>0.96639999999999993</c:v>
                </c:pt>
                <c:pt idx="212">
                  <c:v>0.94945000000000002</c:v>
                </c:pt>
                <c:pt idx="213">
                  <c:v>1.0003111111111112</c:v>
                </c:pt>
                <c:pt idx="214">
                  <c:v>0.98335555555555554</c:v>
                </c:pt>
                <c:pt idx="215">
                  <c:v>1.0003111111111112</c:v>
                </c:pt>
                <c:pt idx="216">
                  <c:v>0.96639999999999993</c:v>
                </c:pt>
                <c:pt idx="217">
                  <c:v>1.0003111111111112</c:v>
                </c:pt>
                <c:pt idx="218">
                  <c:v>1.0003111111111112</c:v>
                </c:pt>
                <c:pt idx="219">
                  <c:v>0.98335555555555554</c:v>
                </c:pt>
                <c:pt idx="220">
                  <c:v>0.98335555555555554</c:v>
                </c:pt>
                <c:pt idx="221">
                  <c:v>0.98335555555555554</c:v>
                </c:pt>
                <c:pt idx="222">
                  <c:v>0.98335555555555554</c:v>
                </c:pt>
                <c:pt idx="223">
                  <c:v>0.98335555555555554</c:v>
                </c:pt>
                <c:pt idx="224">
                  <c:v>1.0003111111111112</c:v>
                </c:pt>
                <c:pt idx="225">
                  <c:v>0.96639999999999993</c:v>
                </c:pt>
                <c:pt idx="226">
                  <c:v>0.98335555555555554</c:v>
                </c:pt>
                <c:pt idx="227">
                  <c:v>1.0003111111111112</c:v>
                </c:pt>
                <c:pt idx="228">
                  <c:v>0.96639999999999993</c:v>
                </c:pt>
                <c:pt idx="229">
                  <c:v>0.98335555555555554</c:v>
                </c:pt>
                <c:pt idx="230">
                  <c:v>1.0003111111111112</c:v>
                </c:pt>
                <c:pt idx="231">
                  <c:v>1.0003111111111112</c:v>
                </c:pt>
                <c:pt idx="232">
                  <c:v>1.0003111111111112</c:v>
                </c:pt>
                <c:pt idx="233">
                  <c:v>0.98335555555555554</c:v>
                </c:pt>
                <c:pt idx="234">
                  <c:v>1.0172666666666668</c:v>
                </c:pt>
                <c:pt idx="235">
                  <c:v>1.0172666666666668</c:v>
                </c:pt>
                <c:pt idx="236">
                  <c:v>1.0342222222222222</c:v>
                </c:pt>
                <c:pt idx="237">
                  <c:v>0.98335555555555554</c:v>
                </c:pt>
                <c:pt idx="238">
                  <c:v>1.0003111111111112</c:v>
                </c:pt>
                <c:pt idx="239">
                  <c:v>1.0003111111111112</c:v>
                </c:pt>
                <c:pt idx="240">
                  <c:v>1.0003111111111112</c:v>
                </c:pt>
                <c:pt idx="241">
                  <c:v>0.98335555555555554</c:v>
                </c:pt>
                <c:pt idx="242">
                  <c:v>1.0003111111111112</c:v>
                </c:pt>
                <c:pt idx="243">
                  <c:v>1.0172666666666668</c:v>
                </c:pt>
                <c:pt idx="244">
                  <c:v>0.98335555555555554</c:v>
                </c:pt>
                <c:pt idx="245">
                  <c:v>1.0003111111111112</c:v>
                </c:pt>
                <c:pt idx="246">
                  <c:v>0.96639999999999993</c:v>
                </c:pt>
                <c:pt idx="247">
                  <c:v>1.0172666666666668</c:v>
                </c:pt>
                <c:pt idx="248">
                  <c:v>1.0172666666666668</c:v>
                </c:pt>
                <c:pt idx="249">
                  <c:v>1.0003111111111112</c:v>
                </c:pt>
                <c:pt idx="250">
                  <c:v>0.98335555555555554</c:v>
                </c:pt>
                <c:pt idx="251">
                  <c:v>1.0172666666666668</c:v>
                </c:pt>
                <c:pt idx="252">
                  <c:v>1.0172666666666668</c:v>
                </c:pt>
                <c:pt idx="253">
                  <c:v>1.0172666666666668</c:v>
                </c:pt>
                <c:pt idx="254">
                  <c:v>1.0003111111111112</c:v>
                </c:pt>
                <c:pt idx="255">
                  <c:v>1.0003111111111112</c:v>
                </c:pt>
                <c:pt idx="256">
                  <c:v>1.0172666666666668</c:v>
                </c:pt>
                <c:pt idx="257">
                  <c:v>1.0003111111111112</c:v>
                </c:pt>
                <c:pt idx="258">
                  <c:v>1.0003111111111112</c:v>
                </c:pt>
                <c:pt idx="259">
                  <c:v>1.0172666666666668</c:v>
                </c:pt>
                <c:pt idx="260">
                  <c:v>1.0342222222222222</c:v>
                </c:pt>
                <c:pt idx="261">
                  <c:v>1.0342222222222222</c:v>
                </c:pt>
                <c:pt idx="262">
                  <c:v>1.0003111111111112</c:v>
                </c:pt>
                <c:pt idx="263">
                  <c:v>1.0342222222222222</c:v>
                </c:pt>
                <c:pt idx="264">
                  <c:v>1.0003111111111112</c:v>
                </c:pt>
                <c:pt idx="265">
                  <c:v>1.0172666666666668</c:v>
                </c:pt>
                <c:pt idx="266">
                  <c:v>1.0172666666666668</c:v>
                </c:pt>
                <c:pt idx="267">
                  <c:v>1.0172666666666668</c:v>
                </c:pt>
                <c:pt idx="268">
                  <c:v>1.0342222222222222</c:v>
                </c:pt>
                <c:pt idx="269">
                  <c:v>1.0342222222222222</c:v>
                </c:pt>
                <c:pt idx="270">
                  <c:v>1.0003111111111112</c:v>
                </c:pt>
                <c:pt idx="271">
                  <c:v>1.0342222222222222</c:v>
                </c:pt>
                <c:pt idx="272">
                  <c:v>1.0681277777777778</c:v>
                </c:pt>
                <c:pt idx="273">
                  <c:v>1.0342222222222222</c:v>
                </c:pt>
                <c:pt idx="274">
                  <c:v>0.98335555555555554</c:v>
                </c:pt>
                <c:pt idx="275">
                  <c:v>1.0172666666666668</c:v>
                </c:pt>
                <c:pt idx="276">
                  <c:v>1.0681277777777778</c:v>
                </c:pt>
                <c:pt idx="277">
                  <c:v>1.0172666666666668</c:v>
                </c:pt>
                <c:pt idx="278">
                  <c:v>1.0342222222222222</c:v>
                </c:pt>
                <c:pt idx="279">
                  <c:v>1.0342222222222222</c:v>
                </c:pt>
                <c:pt idx="280">
                  <c:v>1.0172666666666668</c:v>
                </c:pt>
                <c:pt idx="281">
                  <c:v>1.0172666666666668</c:v>
                </c:pt>
                <c:pt idx="282">
                  <c:v>1.0342222222222222</c:v>
                </c:pt>
                <c:pt idx="283">
                  <c:v>1.0681277777777778</c:v>
                </c:pt>
                <c:pt idx="284">
                  <c:v>1.0342222222222222</c:v>
                </c:pt>
                <c:pt idx="285">
                  <c:v>1.0342222222222222</c:v>
                </c:pt>
                <c:pt idx="286">
                  <c:v>1.0342222222222222</c:v>
                </c:pt>
                <c:pt idx="287">
                  <c:v>1.0003111111111112</c:v>
                </c:pt>
                <c:pt idx="288">
                  <c:v>1.0511722222222222</c:v>
                </c:pt>
                <c:pt idx="289">
                  <c:v>1.0511722222222222</c:v>
                </c:pt>
                <c:pt idx="290">
                  <c:v>1.0342222222222222</c:v>
                </c:pt>
                <c:pt idx="291">
                  <c:v>1.0681277777777778</c:v>
                </c:pt>
                <c:pt idx="292">
                  <c:v>1.0850833333333334</c:v>
                </c:pt>
                <c:pt idx="293">
                  <c:v>1.0511722222222222</c:v>
                </c:pt>
                <c:pt idx="294">
                  <c:v>1.0342222222222222</c:v>
                </c:pt>
                <c:pt idx="295">
                  <c:v>1.0342222222222222</c:v>
                </c:pt>
                <c:pt idx="296">
                  <c:v>1.0511722222222222</c:v>
                </c:pt>
                <c:pt idx="297">
                  <c:v>1.0681277777777778</c:v>
                </c:pt>
                <c:pt idx="298">
                  <c:v>1.0681277777777778</c:v>
                </c:pt>
                <c:pt idx="299">
                  <c:v>1.0511722222222222</c:v>
                </c:pt>
                <c:pt idx="300">
                  <c:v>1.0511722222222222</c:v>
                </c:pt>
                <c:pt idx="301">
                  <c:v>1.0511722222222222</c:v>
                </c:pt>
                <c:pt idx="302">
                  <c:v>1.0511722222222222</c:v>
                </c:pt>
                <c:pt idx="303">
                  <c:v>1.0511722222222222</c:v>
                </c:pt>
                <c:pt idx="304">
                  <c:v>1.0511722222222222</c:v>
                </c:pt>
                <c:pt idx="305">
                  <c:v>1.0681277777777778</c:v>
                </c:pt>
                <c:pt idx="306">
                  <c:v>1.0511722222222222</c:v>
                </c:pt>
                <c:pt idx="307">
                  <c:v>1.0681277777777778</c:v>
                </c:pt>
                <c:pt idx="308">
                  <c:v>1.0511722222222222</c:v>
                </c:pt>
                <c:pt idx="309">
                  <c:v>1.0850833333333334</c:v>
                </c:pt>
                <c:pt idx="310">
                  <c:v>1.0681277777777778</c:v>
                </c:pt>
                <c:pt idx="311">
                  <c:v>1.0850833333333334</c:v>
                </c:pt>
                <c:pt idx="312">
                  <c:v>1.0850833333333334</c:v>
                </c:pt>
                <c:pt idx="313">
                  <c:v>1.0850833333333334</c:v>
                </c:pt>
                <c:pt idx="314">
                  <c:v>1.0850833333333334</c:v>
                </c:pt>
                <c:pt idx="315">
                  <c:v>1.0681277777777778</c:v>
                </c:pt>
                <c:pt idx="316">
                  <c:v>1.0850833333333334</c:v>
                </c:pt>
                <c:pt idx="317">
                  <c:v>1.1189944444444444</c:v>
                </c:pt>
                <c:pt idx="318">
                  <c:v>1.0850833333333334</c:v>
                </c:pt>
                <c:pt idx="319">
                  <c:v>1.0850833333333334</c:v>
                </c:pt>
                <c:pt idx="320">
                  <c:v>1.1020388888888888</c:v>
                </c:pt>
                <c:pt idx="321">
                  <c:v>1.1020388888888888</c:v>
                </c:pt>
                <c:pt idx="322">
                  <c:v>1.0850833333333334</c:v>
                </c:pt>
                <c:pt idx="323">
                  <c:v>1.0850833333333334</c:v>
                </c:pt>
                <c:pt idx="324">
                  <c:v>1.1189944444444444</c:v>
                </c:pt>
                <c:pt idx="325">
                  <c:v>1.0850833333333334</c:v>
                </c:pt>
                <c:pt idx="326">
                  <c:v>1.0850833333333334</c:v>
                </c:pt>
                <c:pt idx="327">
                  <c:v>1.1359444444444444</c:v>
                </c:pt>
                <c:pt idx="328">
                  <c:v>1.1189944444444444</c:v>
                </c:pt>
                <c:pt idx="329">
                  <c:v>1.1189944444444444</c:v>
                </c:pt>
                <c:pt idx="330">
                  <c:v>1.0850833333333334</c:v>
                </c:pt>
                <c:pt idx="331">
                  <c:v>1.1020388888888888</c:v>
                </c:pt>
                <c:pt idx="332">
                  <c:v>1.1189944444444444</c:v>
                </c:pt>
                <c:pt idx="333">
                  <c:v>1.1189944444444444</c:v>
                </c:pt>
                <c:pt idx="334">
                  <c:v>1.1020388888888888</c:v>
                </c:pt>
                <c:pt idx="335">
                  <c:v>1.1359444444444444</c:v>
                </c:pt>
                <c:pt idx="336">
                  <c:v>1.1529</c:v>
                </c:pt>
                <c:pt idx="337">
                  <c:v>1.1189944444444444</c:v>
                </c:pt>
                <c:pt idx="338">
                  <c:v>1.1189944444444444</c:v>
                </c:pt>
                <c:pt idx="339">
                  <c:v>1.1529</c:v>
                </c:pt>
                <c:pt idx="340">
                  <c:v>1.1359444444444444</c:v>
                </c:pt>
                <c:pt idx="341">
                  <c:v>1.1189944444444444</c:v>
                </c:pt>
                <c:pt idx="342">
                  <c:v>1.1359444444444444</c:v>
                </c:pt>
                <c:pt idx="343">
                  <c:v>1.1359444444444444</c:v>
                </c:pt>
                <c:pt idx="344">
                  <c:v>1.1529</c:v>
                </c:pt>
                <c:pt idx="345">
                  <c:v>1.1359444444444444</c:v>
                </c:pt>
                <c:pt idx="346">
                  <c:v>1.1359444444444444</c:v>
                </c:pt>
                <c:pt idx="347">
                  <c:v>1.1529</c:v>
                </c:pt>
                <c:pt idx="348">
                  <c:v>1.1698555555555554</c:v>
                </c:pt>
                <c:pt idx="349">
                  <c:v>1.1529</c:v>
                </c:pt>
                <c:pt idx="350">
                  <c:v>1.1698555555555554</c:v>
                </c:pt>
                <c:pt idx="351">
                  <c:v>1.1359444444444444</c:v>
                </c:pt>
                <c:pt idx="352">
                  <c:v>1.1529</c:v>
                </c:pt>
                <c:pt idx="353">
                  <c:v>1.1359444444444444</c:v>
                </c:pt>
                <c:pt idx="354">
                  <c:v>1.1529</c:v>
                </c:pt>
                <c:pt idx="355">
                  <c:v>1.1529</c:v>
                </c:pt>
                <c:pt idx="356">
                  <c:v>1.1529</c:v>
                </c:pt>
                <c:pt idx="357">
                  <c:v>1.186811111111111</c:v>
                </c:pt>
                <c:pt idx="358">
                  <c:v>1.1698555555555554</c:v>
                </c:pt>
                <c:pt idx="359">
                  <c:v>1.186811111111111</c:v>
                </c:pt>
                <c:pt idx="360">
                  <c:v>1.1698555555555554</c:v>
                </c:pt>
                <c:pt idx="361">
                  <c:v>1.186811111111111</c:v>
                </c:pt>
                <c:pt idx="362">
                  <c:v>1.2037666666666667</c:v>
                </c:pt>
                <c:pt idx="363">
                  <c:v>1.186811111111111</c:v>
                </c:pt>
                <c:pt idx="364">
                  <c:v>1.2037666666666667</c:v>
                </c:pt>
                <c:pt idx="365">
                  <c:v>1.186811111111111</c:v>
                </c:pt>
                <c:pt idx="366">
                  <c:v>1.2037666666666667</c:v>
                </c:pt>
                <c:pt idx="367">
                  <c:v>1.2037666666666667</c:v>
                </c:pt>
                <c:pt idx="368">
                  <c:v>1.2037666666666667</c:v>
                </c:pt>
                <c:pt idx="369">
                  <c:v>1.2207166666666667</c:v>
                </c:pt>
                <c:pt idx="370">
                  <c:v>1.2207166666666667</c:v>
                </c:pt>
                <c:pt idx="371">
                  <c:v>1.2037666666666667</c:v>
                </c:pt>
                <c:pt idx="372">
                  <c:v>1.2037666666666667</c:v>
                </c:pt>
                <c:pt idx="373">
                  <c:v>1.2207166666666667</c:v>
                </c:pt>
                <c:pt idx="374">
                  <c:v>1.2037666666666667</c:v>
                </c:pt>
                <c:pt idx="375">
                  <c:v>1.186811111111111</c:v>
                </c:pt>
                <c:pt idx="376">
                  <c:v>1.2207166666666667</c:v>
                </c:pt>
                <c:pt idx="377">
                  <c:v>1.2207166666666667</c:v>
                </c:pt>
                <c:pt idx="378">
                  <c:v>1.186811111111111</c:v>
                </c:pt>
                <c:pt idx="379">
                  <c:v>1.2376722222222221</c:v>
                </c:pt>
                <c:pt idx="380">
                  <c:v>1.2207166666666667</c:v>
                </c:pt>
                <c:pt idx="381">
                  <c:v>1.2376722222222221</c:v>
                </c:pt>
                <c:pt idx="382">
                  <c:v>1.2376722222222221</c:v>
                </c:pt>
                <c:pt idx="383">
                  <c:v>1.2376722222222221</c:v>
                </c:pt>
                <c:pt idx="384">
                  <c:v>1.2207166666666667</c:v>
                </c:pt>
                <c:pt idx="385">
                  <c:v>1.2715833333333333</c:v>
                </c:pt>
                <c:pt idx="386">
                  <c:v>1.2376722222222221</c:v>
                </c:pt>
                <c:pt idx="387">
                  <c:v>1.2376722222222221</c:v>
                </c:pt>
                <c:pt idx="388">
                  <c:v>1.2546277777777779</c:v>
                </c:pt>
                <c:pt idx="389">
                  <c:v>1.2715833333333333</c:v>
                </c:pt>
                <c:pt idx="390">
                  <c:v>1.2715833333333333</c:v>
                </c:pt>
                <c:pt idx="391">
                  <c:v>1.2376722222222221</c:v>
                </c:pt>
                <c:pt idx="392">
                  <c:v>1.2715833333333333</c:v>
                </c:pt>
                <c:pt idx="393">
                  <c:v>1.2715833333333333</c:v>
                </c:pt>
                <c:pt idx="394">
                  <c:v>1.2376722222222221</c:v>
                </c:pt>
                <c:pt idx="395">
                  <c:v>1.2885388888888889</c:v>
                </c:pt>
                <c:pt idx="396">
                  <c:v>1.3054888888888889</c:v>
                </c:pt>
                <c:pt idx="397">
                  <c:v>1.2885388888888889</c:v>
                </c:pt>
                <c:pt idx="398">
                  <c:v>1.2715833333333333</c:v>
                </c:pt>
                <c:pt idx="399">
                  <c:v>1.2715833333333333</c:v>
                </c:pt>
                <c:pt idx="400">
                  <c:v>1.2885388888888889</c:v>
                </c:pt>
                <c:pt idx="401">
                  <c:v>1.3054888888888889</c:v>
                </c:pt>
                <c:pt idx="402">
                  <c:v>1.2546277777777779</c:v>
                </c:pt>
                <c:pt idx="403">
                  <c:v>1.3054888888888889</c:v>
                </c:pt>
                <c:pt idx="404">
                  <c:v>1.3054888888888889</c:v>
                </c:pt>
                <c:pt idx="405">
                  <c:v>1.2885388888888889</c:v>
                </c:pt>
                <c:pt idx="406">
                  <c:v>1.2885388888888889</c:v>
                </c:pt>
                <c:pt idx="407">
                  <c:v>1.3054888888888889</c:v>
                </c:pt>
                <c:pt idx="408">
                  <c:v>1.3054888888888889</c:v>
                </c:pt>
                <c:pt idx="409">
                  <c:v>1.3224444444444445</c:v>
                </c:pt>
                <c:pt idx="410">
                  <c:v>1.3224444444444445</c:v>
                </c:pt>
                <c:pt idx="411">
                  <c:v>1.3224444444444445</c:v>
                </c:pt>
                <c:pt idx="412">
                  <c:v>1.3393999999999999</c:v>
                </c:pt>
                <c:pt idx="413">
                  <c:v>1.3224444444444445</c:v>
                </c:pt>
                <c:pt idx="414">
                  <c:v>1.3224444444444445</c:v>
                </c:pt>
                <c:pt idx="415">
                  <c:v>1.3393999999999999</c:v>
                </c:pt>
                <c:pt idx="416">
                  <c:v>1.3393999999999999</c:v>
                </c:pt>
                <c:pt idx="417">
                  <c:v>1.3563555555555555</c:v>
                </c:pt>
                <c:pt idx="418">
                  <c:v>1.3393999999999999</c:v>
                </c:pt>
                <c:pt idx="419">
                  <c:v>1.3733111111111111</c:v>
                </c:pt>
                <c:pt idx="420">
                  <c:v>1.3733111111111111</c:v>
                </c:pt>
                <c:pt idx="421">
                  <c:v>1.3563555555555555</c:v>
                </c:pt>
                <c:pt idx="422">
                  <c:v>1.3393999999999999</c:v>
                </c:pt>
                <c:pt idx="423">
                  <c:v>1.3563555555555555</c:v>
                </c:pt>
                <c:pt idx="424">
                  <c:v>1.3733111111111111</c:v>
                </c:pt>
                <c:pt idx="425">
                  <c:v>1.3563555555555555</c:v>
                </c:pt>
                <c:pt idx="426">
                  <c:v>1.3563555555555555</c:v>
                </c:pt>
                <c:pt idx="427">
                  <c:v>1.3733111111111111</c:v>
                </c:pt>
                <c:pt idx="428">
                  <c:v>1.3563555555555555</c:v>
                </c:pt>
                <c:pt idx="429">
                  <c:v>1.3902611111111112</c:v>
                </c:pt>
                <c:pt idx="430">
                  <c:v>1.4072166666666666</c:v>
                </c:pt>
                <c:pt idx="431">
                  <c:v>1.4072166666666666</c:v>
                </c:pt>
                <c:pt idx="432">
                  <c:v>1.4241722222222222</c:v>
                </c:pt>
                <c:pt idx="433">
                  <c:v>1.4072166666666666</c:v>
                </c:pt>
                <c:pt idx="434">
                  <c:v>1.4072166666666666</c:v>
                </c:pt>
                <c:pt idx="435">
                  <c:v>1.4241722222222222</c:v>
                </c:pt>
                <c:pt idx="436">
                  <c:v>1.4241722222222222</c:v>
                </c:pt>
                <c:pt idx="437">
                  <c:v>1.4241722222222222</c:v>
                </c:pt>
                <c:pt idx="438">
                  <c:v>1.4072166666666666</c:v>
                </c:pt>
                <c:pt idx="439">
                  <c:v>1.4580833333333334</c:v>
                </c:pt>
                <c:pt idx="440">
                  <c:v>1.4411277777777778</c:v>
                </c:pt>
                <c:pt idx="441">
                  <c:v>1.4580833333333334</c:v>
                </c:pt>
                <c:pt idx="442">
                  <c:v>1.4241722222222222</c:v>
                </c:pt>
                <c:pt idx="443">
                  <c:v>1.4580833333333334</c:v>
                </c:pt>
                <c:pt idx="444">
                  <c:v>1.4580833333333334</c:v>
                </c:pt>
                <c:pt idx="445">
                  <c:v>1.4750333333333332</c:v>
                </c:pt>
                <c:pt idx="446">
                  <c:v>1.4750333333333332</c:v>
                </c:pt>
                <c:pt idx="447">
                  <c:v>1.4580833333333334</c:v>
                </c:pt>
                <c:pt idx="448">
                  <c:v>1.491988888888889</c:v>
                </c:pt>
                <c:pt idx="449">
                  <c:v>1.4750333333333332</c:v>
                </c:pt>
                <c:pt idx="450">
                  <c:v>1.4750333333333332</c:v>
                </c:pt>
                <c:pt idx="451">
                  <c:v>1.4580833333333334</c:v>
                </c:pt>
                <c:pt idx="452">
                  <c:v>1.4750333333333332</c:v>
                </c:pt>
                <c:pt idx="453">
                  <c:v>1.4580833333333334</c:v>
                </c:pt>
                <c:pt idx="454">
                  <c:v>1.5259</c:v>
                </c:pt>
                <c:pt idx="455">
                  <c:v>1.5259</c:v>
                </c:pt>
                <c:pt idx="456">
                  <c:v>1.491988888888889</c:v>
                </c:pt>
                <c:pt idx="457">
                  <c:v>1.5089444444444444</c:v>
                </c:pt>
                <c:pt idx="458">
                  <c:v>1.5089444444444444</c:v>
                </c:pt>
                <c:pt idx="459">
                  <c:v>1.5259</c:v>
                </c:pt>
                <c:pt idx="460">
                  <c:v>1.5259</c:v>
                </c:pt>
                <c:pt idx="461">
                  <c:v>1.5259</c:v>
                </c:pt>
                <c:pt idx="462">
                  <c:v>1.5259</c:v>
                </c:pt>
                <c:pt idx="463">
                  <c:v>1.5259</c:v>
                </c:pt>
                <c:pt idx="464">
                  <c:v>1.5598111111111113</c:v>
                </c:pt>
                <c:pt idx="465">
                  <c:v>1.5598111111111113</c:v>
                </c:pt>
                <c:pt idx="466">
                  <c:v>1.5767611111111111</c:v>
                </c:pt>
                <c:pt idx="467">
                  <c:v>1.5767611111111111</c:v>
                </c:pt>
                <c:pt idx="468">
                  <c:v>1.5767611111111111</c:v>
                </c:pt>
                <c:pt idx="469">
                  <c:v>1.5767611111111111</c:v>
                </c:pt>
                <c:pt idx="470">
                  <c:v>1.5598111111111113</c:v>
                </c:pt>
                <c:pt idx="471">
                  <c:v>1.6106722222222221</c:v>
                </c:pt>
                <c:pt idx="472">
                  <c:v>1.6106722222222221</c:v>
                </c:pt>
                <c:pt idx="473">
                  <c:v>1.5937166666666667</c:v>
                </c:pt>
                <c:pt idx="474">
                  <c:v>1.6106722222222221</c:v>
                </c:pt>
                <c:pt idx="475">
                  <c:v>1.6106722222222221</c:v>
                </c:pt>
                <c:pt idx="476">
                  <c:v>1.6276277777777779</c:v>
                </c:pt>
                <c:pt idx="477">
                  <c:v>1.6276277777777779</c:v>
                </c:pt>
                <c:pt idx="478">
                  <c:v>1.6106722222222221</c:v>
                </c:pt>
                <c:pt idx="479">
                  <c:v>1.6445833333333333</c:v>
                </c:pt>
                <c:pt idx="480">
                  <c:v>1.6445833333333333</c:v>
                </c:pt>
                <c:pt idx="481">
                  <c:v>1.5937166666666667</c:v>
                </c:pt>
                <c:pt idx="482">
                  <c:v>1.6445833333333333</c:v>
                </c:pt>
                <c:pt idx="483">
                  <c:v>1.6615333333333333</c:v>
                </c:pt>
                <c:pt idx="484">
                  <c:v>1.6445833333333333</c:v>
                </c:pt>
                <c:pt idx="485">
                  <c:v>1.6954444444444445</c:v>
                </c:pt>
                <c:pt idx="486">
                  <c:v>1.6784888888888889</c:v>
                </c:pt>
                <c:pt idx="487">
                  <c:v>1.6954444444444445</c:v>
                </c:pt>
                <c:pt idx="488">
                  <c:v>1.7123999999999999</c:v>
                </c:pt>
                <c:pt idx="489">
                  <c:v>1.6784888888888889</c:v>
                </c:pt>
                <c:pt idx="490">
                  <c:v>1.6954444444444445</c:v>
                </c:pt>
                <c:pt idx="491">
                  <c:v>1.7123999999999999</c:v>
                </c:pt>
                <c:pt idx="492">
                  <c:v>1.7123999999999999</c:v>
                </c:pt>
                <c:pt idx="493">
                  <c:v>1.7293555555555553</c:v>
                </c:pt>
                <c:pt idx="494">
                  <c:v>1.7293555555555553</c:v>
                </c:pt>
                <c:pt idx="495">
                  <c:v>1.7632611111111112</c:v>
                </c:pt>
                <c:pt idx="496">
                  <c:v>1.7123999999999999</c:v>
                </c:pt>
                <c:pt idx="497">
                  <c:v>1.7463055555555558</c:v>
                </c:pt>
                <c:pt idx="498">
                  <c:v>1.7293555555555553</c:v>
                </c:pt>
                <c:pt idx="499">
                  <c:v>1.7971722222222222</c:v>
                </c:pt>
                <c:pt idx="500">
                  <c:v>1.7463055555555558</c:v>
                </c:pt>
                <c:pt idx="501">
                  <c:v>1.7632611111111112</c:v>
                </c:pt>
                <c:pt idx="502">
                  <c:v>1.7971722222222222</c:v>
                </c:pt>
                <c:pt idx="503">
                  <c:v>1.7971722222222222</c:v>
                </c:pt>
                <c:pt idx="504">
                  <c:v>1.7971722222222222</c:v>
                </c:pt>
                <c:pt idx="505">
                  <c:v>1.7802166666666666</c:v>
                </c:pt>
                <c:pt idx="506">
                  <c:v>1.8310777777777778</c:v>
                </c:pt>
                <c:pt idx="507">
                  <c:v>1.8141277777777776</c:v>
                </c:pt>
                <c:pt idx="508">
                  <c:v>1.8310777777777778</c:v>
                </c:pt>
                <c:pt idx="509">
                  <c:v>1.8310777777777778</c:v>
                </c:pt>
                <c:pt idx="510">
                  <c:v>1.8480333333333332</c:v>
                </c:pt>
                <c:pt idx="511">
                  <c:v>1.8649888888888888</c:v>
                </c:pt>
                <c:pt idx="512">
                  <c:v>1.8649888888888888</c:v>
                </c:pt>
                <c:pt idx="513">
                  <c:v>1.8989</c:v>
                </c:pt>
                <c:pt idx="514">
                  <c:v>1.8480333333333332</c:v>
                </c:pt>
                <c:pt idx="515">
                  <c:v>1.8989</c:v>
                </c:pt>
                <c:pt idx="516">
                  <c:v>1.8989</c:v>
                </c:pt>
                <c:pt idx="517">
                  <c:v>1.9158500000000001</c:v>
                </c:pt>
                <c:pt idx="518">
                  <c:v>1.9158500000000001</c:v>
                </c:pt>
                <c:pt idx="519">
                  <c:v>1.8989</c:v>
                </c:pt>
                <c:pt idx="520">
                  <c:v>1.9497611111111108</c:v>
                </c:pt>
                <c:pt idx="521">
                  <c:v>1.8989</c:v>
                </c:pt>
                <c:pt idx="522">
                  <c:v>1.9497611111111108</c:v>
                </c:pt>
                <c:pt idx="523">
                  <c:v>1.9836722222222223</c:v>
                </c:pt>
                <c:pt idx="524">
                  <c:v>1.9497611111111108</c:v>
                </c:pt>
                <c:pt idx="525">
                  <c:v>1.9667166666666667</c:v>
                </c:pt>
                <c:pt idx="526">
                  <c:v>1.9497611111111108</c:v>
                </c:pt>
                <c:pt idx="527">
                  <c:v>1.9667166666666667</c:v>
                </c:pt>
                <c:pt idx="528">
                  <c:v>2.0006222222222223</c:v>
                </c:pt>
                <c:pt idx="529">
                  <c:v>1.9836722222222223</c:v>
                </c:pt>
                <c:pt idx="530">
                  <c:v>2.0006222222222223</c:v>
                </c:pt>
                <c:pt idx="531">
                  <c:v>2.0514888888888887</c:v>
                </c:pt>
                <c:pt idx="532">
                  <c:v>2.0345333333333335</c:v>
                </c:pt>
                <c:pt idx="533">
                  <c:v>2.0006222222222223</c:v>
                </c:pt>
                <c:pt idx="534">
                  <c:v>2.0175777777777775</c:v>
                </c:pt>
                <c:pt idx="535">
                  <c:v>2.0853944444444443</c:v>
                </c:pt>
                <c:pt idx="536">
                  <c:v>2.0853944444444443</c:v>
                </c:pt>
                <c:pt idx="537">
                  <c:v>2.1193055555555556</c:v>
                </c:pt>
                <c:pt idx="538">
                  <c:v>2.1023499999999999</c:v>
                </c:pt>
                <c:pt idx="539">
                  <c:v>2.0853944444444443</c:v>
                </c:pt>
                <c:pt idx="540">
                  <c:v>2.1362611111111112</c:v>
                </c:pt>
                <c:pt idx="541">
                  <c:v>2.1362611111111112</c:v>
                </c:pt>
                <c:pt idx="542">
                  <c:v>2.1362611111111112</c:v>
                </c:pt>
                <c:pt idx="543">
                  <c:v>2.1701666666666668</c:v>
                </c:pt>
                <c:pt idx="544">
                  <c:v>2.1701666666666668</c:v>
                </c:pt>
                <c:pt idx="545">
                  <c:v>2.1532166666666663</c:v>
                </c:pt>
                <c:pt idx="546">
                  <c:v>2.187122222222222</c:v>
                </c:pt>
                <c:pt idx="547">
                  <c:v>2.1701666666666668</c:v>
                </c:pt>
                <c:pt idx="548">
                  <c:v>2.2040777777777776</c:v>
                </c:pt>
                <c:pt idx="549">
                  <c:v>2.2379888888888888</c:v>
                </c:pt>
                <c:pt idx="550">
                  <c:v>2.2379888888888888</c:v>
                </c:pt>
                <c:pt idx="551">
                  <c:v>2.2210333333333332</c:v>
                </c:pt>
                <c:pt idx="552">
                  <c:v>2.2379888888888888</c:v>
                </c:pt>
                <c:pt idx="553">
                  <c:v>2.2718944444444444</c:v>
                </c:pt>
                <c:pt idx="554">
                  <c:v>2.2549388888888888</c:v>
                </c:pt>
                <c:pt idx="555">
                  <c:v>2.2718944444444444</c:v>
                </c:pt>
                <c:pt idx="556">
                  <c:v>2.2718944444444444</c:v>
                </c:pt>
                <c:pt idx="557">
                  <c:v>2.2888499999999996</c:v>
                </c:pt>
                <c:pt idx="558">
                  <c:v>2.3058055555555557</c:v>
                </c:pt>
                <c:pt idx="559">
                  <c:v>2.3397166666666664</c:v>
                </c:pt>
                <c:pt idx="560">
                  <c:v>2.3736222222222221</c:v>
                </c:pt>
                <c:pt idx="561">
                  <c:v>2.3566666666666665</c:v>
                </c:pt>
                <c:pt idx="562">
                  <c:v>2.3397166666666664</c:v>
                </c:pt>
                <c:pt idx="563">
                  <c:v>2.4075333333333333</c:v>
                </c:pt>
                <c:pt idx="564">
                  <c:v>2.3905777777777777</c:v>
                </c:pt>
                <c:pt idx="565">
                  <c:v>2.4414388888888889</c:v>
                </c:pt>
                <c:pt idx="566">
                  <c:v>2.4414388888888889</c:v>
                </c:pt>
                <c:pt idx="567">
                  <c:v>2.4414388888888889</c:v>
                </c:pt>
                <c:pt idx="568">
                  <c:v>2.4583944444444445</c:v>
                </c:pt>
                <c:pt idx="569">
                  <c:v>2.4753499999999997</c:v>
                </c:pt>
                <c:pt idx="570">
                  <c:v>2.4583944444444445</c:v>
                </c:pt>
                <c:pt idx="571">
                  <c:v>2.4923055555555553</c:v>
                </c:pt>
                <c:pt idx="572">
                  <c:v>2.5092611111111114</c:v>
                </c:pt>
                <c:pt idx="573">
                  <c:v>2.5431666666666666</c:v>
                </c:pt>
                <c:pt idx="574">
                  <c:v>2.5431666666666666</c:v>
                </c:pt>
                <c:pt idx="575">
                  <c:v>2.5431666666666666</c:v>
                </c:pt>
                <c:pt idx="576">
                  <c:v>2.5770777777777778</c:v>
                </c:pt>
                <c:pt idx="577">
                  <c:v>2.5940333333333334</c:v>
                </c:pt>
                <c:pt idx="578">
                  <c:v>2.5940333333333334</c:v>
                </c:pt>
                <c:pt idx="579">
                  <c:v>2.6279388888888886</c:v>
                </c:pt>
                <c:pt idx="580">
                  <c:v>2.6279388888888886</c:v>
                </c:pt>
                <c:pt idx="581">
                  <c:v>2.6279388888888886</c:v>
                </c:pt>
                <c:pt idx="582">
                  <c:v>2.6448944444444447</c:v>
                </c:pt>
                <c:pt idx="583">
                  <c:v>2.6788055555555554</c:v>
                </c:pt>
                <c:pt idx="584">
                  <c:v>2.7127111111111111</c:v>
                </c:pt>
                <c:pt idx="585">
                  <c:v>2.7127111111111111</c:v>
                </c:pt>
                <c:pt idx="586">
                  <c:v>2.7127111111111111</c:v>
                </c:pt>
                <c:pt idx="587">
                  <c:v>2.7466222222222223</c:v>
                </c:pt>
                <c:pt idx="588">
                  <c:v>2.7805277777777779</c:v>
                </c:pt>
                <c:pt idx="589">
                  <c:v>2.7805277777777779</c:v>
                </c:pt>
                <c:pt idx="590">
                  <c:v>2.8144388888888887</c:v>
                </c:pt>
                <c:pt idx="591">
                  <c:v>2.8144388888888887</c:v>
                </c:pt>
                <c:pt idx="592">
                  <c:v>2.8313944444444443</c:v>
                </c:pt>
                <c:pt idx="593">
                  <c:v>2.8483499999999999</c:v>
                </c:pt>
                <c:pt idx="594">
                  <c:v>2.8653</c:v>
                </c:pt>
                <c:pt idx="595">
                  <c:v>2.8653</c:v>
                </c:pt>
                <c:pt idx="596">
                  <c:v>2.8822555555555556</c:v>
                </c:pt>
                <c:pt idx="597">
                  <c:v>2.9670277777777776</c:v>
                </c:pt>
                <c:pt idx="598">
                  <c:v>2.9161666666666668</c:v>
                </c:pt>
                <c:pt idx="599">
                  <c:v>2.9839833333333332</c:v>
                </c:pt>
                <c:pt idx="600">
                  <c:v>2.9839833333333332</c:v>
                </c:pt>
                <c:pt idx="601">
                  <c:v>3.0178944444444444</c:v>
                </c:pt>
                <c:pt idx="602">
                  <c:v>3.0518000000000001</c:v>
                </c:pt>
                <c:pt idx="603">
                  <c:v>3.0348444444444445</c:v>
                </c:pt>
                <c:pt idx="604">
                  <c:v>3.0687555555555557</c:v>
                </c:pt>
                <c:pt idx="605">
                  <c:v>3.0857111111111108</c:v>
                </c:pt>
                <c:pt idx="606">
                  <c:v>3.1196222222222225</c:v>
                </c:pt>
                <c:pt idx="607">
                  <c:v>3.1365722222222221</c:v>
                </c:pt>
                <c:pt idx="608">
                  <c:v>3.1365722222222221</c:v>
                </c:pt>
                <c:pt idx="609">
                  <c:v>3.1704833333333333</c:v>
                </c:pt>
                <c:pt idx="610">
                  <c:v>3.1704833333333333</c:v>
                </c:pt>
                <c:pt idx="611">
                  <c:v>3.2043944444444445</c:v>
                </c:pt>
                <c:pt idx="612">
                  <c:v>3.2382999999999997</c:v>
                </c:pt>
                <c:pt idx="613">
                  <c:v>3.3061166666666666</c:v>
                </c:pt>
                <c:pt idx="614">
                  <c:v>3.2891666666666666</c:v>
                </c:pt>
                <c:pt idx="615">
                  <c:v>3.3061166666666666</c:v>
                </c:pt>
                <c:pt idx="616">
                  <c:v>3.3061166666666666</c:v>
                </c:pt>
                <c:pt idx="617">
                  <c:v>3.3569833333333334</c:v>
                </c:pt>
                <c:pt idx="618">
                  <c:v>3.3569833333333334</c:v>
                </c:pt>
                <c:pt idx="619">
                  <c:v>3.3908888888888891</c:v>
                </c:pt>
                <c:pt idx="620">
                  <c:v>3.4247999999999998</c:v>
                </c:pt>
                <c:pt idx="621">
                  <c:v>3.4417555555555559</c:v>
                </c:pt>
                <c:pt idx="622">
                  <c:v>3.4587111111111106</c:v>
                </c:pt>
                <c:pt idx="623">
                  <c:v>3.4756611111111106</c:v>
                </c:pt>
                <c:pt idx="624">
                  <c:v>3.5095722222222223</c:v>
                </c:pt>
                <c:pt idx="625">
                  <c:v>3.5434833333333335</c:v>
                </c:pt>
                <c:pt idx="626">
                  <c:v>3.5604333333333331</c:v>
                </c:pt>
                <c:pt idx="627">
                  <c:v>3.5604333333333331</c:v>
                </c:pt>
                <c:pt idx="628">
                  <c:v>3.6113</c:v>
                </c:pt>
                <c:pt idx="629">
                  <c:v>3.6621611111111108</c:v>
                </c:pt>
                <c:pt idx="630">
                  <c:v>3.6621611111111108</c:v>
                </c:pt>
                <c:pt idx="631">
                  <c:v>3.7130277777777776</c:v>
                </c:pt>
                <c:pt idx="632">
                  <c:v>3.7130277777777776</c:v>
                </c:pt>
                <c:pt idx="633">
                  <c:v>3.7299777777777776</c:v>
                </c:pt>
                <c:pt idx="634">
                  <c:v>3.7638888888888884</c:v>
                </c:pt>
                <c:pt idx="635">
                  <c:v>3.7978000000000001</c:v>
                </c:pt>
                <c:pt idx="636">
                  <c:v>3.8147500000000001</c:v>
                </c:pt>
                <c:pt idx="637">
                  <c:v>3.8317055555555553</c:v>
                </c:pt>
                <c:pt idx="638">
                  <c:v>3.8825722222222216</c:v>
                </c:pt>
                <c:pt idx="639">
                  <c:v>3.9164777777777777</c:v>
                </c:pt>
                <c:pt idx="640">
                  <c:v>3.9164777777777777</c:v>
                </c:pt>
                <c:pt idx="641">
                  <c:v>3.9843000000000002</c:v>
                </c:pt>
                <c:pt idx="642">
                  <c:v>4.0012499999999998</c:v>
                </c:pt>
                <c:pt idx="643">
                  <c:v>4.035161111111111</c:v>
                </c:pt>
                <c:pt idx="644">
                  <c:v>4.0690722222222222</c:v>
                </c:pt>
                <c:pt idx="645">
                  <c:v>4.0690722222222222</c:v>
                </c:pt>
                <c:pt idx="646">
                  <c:v>4.1029777777777774</c:v>
                </c:pt>
                <c:pt idx="647">
                  <c:v>4.1877500000000003</c:v>
                </c:pt>
                <c:pt idx="648">
                  <c:v>4.204705555555555</c:v>
                </c:pt>
                <c:pt idx="649">
                  <c:v>4.2216611111111115</c:v>
                </c:pt>
                <c:pt idx="650">
                  <c:v>4.2216611111111115</c:v>
                </c:pt>
                <c:pt idx="651">
                  <c:v>4.2386166666666663</c:v>
                </c:pt>
                <c:pt idx="652">
                  <c:v>4.3233888888888892</c:v>
                </c:pt>
                <c:pt idx="653">
                  <c:v>4.3912055555555556</c:v>
                </c:pt>
                <c:pt idx="654">
                  <c:v>4.3572944444444444</c:v>
                </c:pt>
                <c:pt idx="655">
                  <c:v>4.4081611111111112</c:v>
                </c:pt>
                <c:pt idx="656">
                  <c:v>4.4251111111111108</c:v>
                </c:pt>
                <c:pt idx="657">
                  <c:v>4.459022222222222</c:v>
                </c:pt>
                <c:pt idx="658">
                  <c:v>4.5098833333333328</c:v>
                </c:pt>
                <c:pt idx="659">
                  <c:v>4.5437944444444449</c:v>
                </c:pt>
                <c:pt idx="660">
                  <c:v>4.5777055555555553</c:v>
                </c:pt>
                <c:pt idx="661">
                  <c:v>4.6455222222222226</c:v>
                </c:pt>
                <c:pt idx="662">
                  <c:v>4.6285666666666661</c:v>
                </c:pt>
                <c:pt idx="663">
                  <c:v>4.6794333333333329</c:v>
                </c:pt>
                <c:pt idx="664">
                  <c:v>4.7302944444444446</c:v>
                </c:pt>
                <c:pt idx="665">
                  <c:v>4.713338888888889</c:v>
                </c:pt>
                <c:pt idx="666">
                  <c:v>4.7642055555555558</c:v>
                </c:pt>
                <c:pt idx="667">
                  <c:v>4.8150666666666666</c:v>
                </c:pt>
                <c:pt idx="668">
                  <c:v>4.8659277777777783</c:v>
                </c:pt>
                <c:pt idx="669">
                  <c:v>4.8998388888888886</c:v>
                </c:pt>
                <c:pt idx="670">
                  <c:v>4.9676555555555559</c:v>
                </c:pt>
                <c:pt idx="671">
                  <c:v>5.0015666666666663</c:v>
                </c:pt>
                <c:pt idx="672">
                  <c:v>5.0015666666666663</c:v>
                </c:pt>
                <c:pt idx="673">
                  <c:v>5.0185222222222228</c:v>
                </c:pt>
                <c:pt idx="674">
                  <c:v>5.0863388888888892</c:v>
                </c:pt>
                <c:pt idx="675">
                  <c:v>5.1541555555555556</c:v>
                </c:pt>
                <c:pt idx="676">
                  <c:v>5.2050166666666664</c:v>
                </c:pt>
                <c:pt idx="677">
                  <c:v>5.221972222222222</c:v>
                </c:pt>
                <c:pt idx="678">
                  <c:v>5.272838888888888</c:v>
                </c:pt>
                <c:pt idx="679">
                  <c:v>5.2897888888888893</c:v>
                </c:pt>
                <c:pt idx="680">
                  <c:v>5.3236999999999997</c:v>
                </c:pt>
                <c:pt idx="681">
                  <c:v>5.391516666666667</c:v>
                </c:pt>
                <c:pt idx="682">
                  <c:v>5.4254277777777773</c:v>
                </c:pt>
                <c:pt idx="683">
                  <c:v>5.4932444444444446</c:v>
                </c:pt>
                <c:pt idx="684">
                  <c:v>5.4932444444444446</c:v>
                </c:pt>
                <c:pt idx="685">
                  <c:v>5.5441111111111105</c:v>
                </c:pt>
                <c:pt idx="686">
                  <c:v>5.5949444444444447</c:v>
                </c:pt>
                <c:pt idx="687">
                  <c:v>5.6288333333333327</c:v>
                </c:pt>
                <c:pt idx="688">
                  <c:v>5.6797222222222219</c:v>
                </c:pt>
                <c:pt idx="689">
                  <c:v>5.7305555555555552</c:v>
                </c:pt>
                <c:pt idx="690">
                  <c:v>5.7814444444444444</c:v>
                </c:pt>
                <c:pt idx="691">
                  <c:v>5.7136111111111108</c:v>
                </c:pt>
                <c:pt idx="692">
                  <c:v>5.8323333333333336</c:v>
                </c:pt>
                <c:pt idx="693">
                  <c:v>5.9001111111111104</c:v>
                </c:pt>
                <c:pt idx="694">
                  <c:v>5.9340555555555552</c:v>
                </c:pt>
                <c:pt idx="695">
                  <c:v>5.9679444444444449</c:v>
                </c:pt>
                <c:pt idx="696">
                  <c:v>6.0357777777777777</c:v>
                </c:pt>
                <c:pt idx="697">
                  <c:v>6.086611111111111</c:v>
                </c:pt>
                <c:pt idx="698">
                  <c:v>6.1205555555555549</c:v>
                </c:pt>
                <c:pt idx="699">
                  <c:v>6.1375000000000002</c:v>
                </c:pt>
                <c:pt idx="700">
                  <c:v>6.2053333333333329</c:v>
                </c:pt>
                <c:pt idx="701">
                  <c:v>6.2561666666666662</c:v>
                </c:pt>
                <c:pt idx="702">
                  <c:v>6.3070555555555554</c:v>
                </c:pt>
                <c:pt idx="703">
                  <c:v>6.3409444444444443</c:v>
                </c:pt>
                <c:pt idx="704">
                  <c:v>6.4087777777777779</c:v>
                </c:pt>
                <c:pt idx="705">
                  <c:v>6.4257222222222214</c:v>
                </c:pt>
                <c:pt idx="706">
                  <c:v>6.4935555555555551</c:v>
                </c:pt>
                <c:pt idx="707">
                  <c:v>6.5274444444444439</c:v>
                </c:pt>
                <c:pt idx="708">
                  <c:v>6.5952777777777776</c:v>
                </c:pt>
                <c:pt idx="709">
                  <c:v>6.6291666666666664</c:v>
                </c:pt>
                <c:pt idx="710">
                  <c:v>6.6800555555555556</c:v>
                </c:pt>
                <c:pt idx="711">
                  <c:v>6.7647777777777778</c:v>
                </c:pt>
                <c:pt idx="712">
                  <c:v>6.7817777777777781</c:v>
                </c:pt>
                <c:pt idx="713">
                  <c:v>6.849555555555555</c:v>
                </c:pt>
                <c:pt idx="714">
                  <c:v>6.9004444444444442</c:v>
                </c:pt>
                <c:pt idx="715">
                  <c:v>6.9343333333333339</c:v>
                </c:pt>
                <c:pt idx="716">
                  <c:v>6.9852222222222231</c:v>
                </c:pt>
                <c:pt idx="717">
                  <c:v>7.053055555555555</c:v>
                </c:pt>
                <c:pt idx="718">
                  <c:v>7.1038888888888891</c:v>
                </c:pt>
                <c:pt idx="719">
                  <c:v>7.1377777777777771</c:v>
                </c:pt>
                <c:pt idx="720">
                  <c:v>7.1886666666666663</c:v>
                </c:pt>
                <c:pt idx="721">
                  <c:v>7.2734444444444444</c:v>
                </c:pt>
                <c:pt idx="722">
                  <c:v>7.2903888888888888</c:v>
                </c:pt>
                <c:pt idx="723">
                  <c:v>7.375166666666666</c:v>
                </c:pt>
                <c:pt idx="724">
                  <c:v>7.3921111111111113</c:v>
                </c:pt>
                <c:pt idx="725">
                  <c:v>7.4768888888888894</c:v>
                </c:pt>
                <c:pt idx="726">
                  <c:v>7.5277777777777768</c:v>
                </c:pt>
                <c:pt idx="727">
                  <c:v>7.578611111111111</c:v>
                </c:pt>
                <c:pt idx="728">
                  <c:v>7.6125555555555557</c:v>
                </c:pt>
                <c:pt idx="729">
                  <c:v>7.6803333333333326</c:v>
                </c:pt>
                <c:pt idx="730">
                  <c:v>7.697277777777777</c:v>
                </c:pt>
                <c:pt idx="731">
                  <c:v>7.8329444444444452</c:v>
                </c:pt>
                <c:pt idx="732">
                  <c:v>7.8329444444444452</c:v>
                </c:pt>
                <c:pt idx="733">
                  <c:v>7.8668333333333331</c:v>
                </c:pt>
                <c:pt idx="734">
                  <c:v>7.9346666666666668</c:v>
                </c:pt>
                <c:pt idx="735">
                  <c:v>8.0024999999999995</c:v>
                </c:pt>
                <c:pt idx="736">
                  <c:v>8.0702777777777772</c:v>
                </c:pt>
                <c:pt idx="737">
                  <c:v>8.1550555555555562</c:v>
                </c:pt>
                <c:pt idx="738">
                  <c:v>8.1550555555555562</c:v>
                </c:pt>
                <c:pt idx="739">
                  <c:v>8.2737777777777772</c:v>
                </c:pt>
                <c:pt idx="740">
                  <c:v>8.2737777777777772</c:v>
                </c:pt>
                <c:pt idx="741">
                  <c:v>8.3924444444444433</c:v>
                </c:pt>
                <c:pt idx="742">
                  <c:v>8.4093888888888877</c:v>
                </c:pt>
                <c:pt idx="743">
                  <c:v>8.4602777777777778</c:v>
                </c:pt>
                <c:pt idx="744">
                  <c:v>8.5111111111111111</c:v>
                </c:pt>
                <c:pt idx="745">
                  <c:v>8.5958888888888882</c:v>
                </c:pt>
                <c:pt idx="746">
                  <c:v>8.6467777777777783</c:v>
                </c:pt>
                <c:pt idx="747">
                  <c:v>8.6806666666666672</c:v>
                </c:pt>
                <c:pt idx="748">
                  <c:v>8.7484999999999999</c:v>
                </c:pt>
                <c:pt idx="749">
                  <c:v>8.7993333333333332</c:v>
                </c:pt>
                <c:pt idx="750">
                  <c:v>8.8502222222222215</c:v>
                </c:pt>
                <c:pt idx="751">
                  <c:v>8.9519444444444431</c:v>
                </c:pt>
                <c:pt idx="752">
                  <c:v>8.9858333333333338</c:v>
                </c:pt>
                <c:pt idx="753">
                  <c:v>9.070611111111111</c:v>
                </c:pt>
                <c:pt idx="754">
                  <c:v>9.1044999999999998</c:v>
                </c:pt>
                <c:pt idx="755">
                  <c:v>9.1892777777777788</c:v>
                </c:pt>
                <c:pt idx="756">
                  <c:v>9.1892777777777788</c:v>
                </c:pt>
                <c:pt idx="757">
                  <c:v>9.2910000000000004</c:v>
                </c:pt>
                <c:pt idx="758">
                  <c:v>9.3588333333333331</c:v>
                </c:pt>
                <c:pt idx="759">
                  <c:v>9.392722222222222</c:v>
                </c:pt>
                <c:pt idx="760">
                  <c:v>9.4436111111111103</c:v>
                </c:pt>
                <c:pt idx="761">
                  <c:v>9.5453333333333337</c:v>
                </c:pt>
                <c:pt idx="762">
                  <c:v>9.5283888888888892</c:v>
                </c:pt>
                <c:pt idx="763">
                  <c:v>9.6301111111111108</c:v>
                </c:pt>
                <c:pt idx="764">
                  <c:v>9.6979444444444436</c:v>
                </c:pt>
                <c:pt idx="765">
                  <c:v>9.7827222222222208</c:v>
                </c:pt>
                <c:pt idx="766">
                  <c:v>9.8335555555555558</c:v>
                </c:pt>
                <c:pt idx="767">
                  <c:v>9.8844444444444441</c:v>
                </c:pt>
                <c:pt idx="768">
                  <c:v>9.9352777777777774</c:v>
                </c:pt>
                <c:pt idx="769">
                  <c:v>10.020055555555555</c:v>
                </c:pt>
                <c:pt idx="770">
                  <c:v>10.037000000000001</c:v>
                </c:pt>
                <c:pt idx="771">
                  <c:v>10.121777777777778</c:v>
                </c:pt>
                <c:pt idx="772">
                  <c:v>10.172666666666666</c:v>
                </c:pt>
                <c:pt idx="773">
                  <c:v>10.257444444444445</c:v>
                </c:pt>
                <c:pt idx="774">
                  <c:v>10.291333333333332</c:v>
                </c:pt>
                <c:pt idx="775">
                  <c:v>10.376111111111111</c:v>
                </c:pt>
                <c:pt idx="776">
                  <c:v>10.460888888888888</c:v>
                </c:pt>
                <c:pt idx="777">
                  <c:v>10.528722222222221</c:v>
                </c:pt>
                <c:pt idx="778">
                  <c:v>10.562611111111112</c:v>
                </c:pt>
                <c:pt idx="779">
                  <c:v>10.630444444444445</c:v>
                </c:pt>
                <c:pt idx="780">
                  <c:v>10.698222222222222</c:v>
                </c:pt>
                <c:pt idx="781">
                  <c:v>10.732166666666666</c:v>
                </c:pt>
                <c:pt idx="782">
                  <c:v>10.833888888888888</c:v>
                </c:pt>
                <c:pt idx="783">
                  <c:v>10.867777777777778</c:v>
                </c:pt>
                <c:pt idx="784">
                  <c:v>10.935611111111111</c:v>
                </c:pt>
                <c:pt idx="785">
                  <c:v>11.020388888888888</c:v>
                </c:pt>
                <c:pt idx="786">
                  <c:v>11.105166666666667</c:v>
                </c:pt>
                <c:pt idx="787">
                  <c:v>11.122111111111112</c:v>
                </c:pt>
                <c:pt idx="788">
                  <c:v>11.206888888888889</c:v>
                </c:pt>
                <c:pt idx="789">
                  <c:v>11.274666666666665</c:v>
                </c:pt>
                <c:pt idx="790">
                  <c:v>11.342499999999999</c:v>
                </c:pt>
                <c:pt idx="791">
                  <c:v>11.410333333333334</c:v>
                </c:pt>
                <c:pt idx="792">
                  <c:v>11.444222222222223</c:v>
                </c:pt>
                <c:pt idx="793">
                  <c:v>11.529</c:v>
                </c:pt>
                <c:pt idx="794">
                  <c:v>11.579888888888888</c:v>
                </c:pt>
                <c:pt idx="795">
                  <c:v>11.647666666666666</c:v>
                </c:pt>
                <c:pt idx="796">
                  <c:v>11.732444444444445</c:v>
                </c:pt>
                <c:pt idx="797">
                  <c:v>11.783333333333333</c:v>
                </c:pt>
                <c:pt idx="798">
                  <c:v>11.885055555555555</c:v>
                </c:pt>
                <c:pt idx="799">
                  <c:v>11.918944444444444</c:v>
                </c:pt>
                <c:pt idx="800">
                  <c:v>12.003722222222221</c:v>
                </c:pt>
                <c:pt idx="801">
                  <c:v>11.817222222222222</c:v>
                </c:pt>
                <c:pt idx="802">
                  <c:v>11.393388888888888</c:v>
                </c:pt>
                <c:pt idx="803">
                  <c:v>10.918666666666667</c:v>
                </c:pt>
                <c:pt idx="804">
                  <c:v>10.596499999999999</c:v>
                </c:pt>
                <c:pt idx="805">
                  <c:v>10.27438888888889</c:v>
                </c:pt>
                <c:pt idx="806">
                  <c:v>9.9861666666666657</c:v>
                </c:pt>
                <c:pt idx="807">
                  <c:v>9.6639999999999997</c:v>
                </c:pt>
                <c:pt idx="808">
                  <c:v>9.392722222222222</c:v>
                </c:pt>
                <c:pt idx="809">
                  <c:v>9.1553888888888881</c:v>
                </c:pt>
                <c:pt idx="810">
                  <c:v>8.8671666666666678</c:v>
                </c:pt>
                <c:pt idx="811">
                  <c:v>8.6637222222222228</c:v>
                </c:pt>
                <c:pt idx="812">
                  <c:v>8.4093888888888877</c:v>
                </c:pt>
                <c:pt idx="813">
                  <c:v>8.2059444444444427</c:v>
                </c:pt>
                <c:pt idx="814">
                  <c:v>7.9854999999999992</c:v>
                </c:pt>
                <c:pt idx="815">
                  <c:v>7.7651111111111106</c:v>
                </c:pt>
                <c:pt idx="816">
                  <c:v>7.5447222222222212</c:v>
                </c:pt>
                <c:pt idx="817">
                  <c:v>7.375166666666666</c:v>
                </c:pt>
                <c:pt idx="818">
                  <c:v>7.171722222222221</c:v>
                </c:pt>
                <c:pt idx="819">
                  <c:v>7.0360555555555555</c:v>
                </c:pt>
                <c:pt idx="820">
                  <c:v>6.849555555555555</c:v>
                </c:pt>
                <c:pt idx="821">
                  <c:v>6.6630555555555553</c:v>
                </c:pt>
                <c:pt idx="822">
                  <c:v>6.4935555555555551</c:v>
                </c:pt>
                <c:pt idx="823">
                  <c:v>6.3748333333333331</c:v>
                </c:pt>
                <c:pt idx="824">
                  <c:v>6.1883333333333335</c:v>
                </c:pt>
                <c:pt idx="825">
                  <c:v>6.0188333333333333</c:v>
                </c:pt>
                <c:pt idx="826">
                  <c:v>5.8831666666666669</c:v>
                </c:pt>
                <c:pt idx="827">
                  <c:v>5.7136111111111108</c:v>
                </c:pt>
                <c:pt idx="828">
                  <c:v>5.6118888888888891</c:v>
                </c:pt>
                <c:pt idx="829">
                  <c:v>5.4423833333333338</c:v>
                </c:pt>
                <c:pt idx="830">
                  <c:v>5.3406555555555553</c:v>
                </c:pt>
                <c:pt idx="831">
                  <c:v>5.221972222222222</c:v>
                </c:pt>
                <c:pt idx="832">
                  <c:v>5.0693833333333336</c:v>
                </c:pt>
                <c:pt idx="833">
                  <c:v>4.9676555555555559</c:v>
                </c:pt>
                <c:pt idx="834">
                  <c:v>4.8150666666666666</c:v>
                </c:pt>
                <c:pt idx="835">
                  <c:v>4.6794333333333329</c:v>
                </c:pt>
                <c:pt idx="836">
                  <c:v>4.5946555555555557</c:v>
                </c:pt>
                <c:pt idx="837">
                  <c:v>4.4929333333333332</c:v>
                </c:pt>
                <c:pt idx="838">
                  <c:v>4.3912055555555556</c:v>
                </c:pt>
                <c:pt idx="839">
                  <c:v>4.2894777777777779</c:v>
                </c:pt>
                <c:pt idx="840">
                  <c:v>4.204705555555555</c:v>
                </c:pt>
                <c:pt idx="841">
                  <c:v>4.1029777777777774</c:v>
                </c:pt>
                <c:pt idx="842">
                  <c:v>3.9843000000000002</c:v>
                </c:pt>
                <c:pt idx="843">
                  <c:v>3.8656166666666669</c:v>
                </c:pt>
                <c:pt idx="844">
                  <c:v>3.7978000000000001</c:v>
                </c:pt>
                <c:pt idx="845">
                  <c:v>3.7130277777777776</c:v>
                </c:pt>
                <c:pt idx="846">
                  <c:v>3.6282555555555551</c:v>
                </c:pt>
                <c:pt idx="847">
                  <c:v>3.5434833333333335</c:v>
                </c:pt>
                <c:pt idx="848">
                  <c:v>3.4587111111111106</c:v>
                </c:pt>
                <c:pt idx="849">
                  <c:v>3.3908888888888891</c:v>
                </c:pt>
                <c:pt idx="850">
                  <c:v>3.2891666666666666</c:v>
                </c:pt>
                <c:pt idx="851">
                  <c:v>3.2213444444444441</c:v>
                </c:pt>
                <c:pt idx="852">
                  <c:v>3.1196222222222225</c:v>
                </c:pt>
                <c:pt idx="853">
                  <c:v>3.0857111111111108</c:v>
                </c:pt>
                <c:pt idx="854">
                  <c:v>3.0178944444444444</c:v>
                </c:pt>
                <c:pt idx="855">
                  <c:v>2.9161666666666668</c:v>
                </c:pt>
                <c:pt idx="856">
                  <c:v>2.8653</c:v>
                </c:pt>
                <c:pt idx="857">
                  <c:v>2.7974833333333331</c:v>
                </c:pt>
                <c:pt idx="858">
                  <c:v>2.7296666666666667</c:v>
                </c:pt>
                <c:pt idx="859">
                  <c:v>2.610983333333333</c:v>
                </c:pt>
                <c:pt idx="860">
                  <c:v>2.610983333333333</c:v>
                </c:pt>
                <c:pt idx="861">
                  <c:v>2.526211111111111</c:v>
                </c:pt>
                <c:pt idx="862">
                  <c:v>2.4583944444444445</c:v>
                </c:pt>
                <c:pt idx="863">
                  <c:v>2.4244888888888885</c:v>
                </c:pt>
                <c:pt idx="864">
                  <c:v>2.3566666666666665</c:v>
                </c:pt>
                <c:pt idx="865">
                  <c:v>2.2888499999999996</c:v>
                </c:pt>
                <c:pt idx="866">
                  <c:v>2.2210333333333332</c:v>
                </c:pt>
                <c:pt idx="867">
                  <c:v>2.187122222222222</c:v>
                </c:pt>
                <c:pt idx="868">
                  <c:v>2.1362611111111112</c:v>
                </c:pt>
                <c:pt idx="869">
                  <c:v>2.0853944444444443</c:v>
                </c:pt>
                <c:pt idx="870">
                  <c:v>2.0345333333333335</c:v>
                </c:pt>
                <c:pt idx="871">
                  <c:v>2.0006222222222223</c:v>
                </c:pt>
                <c:pt idx="872">
                  <c:v>1.9328055555555554</c:v>
                </c:pt>
                <c:pt idx="873">
                  <c:v>1.9158500000000001</c:v>
                </c:pt>
                <c:pt idx="874">
                  <c:v>1.8141277777777776</c:v>
                </c:pt>
                <c:pt idx="875">
                  <c:v>1.7632611111111112</c:v>
                </c:pt>
                <c:pt idx="876">
                  <c:v>1.6954444444444445</c:v>
                </c:pt>
                <c:pt idx="877">
                  <c:v>1.7293555555555553</c:v>
                </c:pt>
                <c:pt idx="878">
                  <c:v>1.6784888888888889</c:v>
                </c:pt>
                <c:pt idx="879">
                  <c:v>1.5767611111111111</c:v>
                </c:pt>
                <c:pt idx="880">
                  <c:v>1.5428555555555554</c:v>
                </c:pt>
                <c:pt idx="881">
                  <c:v>1.5089444444444444</c:v>
                </c:pt>
                <c:pt idx="882">
                  <c:v>1.491988888888889</c:v>
                </c:pt>
                <c:pt idx="883">
                  <c:v>1.4580833333333334</c:v>
                </c:pt>
                <c:pt idx="884">
                  <c:v>1.4072166666666666</c:v>
                </c:pt>
                <c:pt idx="885">
                  <c:v>1.3902611111111112</c:v>
                </c:pt>
                <c:pt idx="886">
                  <c:v>1.3224444444444445</c:v>
                </c:pt>
                <c:pt idx="887">
                  <c:v>1.3224444444444445</c:v>
                </c:pt>
                <c:pt idx="888">
                  <c:v>1.2715833333333333</c:v>
                </c:pt>
                <c:pt idx="889">
                  <c:v>1.2376722222222221</c:v>
                </c:pt>
                <c:pt idx="890">
                  <c:v>1.186811111111111</c:v>
                </c:pt>
                <c:pt idx="891">
                  <c:v>1.1698555555555554</c:v>
                </c:pt>
                <c:pt idx="892">
                  <c:v>1.1359444444444444</c:v>
                </c:pt>
                <c:pt idx="893">
                  <c:v>1.0850833333333334</c:v>
                </c:pt>
                <c:pt idx="894">
                  <c:v>1.0850833333333334</c:v>
                </c:pt>
                <c:pt idx="895">
                  <c:v>1.0342222222222222</c:v>
                </c:pt>
                <c:pt idx="896">
                  <c:v>1.0172666666666668</c:v>
                </c:pt>
                <c:pt idx="897">
                  <c:v>1.0172666666666668</c:v>
                </c:pt>
                <c:pt idx="898">
                  <c:v>0.96639999999999993</c:v>
                </c:pt>
                <c:pt idx="899">
                  <c:v>0.94945000000000002</c:v>
                </c:pt>
                <c:pt idx="900">
                  <c:v>0.86467777777777766</c:v>
                </c:pt>
                <c:pt idx="901">
                  <c:v>0.88162777777777779</c:v>
                </c:pt>
                <c:pt idx="902">
                  <c:v>0.84772222222222227</c:v>
                </c:pt>
                <c:pt idx="903">
                  <c:v>0.81381111111111115</c:v>
                </c:pt>
                <c:pt idx="904">
                  <c:v>0.79685555555555554</c:v>
                </c:pt>
                <c:pt idx="905">
                  <c:v>0.77990555555555563</c:v>
                </c:pt>
                <c:pt idx="906">
                  <c:v>0.7290388888888889</c:v>
                </c:pt>
                <c:pt idx="907">
                  <c:v>0.7290388888888889</c:v>
                </c:pt>
                <c:pt idx="908">
                  <c:v>0.67817777777777777</c:v>
                </c:pt>
                <c:pt idx="909">
                  <c:v>0.66122222222222227</c:v>
                </c:pt>
                <c:pt idx="910">
                  <c:v>0.62731111111111115</c:v>
                </c:pt>
                <c:pt idx="911">
                  <c:v>0.62731111111111115</c:v>
                </c:pt>
                <c:pt idx="912">
                  <c:v>0.59340555555555552</c:v>
                </c:pt>
                <c:pt idx="913">
                  <c:v>0.57645000000000002</c:v>
                </c:pt>
                <c:pt idx="914">
                  <c:v>0.57645000000000002</c:v>
                </c:pt>
                <c:pt idx="915">
                  <c:v>0.54254277777777782</c:v>
                </c:pt>
                <c:pt idx="916">
                  <c:v>0.55949444444444441</c:v>
                </c:pt>
                <c:pt idx="917">
                  <c:v>0.4916794444444445</c:v>
                </c:pt>
                <c:pt idx="918">
                  <c:v>0.47472500000000001</c:v>
                </c:pt>
                <c:pt idx="919">
                  <c:v>0.45777055555555557</c:v>
                </c:pt>
                <c:pt idx="920">
                  <c:v>0.42386166666666664</c:v>
                </c:pt>
                <c:pt idx="921">
                  <c:v>0.4069072222222222</c:v>
                </c:pt>
                <c:pt idx="922">
                  <c:v>0.4069072222222222</c:v>
                </c:pt>
                <c:pt idx="923">
                  <c:v>0.38995277777777781</c:v>
                </c:pt>
                <c:pt idx="924">
                  <c:v>0.38995277777777781</c:v>
                </c:pt>
                <c:pt idx="925">
                  <c:v>0.37299777777777776</c:v>
                </c:pt>
                <c:pt idx="926">
                  <c:v>0.35604333333333332</c:v>
                </c:pt>
                <c:pt idx="927">
                  <c:v>0.32213444444444445</c:v>
                </c:pt>
                <c:pt idx="928">
                  <c:v>0.33908888888888888</c:v>
                </c:pt>
                <c:pt idx="929">
                  <c:v>0.30517999999999995</c:v>
                </c:pt>
                <c:pt idx="930">
                  <c:v>0.2373622222222222</c:v>
                </c:pt>
                <c:pt idx="931">
                  <c:v>0.27127111111111107</c:v>
                </c:pt>
                <c:pt idx="932">
                  <c:v>0.2373622222222222</c:v>
                </c:pt>
                <c:pt idx="933">
                  <c:v>0.2373622222222222</c:v>
                </c:pt>
                <c:pt idx="934">
                  <c:v>0.20345333333333332</c:v>
                </c:pt>
                <c:pt idx="935">
                  <c:v>0.22040777777777779</c:v>
                </c:pt>
                <c:pt idx="936">
                  <c:v>0.18649888888888888</c:v>
                </c:pt>
                <c:pt idx="937">
                  <c:v>0.16954444444444444</c:v>
                </c:pt>
                <c:pt idx="938">
                  <c:v>0.16954444444444444</c:v>
                </c:pt>
                <c:pt idx="939">
                  <c:v>0.1186811111111111</c:v>
                </c:pt>
                <c:pt idx="940">
                  <c:v>0.13563555555555554</c:v>
                </c:pt>
                <c:pt idx="941">
                  <c:v>8.4772222222222221E-2</c:v>
                </c:pt>
                <c:pt idx="942">
                  <c:v>0.10172666666666666</c:v>
                </c:pt>
                <c:pt idx="943">
                  <c:v>0.10172666666666666</c:v>
                </c:pt>
                <c:pt idx="944">
                  <c:v>8.4772222222222221E-2</c:v>
                </c:pt>
                <c:pt idx="945">
                  <c:v>6.7817777777777768E-2</c:v>
                </c:pt>
                <c:pt idx="946">
                  <c:v>3.3908888888888884E-2</c:v>
                </c:pt>
                <c:pt idx="947">
                  <c:v>6.7817777777777768E-2</c:v>
                </c:pt>
                <c:pt idx="948">
                  <c:v>5.0863388888888889E-2</c:v>
                </c:pt>
                <c:pt idx="949">
                  <c:v>0</c:v>
                </c:pt>
                <c:pt idx="950">
                  <c:v>0</c:v>
                </c:pt>
                <c:pt idx="951">
                  <c:v>1.6954444444444442E-2</c:v>
                </c:pt>
                <c:pt idx="952">
                  <c:v>0</c:v>
                </c:pt>
                <c:pt idx="953">
                  <c:v>-5.0863388888888889E-2</c:v>
                </c:pt>
                <c:pt idx="954">
                  <c:v>-1.6954444444444442E-2</c:v>
                </c:pt>
                <c:pt idx="955">
                  <c:v>-5.0863388888888889E-2</c:v>
                </c:pt>
                <c:pt idx="956">
                  <c:v>-5.0863388888888889E-2</c:v>
                </c:pt>
                <c:pt idx="957">
                  <c:v>-5.0863388888888889E-2</c:v>
                </c:pt>
                <c:pt idx="958">
                  <c:v>-6.7817777777777768E-2</c:v>
                </c:pt>
                <c:pt idx="959">
                  <c:v>-6.7817777777777768E-2</c:v>
                </c:pt>
                <c:pt idx="960">
                  <c:v>-8.4772222222222221E-2</c:v>
                </c:pt>
                <c:pt idx="961">
                  <c:v>-0.10172666666666666</c:v>
                </c:pt>
                <c:pt idx="962">
                  <c:v>-8.4772222222222221E-2</c:v>
                </c:pt>
                <c:pt idx="963">
                  <c:v>-0.13563555555555554</c:v>
                </c:pt>
                <c:pt idx="964">
                  <c:v>-0.1186811111111111</c:v>
                </c:pt>
                <c:pt idx="965">
                  <c:v>-0.13563555555555554</c:v>
                </c:pt>
                <c:pt idx="966">
                  <c:v>-0.13563555555555554</c:v>
                </c:pt>
                <c:pt idx="967">
                  <c:v>-0.15258999999999998</c:v>
                </c:pt>
                <c:pt idx="968">
                  <c:v>-0.16954444444444444</c:v>
                </c:pt>
                <c:pt idx="969">
                  <c:v>-0.13563555555555554</c:v>
                </c:pt>
                <c:pt idx="970">
                  <c:v>-0.15258999999999998</c:v>
                </c:pt>
                <c:pt idx="971">
                  <c:v>-0.20345333333333332</c:v>
                </c:pt>
                <c:pt idx="972">
                  <c:v>-0.20345333333333332</c:v>
                </c:pt>
                <c:pt idx="973">
                  <c:v>-0.18649888888888888</c:v>
                </c:pt>
                <c:pt idx="974">
                  <c:v>-0.18649888888888888</c:v>
                </c:pt>
                <c:pt idx="975">
                  <c:v>-0.20345333333333332</c:v>
                </c:pt>
                <c:pt idx="976">
                  <c:v>-0.22040777777777779</c:v>
                </c:pt>
                <c:pt idx="977">
                  <c:v>-0.2373622222222222</c:v>
                </c:pt>
                <c:pt idx="978">
                  <c:v>-0.22040777777777779</c:v>
                </c:pt>
                <c:pt idx="979">
                  <c:v>-0.25431666666666669</c:v>
                </c:pt>
                <c:pt idx="980">
                  <c:v>-0.25431666666666669</c:v>
                </c:pt>
                <c:pt idx="981">
                  <c:v>-0.27127111111111107</c:v>
                </c:pt>
                <c:pt idx="982">
                  <c:v>-0.2373622222222222</c:v>
                </c:pt>
                <c:pt idx="983">
                  <c:v>-0.25431666666666669</c:v>
                </c:pt>
                <c:pt idx="984">
                  <c:v>-0.28822555555555557</c:v>
                </c:pt>
                <c:pt idx="985">
                  <c:v>-0.30517999999999995</c:v>
                </c:pt>
                <c:pt idx="986">
                  <c:v>-0.32213444444444445</c:v>
                </c:pt>
                <c:pt idx="987">
                  <c:v>-0.27127111111111107</c:v>
                </c:pt>
                <c:pt idx="988">
                  <c:v>-0.28822555555555557</c:v>
                </c:pt>
                <c:pt idx="989">
                  <c:v>-0.32213444444444445</c:v>
                </c:pt>
                <c:pt idx="990">
                  <c:v>-0.32213444444444445</c:v>
                </c:pt>
                <c:pt idx="991">
                  <c:v>-0.33908888888888888</c:v>
                </c:pt>
                <c:pt idx="992">
                  <c:v>-0.35604333333333332</c:v>
                </c:pt>
                <c:pt idx="993">
                  <c:v>-0.33908888888888888</c:v>
                </c:pt>
                <c:pt idx="994">
                  <c:v>-0.32213444444444445</c:v>
                </c:pt>
                <c:pt idx="995">
                  <c:v>-0.35604333333333332</c:v>
                </c:pt>
                <c:pt idx="996">
                  <c:v>-0.35604333333333332</c:v>
                </c:pt>
                <c:pt idx="997">
                  <c:v>-0.37299777777777776</c:v>
                </c:pt>
                <c:pt idx="998">
                  <c:v>-0.38995277777777781</c:v>
                </c:pt>
                <c:pt idx="999">
                  <c:v>-0.35604333333333332</c:v>
                </c:pt>
                <c:pt idx="1000">
                  <c:v>-0.38995277777777781</c:v>
                </c:pt>
                <c:pt idx="1001">
                  <c:v>-0.4069072222222222</c:v>
                </c:pt>
                <c:pt idx="1002">
                  <c:v>-0.4069072222222222</c:v>
                </c:pt>
                <c:pt idx="1003">
                  <c:v>-0.4069072222222222</c:v>
                </c:pt>
                <c:pt idx="1004">
                  <c:v>-0.38995277777777781</c:v>
                </c:pt>
                <c:pt idx="1005">
                  <c:v>-0.42386166666666664</c:v>
                </c:pt>
                <c:pt idx="1006">
                  <c:v>-0.4069072222222222</c:v>
                </c:pt>
                <c:pt idx="1007">
                  <c:v>-0.45777055555555557</c:v>
                </c:pt>
                <c:pt idx="1008">
                  <c:v>-0.45777055555555557</c:v>
                </c:pt>
                <c:pt idx="1009">
                  <c:v>-0.44081611111111108</c:v>
                </c:pt>
                <c:pt idx="1010">
                  <c:v>-0.42386166666666664</c:v>
                </c:pt>
                <c:pt idx="1011">
                  <c:v>-0.45777055555555557</c:v>
                </c:pt>
                <c:pt idx="1012">
                  <c:v>-0.44081611111111108</c:v>
                </c:pt>
                <c:pt idx="1013">
                  <c:v>-0.45777055555555557</c:v>
                </c:pt>
                <c:pt idx="1014">
                  <c:v>-0.4916794444444445</c:v>
                </c:pt>
                <c:pt idx="1015">
                  <c:v>-0.47472500000000001</c:v>
                </c:pt>
                <c:pt idx="1016">
                  <c:v>-0.50863388888888883</c:v>
                </c:pt>
                <c:pt idx="1017">
                  <c:v>-0.47472500000000001</c:v>
                </c:pt>
                <c:pt idx="1018">
                  <c:v>-0.47472500000000001</c:v>
                </c:pt>
                <c:pt idx="1019">
                  <c:v>-0.47472500000000001</c:v>
                </c:pt>
                <c:pt idx="1020">
                  <c:v>-0.47472500000000001</c:v>
                </c:pt>
                <c:pt idx="1021">
                  <c:v>-0.4916794444444445</c:v>
                </c:pt>
                <c:pt idx="1022">
                  <c:v>-0.50863388888888883</c:v>
                </c:pt>
                <c:pt idx="1023">
                  <c:v>-0.50863388888888883</c:v>
                </c:pt>
                <c:pt idx="1024">
                  <c:v>-0.50863388888888883</c:v>
                </c:pt>
                <c:pt idx="1025">
                  <c:v>-0.4916794444444445</c:v>
                </c:pt>
                <c:pt idx="1026">
                  <c:v>-0.4916794444444445</c:v>
                </c:pt>
                <c:pt idx="1027">
                  <c:v>-0.55949444444444441</c:v>
                </c:pt>
                <c:pt idx="1028">
                  <c:v>-0.54254277777777782</c:v>
                </c:pt>
                <c:pt idx="1029">
                  <c:v>-0.54254277777777782</c:v>
                </c:pt>
                <c:pt idx="1030">
                  <c:v>-0.54254277777777782</c:v>
                </c:pt>
                <c:pt idx="1031">
                  <c:v>-0.54254277777777782</c:v>
                </c:pt>
                <c:pt idx="1032">
                  <c:v>-0.57645000000000002</c:v>
                </c:pt>
                <c:pt idx="1033">
                  <c:v>-0.57645000000000002</c:v>
                </c:pt>
                <c:pt idx="1034">
                  <c:v>-0.55949444444444441</c:v>
                </c:pt>
                <c:pt idx="1035">
                  <c:v>-0.55949444444444441</c:v>
                </c:pt>
                <c:pt idx="1036">
                  <c:v>-0.55949444444444441</c:v>
                </c:pt>
                <c:pt idx="1037">
                  <c:v>-0.55949444444444441</c:v>
                </c:pt>
                <c:pt idx="1038">
                  <c:v>-0.57645000000000002</c:v>
                </c:pt>
                <c:pt idx="1039">
                  <c:v>-0.55949444444444441</c:v>
                </c:pt>
                <c:pt idx="1040">
                  <c:v>-0.61035555555555554</c:v>
                </c:pt>
                <c:pt idx="1041">
                  <c:v>-0.59340555555555552</c:v>
                </c:pt>
                <c:pt idx="1042">
                  <c:v>-0.64426666666666665</c:v>
                </c:pt>
                <c:pt idx="1043">
                  <c:v>-0.59340555555555552</c:v>
                </c:pt>
                <c:pt idx="1044">
                  <c:v>-0.57645000000000002</c:v>
                </c:pt>
                <c:pt idx="1045">
                  <c:v>-0.61035555555555554</c:v>
                </c:pt>
                <c:pt idx="1046">
                  <c:v>-0.59340555555555552</c:v>
                </c:pt>
                <c:pt idx="1047">
                  <c:v>-0.61035555555555554</c:v>
                </c:pt>
                <c:pt idx="1048">
                  <c:v>-0.62731111111111115</c:v>
                </c:pt>
                <c:pt idx="1049">
                  <c:v>-0.64426666666666665</c:v>
                </c:pt>
                <c:pt idx="1050">
                  <c:v>-0.64426666666666665</c:v>
                </c:pt>
                <c:pt idx="1051">
                  <c:v>-0.59340555555555552</c:v>
                </c:pt>
                <c:pt idx="1052">
                  <c:v>-0.62731111111111115</c:v>
                </c:pt>
                <c:pt idx="1053">
                  <c:v>-0.62731111111111115</c:v>
                </c:pt>
                <c:pt idx="1054">
                  <c:v>-0.64426666666666665</c:v>
                </c:pt>
                <c:pt idx="1055">
                  <c:v>-0.62731111111111115</c:v>
                </c:pt>
                <c:pt idx="1056">
                  <c:v>-0.62731111111111115</c:v>
                </c:pt>
                <c:pt idx="1057">
                  <c:v>-0.64426666666666665</c:v>
                </c:pt>
                <c:pt idx="1058">
                  <c:v>-0.66122222222222227</c:v>
                </c:pt>
                <c:pt idx="1059">
                  <c:v>-0.64426666666666665</c:v>
                </c:pt>
                <c:pt idx="1060">
                  <c:v>-0.67817777777777777</c:v>
                </c:pt>
                <c:pt idx="1061">
                  <c:v>-0.67817777777777777</c:v>
                </c:pt>
                <c:pt idx="1062">
                  <c:v>-0.66122222222222227</c:v>
                </c:pt>
                <c:pt idx="1063">
                  <c:v>-0.71208333333333329</c:v>
                </c:pt>
                <c:pt idx="1064">
                  <c:v>-0.67817777777777777</c:v>
                </c:pt>
                <c:pt idx="1065">
                  <c:v>-0.69512777777777779</c:v>
                </c:pt>
                <c:pt idx="1066">
                  <c:v>-0.69512777777777779</c:v>
                </c:pt>
                <c:pt idx="1067">
                  <c:v>-0.71208333333333329</c:v>
                </c:pt>
                <c:pt idx="1068">
                  <c:v>-0.7290388888888889</c:v>
                </c:pt>
                <c:pt idx="1069">
                  <c:v>-0.71208333333333329</c:v>
                </c:pt>
                <c:pt idx="1070">
                  <c:v>-0.74599444444444452</c:v>
                </c:pt>
                <c:pt idx="1071">
                  <c:v>-0.71208333333333329</c:v>
                </c:pt>
                <c:pt idx="1072">
                  <c:v>-0.7290388888888889</c:v>
                </c:pt>
                <c:pt idx="1073">
                  <c:v>-0.69512777777777779</c:v>
                </c:pt>
                <c:pt idx="1074">
                  <c:v>-0.7290388888888889</c:v>
                </c:pt>
                <c:pt idx="1075">
                  <c:v>-0.7290388888888889</c:v>
                </c:pt>
                <c:pt idx="1076">
                  <c:v>-0.71208333333333329</c:v>
                </c:pt>
                <c:pt idx="1077">
                  <c:v>-0.71208333333333329</c:v>
                </c:pt>
                <c:pt idx="1078">
                  <c:v>-0.71208333333333329</c:v>
                </c:pt>
                <c:pt idx="1079">
                  <c:v>-0.76295000000000002</c:v>
                </c:pt>
                <c:pt idx="1080">
                  <c:v>-0.76295000000000002</c:v>
                </c:pt>
                <c:pt idx="1081">
                  <c:v>-0.74599444444444452</c:v>
                </c:pt>
                <c:pt idx="1082">
                  <c:v>-0.7290388888888889</c:v>
                </c:pt>
                <c:pt idx="1083">
                  <c:v>-0.77990555555555563</c:v>
                </c:pt>
                <c:pt idx="1084">
                  <c:v>-0.7290388888888889</c:v>
                </c:pt>
                <c:pt idx="1085">
                  <c:v>-0.77990555555555563</c:v>
                </c:pt>
                <c:pt idx="1086">
                  <c:v>-0.74599444444444452</c:v>
                </c:pt>
                <c:pt idx="1087">
                  <c:v>-0.76295000000000002</c:v>
                </c:pt>
                <c:pt idx="1088">
                  <c:v>-0.77990555555555563</c:v>
                </c:pt>
                <c:pt idx="1089">
                  <c:v>-0.77990555555555563</c:v>
                </c:pt>
                <c:pt idx="1090">
                  <c:v>-0.77990555555555563</c:v>
                </c:pt>
                <c:pt idx="1091">
                  <c:v>-0.77990555555555563</c:v>
                </c:pt>
                <c:pt idx="1092">
                  <c:v>-0.79685555555555554</c:v>
                </c:pt>
                <c:pt idx="1093">
                  <c:v>-0.77990555555555563</c:v>
                </c:pt>
                <c:pt idx="1094">
                  <c:v>-0.77990555555555563</c:v>
                </c:pt>
                <c:pt idx="1095">
                  <c:v>-0.76295000000000002</c:v>
                </c:pt>
                <c:pt idx="1096">
                  <c:v>-0.76295000000000002</c:v>
                </c:pt>
                <c:pt idx="1097">
                  <c:v>-0.79685555555555554</c:v>
                </c:pt>
                <c:pt idx="1098">
                  <c:v>-0.81381111111111115</c:v>
                </c:pt>
                <c:pt idx="1099">
                  <c:v>-0.83076666666666665</c:v>
                </c:pt>
                <c:pt idx="1100">
                  <c:v>-0.79685555555555554</c:v>
                </c:pt>
                <c:pt idx="1101">
                  <c:v>-0.81381111111111115</c:v>
                </c:pt>
                <c:pt idx="1102">
                  <c:v>-0.76295000000000002</c:v>
                </c:pt>
                <c:pt idx="1103">
                  <c:v>-0.84772222222222227</c:v>
                </c:pt>
                <c:pt idx="1104">
                  <c:v>-0.81381111111111115</c:v>
                </c:pt>
                <c:pt idx="1105">
                  <c:v>-0.83076666666666665</c:v>
                </c:pt>
                <c:pt idx="1106">
                  <c:v>-0.84772222222222227</c:v>
                </c:pt>
                <c:pt idx="1107">
                  <c:v>-0.83076666666666665</c:v>
                </c:pt>
                <c:pt idx="1108">
                  <c:v>-0.81381111111111115</c:v>
                </c:pt>
                <c:pt idx="1109">
                  <c:v>-0.84772222222222227</c:v>
                </c:pt>
                <c:pt idx="1110">
                  <c:v>-0.83076666666666665</c:v>
                </c:pt>
                <c:pt idx="1111">
                  <c:v>-0.84772222222222227</c:v>
                </c:pt>
                <c:pt idx="1112">
                  <c:v>-0.84772222222222227</c:v>
                </c:pt>
                <c:pt idx="1113">
                  <c:v>-0.83076666666666665</c:v>
                </c:pt>
                <c:pt idx="1114">
                  <c:v>-0.84772222222222227</c:v>
                </c:pt>
                <c:pt idx="1115">
                  <c:v>-0.86467777777777766</c:v>
                </c:pt>
                <c:pt idx="1116">
                  <c:v>-0.84772222222222227</c:v>
                </c:pt>
                <c:pt idx="1117">
                  <c:v>-0.86467777777777766</c:v>
                </c:pt>
                <c:pt idx="1118">
                  <c:v>-0.86467777777777766</c:v>
                </c:pt>
                <c:pt idx="1119">
                  <c:v>-0.88162777777777779</c:v>
                </c:pt>
                <c:pt idx="1120">
                  <c:v>-0.84772222222222227</c:v>
                </c:pt>
                <c:pt idx="1121">
                  <c:v>-0.88162777777777779</c:v>
                </c:pt>
                <c:pt idx="1122">
                  <c:v>-0.88162777777777779</c:v>
                </c:pt>
                <c:pt idx="1123">
                  <c:v>-0.88162777777777779</c:v>
                </c:pt>
                <c:pt idx="1124">
                  <c:v>-0.88162777777777779</c:v>
                </c:pt>
                <c:pt idx="1125">
                  <c:v>-0.88162777777777779</c:v>
                </c:pt>
                <c:pt idx="1126">
                  <c:v>-0.9155388888888889</c:v>
                </c:pt>
                <c:pt idx="1127">
                  <c:v>-0.88162777777777779</c:v>
                </c:pt>
                <c:pt idx="1128">
                  <c:v>-0.88162777777777779</c:v>
                </c:pt>
                <c:pt idx="1129">
                  <c:v>-0.89858333333333329</c:v>
                </c:pt>
                <c:pt idx="1130">
                  <c:v>-0.89858333333333329</c:v>
                </c:pt>
                <c:pt idx="1131">
                  <c:v>-0.9155388888888889</c:v>
                </c:pt>
                <c:pt idx="1132">
                  <c:v>-0.9155388888888889</c:v>
                </c:pt>
                <c:pt idx="1133">
                  <c:v>-0.88162777777777779</c:v>
                </c:pt>
                <c:pt idx="1134">
                  <c:v>-0.89858333333333329</c:v>
                </c:pt>
                <c:pt idx="1135">
                  <c:v>-0.89858333333333329</c:v>
                </c:pt>
                <c:pt idx="1136">
                  <c:v>-0.9155388888888889</c:v>
                </c:pt>
                <c:pt idx="1137">
                  <c:v>-0.9324944444444444</c:v>
                </c:pt>
                <c:pt idx="1138">
                  <c:v>-0.89858333333333329</c:v>
                </c:pt>
                <c:pt idx="1139">
                  <c:v>-0.9155388888888889</c:v>
                </c:pt>
                <c:pt idx="1140">
                  <c:v>-0.9324944444444444</c:v>
                </c:pt>
                <c:pt idx="1141">
                  <c:v>-0.9155388888888889</c:v>
                </c:pt>
                <c:pt idx="1142">
                  <c:v>-0.9324944444444444</c:v>
                </c:pt>
                <c:pt idx="1143">
                  <c:v>-0.9324944444444444</c:v>
                </c:pt>
                <c:pt idx="1144">
                  <c:v>-0.98335555555555554</c:v>
                </c:pt>
                <c:pt idx="1145">
                  <c:v>-0.9324944444444444</c:v>
                </c:pt>
                <c:pt idx="1146">
                  <c:v>-0.96639999999999993</c:v>
                </c:pt>
                <c:pt idx="1147">
                  <c:v>-0.96639999999999993</c:v>
                </c:pt>
                <c:pt idx="1148">
                  <c:v>-0.94945000000000002</c:v>
                </c:pt>
                <c:pt idx="1149">
                  <c:v>-0.9324944444444444</c:v>
                </c:pt>
                <c:pt idx="1150">
                  <c:v>-0.98335555555555554</c:v>
                </c:pt>
                <c:pt idx="1151">
                  <c:v>-0.98335555555555554</c:v>
                </c:pt>
                <c:pt idx="1152">
                  <c:v>-0.94945000000000002</c:v>
                </c:pt>
                <c:pt idx="1153">
                  <c:v>-0.96639999999999993</c:v>
                </c:pt>
                <c:pt idx="1154">
                  <c:v>-0.98335555555555554</c:v>
                </c:pt>
                <c:pt idx="1155">
                  <c:v>-0.98335555555555554</c:v>
                </c:pt>
                <c:pt idx="1156">
                  <c:v>-0.96639999999999993</c:v>
                </c:pt>
                <c:pt idx="1157">
                  <c:v>-0.94945000000000002</c:v>
                </c:pt>
                <c:pt idx="1158">
                  <c:v>-0.98335555555555554</c:v>
                </c:pt>
                <c:pt idx="1159">
                  <c:v>-0.98335555555555554</c:v>
                </c:pt>
                <c:pt idx="1160">
                  <c:v>-1.0003111111111112</c:v>
                </c:pt>
                <c:pt idx="1161">
                  <c:v>-1.0003111111111112</c:v>
                </c:pt>
                <c:pt idx="1162">
                  <c:v>-1.0172666666666668</c:v>
                </c:pt>
                <c:pt idx="1163">
                  <c:v>-1.0003111111111112</c:v>
                </c:pt>
                <c:pt idx="1164">
                  <c:v>-1.0172666666666668</c:v>
                </c:pt>
                <c:pt idx="1165">
                  <c:v>-0.98335555555555554</c:v>
                </c:pt>
                <c:pt idx="1166">
                  <c:v>-1.0003111111111112</c:v>
                </c:pt>
                <c:pt idx="1167">
                  <c:v>-1.0172666666666668</c:v>
                </c:pt>
                <c:pt idx="1168">
                  <c:v>-1.0172666666666668</c:v>
                </c:pt>
                <c:pt idx="1169">
                  <c:v>-1.0342222222222222</c:v>
                </c:pt>
                <c:pt idx="1170">
                  <c:v>-1.0342222222222222</c:v>
                </c:pt>
                <c:pt idx="1171">
                  <c:v>-1.0342222222222222</c:v>
                </c:pt>
                <c:pt idx="1172">
                  <c:v>-1.0172666666666668</c:v>
                </c:pt>
                <c:pt idx="1173">
                  <c:v>-1.0342222222222222</c:v>
                </c:pt>
                <c:pt idx="1174">
                  <c:v>-1.0342222222222222</c:v>
                </c:pt>
                <c:pt idx="1175">
                  <c:v>-1.0511722222222222</c:v>
                </c:pt>
                <c:pt idx="1176">
                  <c:v>-1.0172666666666668</c:v>
                </c:pt>
                <c:pt idx="1177">
                  <c:v>-1.0342222222222222</c:v>
                </c:pt>
                <c:pt idx="1178">
                  <c:v>-1.0342222222222222</c:v>
                </c:pt>
                <c:pt idx="1179">
                  <c:v>-1.0342222222222222</c:v>
                </c:pt>
                <c:pt idx="1180">
                  <c:v>-1.0511722222222222</c:v>
                </c:pt>
                <c:pt idx="1181">
                  <c:v>-1.0342222222222222</c:v>
                </c:pt>
                <c:pt idx="1182">
                  <c:v>-1.0342222222222222</c:v>
                </c:pt>
                <c:pt idx="1183">
                  <c:v>-1.0511722222222222</c:v>
                </c:pt>
                <c:pt idx="1184">
                  <c:v>-1.0511722222222222</c:v>
                </c:pt>
                <c:pt idx="1185">
                  <c:v>-1.0511722222222222</c:v>
                </c:pt>
                <c:pt idx="1186">
                  <c:v>-1.0681277777777778</c:v>
                </c:pt>
                <c:pt idx="1187">
                  <c:v>-1.0342222222222222</c:v>
                </c:pt>
                <c:pt idx="1188">
                  <c:v>-1.0511722222222222</c:v>
                </c:pt>
                <c:pt idx="1189">
                  <c:v>-1.0850833333333334</c:v>
                </c:pt>
                <c:pt idx="1190">
                  <c:v>-1.1020388888888888</c:v>
                </c:pt>
                <c:pt idx="1191">
                  <c:v>-1.0681277777777778</c:v>
                </c:pt>
                <c:pt idx="1192">
                  <c:v>-1.0681277777777778</c:v>
                </c:pt>
                <c:pt idx="1193">
                  <c:v>-1.1020388888888888</c:v>
                </c:pt>
                <c:pt idx="1194">
                  <c:v>-1.1020388888888888</c:v>
                </c:pt>
                <c:pt idx="1195">
                  <c:v>-1.0850833333333334</c:v>
                </c:pt>
                <c:pt idx="1196">
                  <c:v>-1.0681277777777778</c:v>
                </c:pt>
                <c:pt idx="1197">
                  <c:v>-1.1189944444444444</c:v>
                </c:pt>
                <c:pt idx="1198">
                  <c:v>-1.0850833333333334</c:v>
                </c:pt>
                <c:pt idx="1199">
                  <c:v>-1.1189944444444444</c:v>
                </c:pt>
                <c:pt idx="1200">
                  <c:v>-1.1359444444444444</c:v>
                </c:pt>
                <c:pt idx="1201">
                  <c:v>-1.1189944444444444</c:v>
                </c:pt>
                <c:pt idx="1202">
                  <c:v>-1.1189944444444444</c:v>
                </c:pt>
                <c:pt idx="1203">
                  <c:v>-1.1189944444444444</c:v>
                </c:pt>
                <c:pt idx="1204">
                  <c:v>-1.1020388888888888</c:v>
                </c:pt>
                <c:pt idx="1205">
                  <c:v>-1.1359444444444444</c:v>
                </c:pt>
                <c:pt idx="1206">
                  <c:v>-1.1529</c:v>
                </c:pt>
                <c:pt idx="1207">
                  <c:v>-1.1020388888888888</c:v>
                </c:pt>
                <c:pt idx="1208">
                  <c:v>-1.1529</c:v>
                </c:pt>
                <c:pt idx="1209">
                  <c:v>-1.1189944444444444</c:v>
                </c:pt>
                <c:pt idx="1210">
                  <c:v>-1.1359444444444444</c:v>
                </c:pt>
                <c:pt idx="1211">
                  <c:v>-1.1529</c:v>
                </c:pt>
                <c:pt idx="1212">
                  <c:v>-1.1189944444444444</c:v>
                </c:pt>
                <c:pt idx="1213">
                  <c:v>-1.1529</c:v>
                </c:pt>
                <c:pt idx="1214">
                  <c:v>-1.1698555555555554</c:v>
                </c:pt>
                <c:pt idx="1215">
                  <c:v>-1.1698555555555554</c:v>
                </c:pt>
                <c:pt idx="1216">
                  <c:v>-1.1359444444444444</c:v>
                </c:pt>
                <c:pt idx="1217">
                  <c:v>-1.1698555555555554</c:v>
                </c:pt>
                <c:pt idx="1218">
                  <c:v>-1.1529</c:v>
                </c:pt>
                <c:pt idx="1219">
                  <c:v>-1.1698555555555554</c:v>
                </c:pt>
                <c:pt idx="1220">
                  <c:v>-1.1698555555555554</c:v>
                </c:pt>
                <c:pt idx="1221">
                  <c:v>-1.1529</c:v>
                </c:pt>
                <c:pt idx="1222">
                  <c:v>-1.1698555555555554</c:v>
                </c:pt>
                <c:pt idx="1223">
                  <c:v>-1.186811111111111</c:v>
                </c:pt>
                <c:pt idx="1224">
                  <c:v>-1.1698555555555554</c:v>
                </c:pt>
                <c:pt idx="1225">
                  <c:v>-1.1529</c:v>
                </c:pt>
                <c:pt idx="1226">
                  <c:v>-1.1698555555555554</c:v>
                </c:pt>
                <c:pt idx="1227">
                  <c:v>-1.186811111111111</c:v>
                </c:pt>
                <c:pt idx="1228">
                  <c:v>-1.186811111111111</c:v>
                </c:pt>
                <c:pt idx="1229">
                  <c:v>-1.186811111111111</c:v>
                </c:pt>
                <c:pt idx="1230">
                  <c:v>-1.186811111111111</c:v>
                </c:pt>
                <c:pt idx="1231">
                  <c:v>-1.1698555555555554</c:v>
                </c:pt>
                <c:pt idx="1232">
                  <c:v>-1.2037666666666667</c:v>
                </c:pt>
                <c:pt idx="1233">
                  <c:v>-1.2207166666666667</c:v>
                </c:pt>
                <c:pt idx="1234">
                  <c:v>-1.186811111111111</c:v>
                </c:pt>
                <c:pt idx="1235">
                  <c:v>-1.186811111111111</c:v>
                </c:pt>
                <c:pt idx="1236">
                  <c:v>-1.2207166666666667</c:v>
                </c:pt>
                <c:pt idx="1237">
                  <c:v>-1.186811111111111</c:v>
                </c:pt>
                <c:pt idx="1238">
                  <c:v>-1.2207166666666667</c:v>
                </c:pt>
                <c:pt idx="1239">
                  <c:v>-1.2037666666666667</c:v>
                </c:pt>
                <c:pt idx="1240">
                  <c:v>-1.2546277777777779</c:v>
                </c:pt>
                <c:pt idx="1241">
                  <c:v>-1.2207166666666667</c:v>
                </c:pt>
                <c:pt idx="1242">
                  <c:v>-1.2207166666666667</c:v>
                </c:pt>
                <c:pt idx="1243">
                  <c:v>-1.2207166666666667</c:v>
                </c:pt>
                <c:pt idx="1244">
                  <c:v>-1.2376722222222221</c:v>
                </c:pt>
                <c:pt idx="1245">
                  <c:v>-1.2376722222222221</c:v>
                </c:pt>
                <c:pt idx="1246">
                  <c:v>-1.2207166666666667</c:v>
                </c:pt>
                <c:pt idx="1247">
                  <c:v>-1.2546277777777779</c:v>
                </c:pt>
                <c:pt idx="1248">
                  <c:v>-1.2207166666666667</c:v>
                </c:pt>
                <c:pt idx="1249">
                  <c:v>-1.2546277777777779</c:v>
                </c:pt>
                <c:pt idx="1250">
                  <c:v>-1.2207166666666667</c:v>
                </c:pt>
                <c:pt idx="1251">
                  <c:v>-1.2546277777777779</c:v>
                </c:pt>
                <c:pt idx="1252">
                  <c:v>-1.2546277777777779</c:v>
                </c:pt>
                <c:pt idx="1253">
                  <c:v>-1.2715833333333333</c:v>
                </c:pt>
                <c:pt idx="1254">
                  <c:v>-1.2376722222222221</c:v>
                </c:pt>
                <c:pt idx="1255">
                  <c:v>-1.2546277777777779</c:v>
                </c:pt>
                <c:pt idx="1256">
                  <c:v>-1.2715833333333333</c:v>
                </c:pt>
                <c:pt idx="1257">
                  <c:v>-1.2715833333333333</c:v>
                </c:pt>
                <c:pt idx="1258">
                  <c:v>-1.2715833333333333</c:v>
                </c:pt>
                <c:pt idx="1259">
                  <c:v>-1.3054888888888889</c:v>
                </c:pt>
                <c:pt idx="1260">
                  <c:v>-1.2376722222222221</c:v>
                </c:pt>
                <c:pt idx="1261">
                  <c:v>-1.3054888888888889</c:v>
                </c:pt>
                <c:pt idx="1262">
                  <c:v>-1.2715833333333333</c:v>
                </c:pt>
                <c:pt idx="1263">
                  <c:v>-1.2885388888888889</c:v>
                </c:pt>
                <c:pt idx="1264">
                  <c:v>-1.2715833333333333</c:v>
                </c:pt>
                <c:pt idx="1265">
                  <c:v>-1.3054888888888889</c:v>
                </c:pt>
                <c:pt idx="1266">
                  <c:v>-1.2885388888888889</c:v>
                </c:pt>
                <c:pt idx="1267">
                  <c:v>-1.2885388888888889</c:v>
                </c:pt>
                <c:pt idx="1268">
                  <c:v>-1.2885388888888889</c:v>
                </c:pt>
                <c:pt idx="1269">
                  <c:v>-1.2885388888888889</c:v>
                </c:pt>
                <c:pt idx="1270">
                  <c:v>-1.3224444444444445</c:v>
                </c:pt>
                <c:pt idx="1271">
                  <c:v>-1.3054888888888889</c:v>
                </c:pt>
                <c:pt idx="1272">
                  <c:v>-1.3054888888888889</c:v>
                </c:pt>
                <c:pt idx="1273">
                  <c:v>-1.3224444444444445</c:v>
                </c:pt>
                <c:pt idx="1274">
                  <c:v>-1.3393999999999999</c:v>
                </c:pt>
                <c:pt idx="1275">
                  <c:v>-1.3393999999999999</c:v>
                </c:pt>
                <c:pt idx="1276">
                  <c:v>-1.3393999999999999</c:v>
                </c:pt>
                <c:pt idx="1277">
                  <c:v>-1.3224444444444445</c:v>
                </c:pt>
                <c:pt idx="1278">
                  <c:v>-1.3563555555555555</c:v>
                </c:pt>
                <c:pt idx="1279">
                  <c:v>-1.3563555555555555</c:v>
                </c:pt>
                <c:pt idx="1280">
                  <c:v>-1.3393999999999999</c:v>
                </c:pt>
                <c:pt idx="1281">
                  <c:v>-1.3224444444444445</c:v>
                </c:pt>
                <c:pt idx="1282">
                  <c:v>-1.3733111111111111</c:v>
                </c:pt>
                <c:pt idx="1283">
                  <c:v>-1.3393999999999999</c:v>
                </c:pt>
                <c:pt idx="1284">
                  <c:v>-1.3733111111111111</c:v>
                </c:pt>
                <c:pt idx="1285">
                  <c:v>-1.3733111111111111</c:v>
                </c:pt>
                <c:pt idx="1286">
                  <c:v>-1.3393999999999999</c:v>
                </c:pt>
                <c:pt idx="1287">
                  <c:v>-1.3733111111111111</c:v>
                </c:pt>
                <c:pt idx="1288">
                  <c:v>-1.3563555555555555</c:v>
                </c:pt>
                <c:pt idx="1289">
                  <c:v>-1.3733111111111111</c:v>
                </c:pt>
                <c:pt idx="1290">
                  <c:v>-1.3733111111111111</c:v>
                </c:pt>
                <c:pt idx="1291">
                  <c:v>-1.3902611111111112</c:v>
                </c:pt>
                <c:pt idx="1292">
                  <c:v>-1.3902611111111112</c:v>
                </c:pt>
                <c:pt idx="1293">
                  <c:v>-1.3902611111111112</c:v>
                </c:pt>
                <c:pt idx="1294">
                  <c:v>-1.4072166666666666</c:v>
                </c:pt>
                <c:pt idx="1295">
                  <c:v>-1.3902611111111112</c:v>
                </c:pt>
                <c:pt idx="1296">
                  <c:v>-1.3902611111111112</c:v>
                </c:pt>
                <c:pt idx="1297">
                  <c:v>-1.4072166666666666</c:v>
                </c:pt>
                <c:pt idx="1298">
                  <c:v>-1.4411277777777778</c:v>
                </c:pt>
                <c:pt idx="1299">
                  <c:v>-1.3902611111111112</c:v>
                </c:pt>
                <c:pt idx="1300">
                  <c:v>-1.3733111111111111</c:v>
                </c:pt>
                <c:pt idx="1301">
                  <c:v>-1.4241722222222222</c:v>
                </c:pt>
                <c:pt idx="1302">
                  <c:v>-1.4241722222222222</c:v>
                </c:pt>
                <c:pt idx="1303">
                  <c:v>-1.4072166666666666</c:v>
                </c:pt>
                <c:pt idx="1304">
                  <c:v>-1.4241722222222222</c:v>
                </c:pt>
                <c:pt idx="1305">
                  <c:v>-1.4241722222222222</c:v>
                </c:pt>
                <c:pt idx="1306">
                  <c:v>-1.4072166666666666</c:v>
                </c:pt>
                <c:pt idx="1307">
                  <c:v>-1.4072166666666666</c:v>
                </c:pt>
                <c:pt idx="1308">
                  <c:v>-1.4072166666666666</c:v>
                </c:pt>
                <c:pt idx="1309">
                  <c:v>-1.4241722222222222</c:v>
                </c:pt>
                <c:pt idx="1310">
                  <c:v>-1.4411277777777778</c:v>
                </c:pt>
                <c:pt idx="1311">
                  <c:v>-1.4411277777777778</c:v>
                </c:pt>
                <c:pt idx="1312">
                  <c:v>-1.4580833333333334</c:v>
                </c:pt>
                <c:pt idx="1313">
                  <c:v>-1.4411277777777778</c:v>
                </c:pt>
                <c:pt idx="1314">
                  <c:v>-1.4580833333333334</c:v>
                </c:pt>
                <c:pt idx="1315">
                  <c:v>-1.4580833333333334</c:v>
                </c:pt>
                <c:pt idx="1316">
                  <c:v>-1.4411277777777778</c:v>
                </c:pt>
                <c:pt idx="1317">
                  <c:v>-1.4411277777777778</c:v>
                </c:pt>
                <c:pt idx="1318">
                  <c:v>-1.4411277777777778</c:v>
                </c:pt>
                <c:pt idx="1319">
                  <c:v>-1.4411277777777778</c:v>
                </c:pt>
                <c:pt idx="1320">
                  <c:v>-1.4580833333333334</c:v>
                </c:pt>
                <c:pt idx="1321">
                  <c:v>-1.491988888888889</c:v>
                </c:pt>
                <c:pt idx="1322">
                  <c:v>-1.4580833333333334</c:v>
                </c:pt>
                <c:pt idx="1323">
                  <c:v>-1.4750333333333332</c:v>
                </c:pt>
                <c:pt idx="1324">
                  <c:v>-1.4580833333333334</c:v>
                </c:pt>
                <c:pt idx="1325">
                  <c:v>-1.4580833333333334</c:v>
                </c:pt>
                <c:pt idx="1326">
                  <c:v>-1.491988888888889</c:v>
                </c:pt>
                <c:pt idx="1327">
                  <c:v>-1.4750333333333332</c:v>
                </c:pt>
                <c:pt idx="1328">
                  <c:v>-1.4750333333333332</c:v>
                </c:pt>
                <c:pt idx="1329">
                  <c:v>-1.491988888888889</c:v>
                </c:pt>
                <c:pt idx="1330">
                  <c:v>-1.491988888888889</c:v>
                </c:pt>
                <c:pt idx="1331">
                  <c:v>-1.491988888888889</c:v>
                </c:pt>
                <c:pt idx="1332">
                  <c:v>-1.4750333333333332</c:v>
                </c:pt>
                <c:pt idx="1333">
                  <c:v>-1.4580833333333334</c:v>
                </c:pt>
                <c:pt idx="1334">
                  <c:v>-1.5259</c:v>
                </c:pt>
                <c:pt idx="1335">
                  <c:v>-1.491988888888889</c:v>
                </c:pt>
                <c:pt idx="1336">
                  <c:v>-1.4750333333333332</c:v>
                </c:pt>
                <c:pt idx="1337">
                  <c:v>-1.5089444444444444</c:v>
                </c:pt>
                <c:pt idx="1338">
                  <c:v>-1.5259</c:v>
                </c:pt>
                <c:pt idx="1339">
                  <c:v>-1.5259</c:v>
                </c:pt>
                <c:pt idx="1340">
                  <c:v>-1.5089444444444444</c:v>
                </c:pt>
                <c:pt idx="1341">
                  <c:v>-1.5259</c:v>
                </c:pt>
                <c:pt idx="1342">
                  <c:v>-1.5259</c:v>
                </c:pt>
                <c:pt idx="1343">
                  <c:v>-1.5598111111111113</c:v>
                </c:pt>
                <c:pt idx="1344">
                  <c:v>-1.5259</c:v>
                </c:pt>
                <c:pt idx="1345">
                  <c:v>-1.5259</c:v>
                </c:pt>
                <c:pt idx="1346">
                  <c:v>-1.5259</c:v>
                </c:pt>
                <c:pt idx="1347">
                  <c:v>-1.5259</c:v>
                </c:pt>
                <c:pt idx="1348">
                  <c:v>-1.5259</c:v>
                </c:pt>
                <c:pt idx="1349">
                  <c:v>-1.5598111111111113</c:v>
                </c:pt>
                <c:pt idx="1350">
                  <c:v>-1.5598111111111113</c:v>
                </c:pt>
                <c:pt idx="1351">
                  <c:v>-1.5428555555555554</c:v>
                </c:pt>
                <c:pt idx="1352">
                  <c:v>-1.5428555555555554</c:v>
                </c:pt>
                <c:pt idx="1353">
                  <c:v>-1.5767611111111111</c:v>
                </c:pt>
                <c:pt idx="1354">
                  <c:v>-1.5767611111111111</c:v>
                </c:pt>
                <c:pt idx="1355">
                  <c:v>-1.5598111111111113</c:v>
                </c:pt>
                <c:pt idx="1356">
                  <c:v>-1.5598111111111113</c:v>
                </c:pt>
                <c:pt idx="1357">
                  <c:v>-1.5937166666666667</c:v>
                </c:pt>
                <c:pt idx="1358">
                  <c:v>-1.5937166666666667</c:v>
                </c:pt>
                <c:pt idx="1359">
                  <c:v>-1.5767611111111111</c:v>
                </c:pt>
                <c:pt idx="1360">
                  <c:v>-1.5767611111111111</c:v>
                </c:pt>
                <c:pt idx="1361">
                  <c:v>-1.5937166666666667</c:v>
                </c:pt>
                <c:pt idx="1362">
                  <c:v>-1.6106722222222221</c:v>
                </c:pt>
                <c:pt idx="1363">
                  <c:v>-1.6445833333333333</c:v>
                </c:pt>
                <c:pt idx="1364">
                  <c:v>-1.6276277777777779</c:v>
                </c:pt>
                <c:pt idx="1365">
                  <c:v>-1.5937166666666667</c:v>
                </c:pt>
                <c:pt idx="1366">
                  <c:v>-1.6106722222222221</c:v>
                </c:pt>
                <c:pt idx="1367">
                  <c:v>-1.5937166666666667</c:v>
                </c:pt>
                <c:pt idx="1368">
                  <c:v>-1.5937166666666667</c:v>
                </c:pt>
                <c:pt idx="1369">
                  <c:v>-1.5937166666666667</c:v>
                </c:pt>
                <c:pt idx="1370">
                  <c:v>-1.6445833333333333</c:v>
                </c:pt>
                <c:pt idx="1371">
                  <c:v>-1.6445833333333333</c:v>
                </c:pt>
                <c:pt idx="1372">
                  <c:v>-1.6276277777777779</c:v>
                </c:pt>
                <c:pt idx="1373">
                  <c:v>-1.6445833333333333</c:v>
                </c:pt>
                <c:pt idx="1374">
                  <c:v>-1.6615333333333333</c:v>
                </c:pt>
                <c:pt idx="1375">
                  <c:v>-1.6615333333333333</c:v>
                </c:pt>
                <c:pt idx="1376">
                  <c:v>-1.6615333333333333</c:v>
                </c:pt>
                <c:pt idx="1377">
                  <c:v>-1.6276277777777779</c:v>
                </c:pt>
                <c:pt idx="1378">
                  <c:v>-1.6954444444444445</c:v>
                </c:pt>
                <c:pt idx="1379">
                  <c:v>-1.6615333333333333</c:v>
                </c:pt>
                <c:pt idx="1380">
                  <c:v>-1.6784888888888889</c:v>
                </c:pt>
                <c:pt idx="1381">
                  <c:v>-1.6784888888888889</c:v>
                </c:pt>
                <c:pt idx="1382">
                  <c:v>-1.6954444444444445</c:v>
                </c:pt>
                <c:pt idx="1383">
                  <c:v>-1.6784888888888889</c:v>
                </c:pt>
                <c:pt idx="1384">
                  <c:v>-1.6784888888888889</c:v>
                </c:pt>
                <c:pt idx="1385">
                  <c:v>-1.6615333333333333</c:v>
                </c:pt>
                <c:pt idx="1386">
                  <c:v>-1.6954444444444445</c:v>
                </c:pt>
                <c:pt idx="1387">
                  <c:v>-1.6784888888888889</c:v>
                </c:pt>
                <c:pt idx="1388">
                  <c:v>-1.7123999999999999</c:v>
                </c:pt>
                <c:pt idx="1389">
                  <c:v>-1.6954444444444445</c:v>
                </c:pt>
                <c:pt idx="1390">
                  <c:v>-1.6954444444444445</c:v>
                </c:pt>
                <c:pt idx="1391">
                  <c:v>-1.6954444444444445</c:v>
                </c:pt>
                <c:pt idx="1392">
                  <c:v>-1.6784888888888889</c:v>
                </c:pt>
                <c:pt idx="1393">
                  <c:v>-1.6954444444444445</c:v>
                </c:pt>
                <c:pt idx="1394">
                  <c:v>-1.7123999999999999</c:v>
                </c:pt>
                <c:pt idx="1395">
                  <c:v>-1.6954444444444445</c:v>
                </c:pt>
                <c:pt idx="1396">
                  <c:v>-1.7123999999999999</c:v>
                </c:pt>
                <c:pt idx="1397">
                  <c:v>-1.6784888888888889</c:v>
                </c:pt>
                <c:pt idx="1398">
                  <c:v>-1.7123999999999999</c:v>
                </c:pt>
                <c:pt idx="1399">
                  <c:v>-1.7293555555555553</c:v>
                </c:pt>
                <c:pt idx="1400">
                  <c:v>-1.7463055555555558</c:v>
                </c:pt>
                <c:pt idx="1401">
                  <c:v>-1.7632611111111112</c:v>
                </c:pt>
                <c:pt idx="1402">
                  <c:v>-1.7293555555555553</c:v>
                </c:pt>
                <c:pt idx="1403">
                  <c:v>-1.7463055555555558</c:v>
                </c:pt>
                <c:pt idx="1404">
                  <c:v>-1.7463055555555558</c:v>
                </c:pt>
                <c:pt idx="1405">
                  <c:v>-1.7463055555555558</c:v>
                </c:pt>
                <c:pt idx="1406">
                  <c:v>-1.7971722222222222</c:v>
                </c:pt>
                <c:pt idx="1407">
                  <c:v>-1.7632611111111112</c:v>
                </c:pt>
                <c:pt idx="1408">
                  <c:v>-1.7632611111111112</c:v>
                </c:pt>
                <c:pt idx="1409">
                  <c:v>-1.7802166666666666</c:v>
                </c:pt>
                <c:pt idx="1410">
                  <c:v>-1.7632611111111112</c:v>
                </c:pt>
                <c:pt idx="1411">
                  <c:v>-1.7463055555555558</c:v>
                </c:pt>
                <c:pt idx="1412">
                  <c:v>-1.7632611111111112</c:v>
                </c:pt>
                <c:pt idx="1413">
                  <c:v>-1.7632611111111112</c:v>
                </c:pt>
                <c:pt idx="1414">
                  <c:v>-1.7802166666666666</c:v>
                </c:pt>
                <c:pt idx="1415">
                  <c:v>-1.7802166666666666</c:v>
                </c:pt>
                <c:pt idx="1416">
                  <c:v>-1.7971722222222222</c:v>
                </c:pt>
                <c:pt idx="1417">
                  <c:v>-1.7632611111111112</c:v>
                </c:pt>
                <c:pt idx="1418">
                  <c:v>-1.8141277777777776</c:v>
                </c:pt>
                <c:pt idx="1419">
                  <c:v>-1.8141277777777776</c:v>
                </c:pt>
                <c:pt idx="1420">
                  <c:v>-1.8141277777777776</c:v>
                </c:pt>
                <c:pt idx="1421">
                  <c:v>-1.7971722222222222</c:v>
                </c:pt>
                <c:pt idx="1422">
                  <c:v>-1.8141277777777776</c:v>
                </c:pt>
                <c:pt idx="1423">
                  <c:v>-1.8141277777777776</c:v>
                </c:pt>
                <c:pt idx="1424">
                  <c:v>-1.8310777777777778</c:v>
                </c:pt>
                <c:pt idx="1425">
                  <c:v>-1.8310777777777778</c:v>
                </c:pt>
                <c:pt idx="1426">
                  <c:v>-1.8141277777777776</c:v>
                </c:pt>
                <c:pt idx="1427">
                  <c:v>-1.8649888888888888</c:v>
                </c:pt>
                <c:pt idx="1428">
                  <c:v>-1.8310777777777778</c:v>
                </c:pt>
                <c:pt idx="1429">
                  <c:v>-1.8310777777777778</c:v>
                </c:pt>
                <c:pt idx="1430">
                  <c:v>-1.8649888888888888</c:v>
                </c:pt>
                <c:pt idx="1431">
                  <c:v>-1.8480333333333332</c:v>
                </c:pt>
                <c:pt idx="1432">
                  <c:v>-1.8480333333333332</c:v>
                </c:pt>
                <c:pt idx="1433">
                  <c:v>-1.8649888888888888</c:v>
                </c:pt>
                <c:pt idx="1434">
                  <c:v>-1.8819444444444442</c:v>
                </c:pt>
                <c:pt idx="1435">
                  <c:v>-1.8649888888888888</c:v>
                </c:pt>
                <c:pt idx="1436">
                  <c:v>-1.8480333333333332</c:v>
                </c:pt>
                <c:pt idx="1437">
                  <c:v>-1.8989</c:v>
                </c:pt>
                <c:pt idx="1438">
                  <c:v>-1.8819444444444442</c:v>
                </c:pt>
                <c:pt idx="1439">
                  <c:v>-1.8819444444444442</c:v>
                </c:pt>
                <c:pt idx="1440">
                  <c:v>-1.8819444444444442</c:v>
                </c:pt>
                <c:pt idx="1441">
                  <c:v>-1.8989</c:v>
                </c:pt>
                <c:pt idx="1442">
                  <c:v>-1.9158500000000001</c:v>
                </c:pt>
                <c:pt idx="1443">
                  <c:v>-1.8989</c:v>
                </c:pt>
                <c:pt idx="1444">
                  <c:v>-1.9158500000000001</c:v>
                </c:pt>
                <c:pt idx="1445">
                  <c:v>-1.9158500000000001</c:v>
                </c:pt>
                <c:pt idx="1446">
                  <c:v>-1.9328055555555554</c:v>
                </c:pt>
                <c:pt idx="1447">
                  <c:v>-1.9328055555555554</c:v>
                </c:pt>
                <c:pt idx="1448">
                  <c:v>-1.9328055555555554</c:v>
                </c:pt>
                <c:pt idx="1449">
                  <c:v>-1.9158500000000001</c:v>
                </c:pt>
                <c:pt idx="1450">
                  <c:v>-1.9328055555555554</c:v>
                </c:pt>
                <c:pt idx="1451">
                  <c:v>-1.9328055555555554</c:v>
                </c:pt>
                <c:pt idx="1452">
                  <c:v>-1.9497611111111108</c:v>
                </c:pt>
                <c:pt idx="1453">
                  <c:v>-1.9497611111111108</c:v>
                </c:pt>
                <c:pt idx="1454">
                  <c:v>-1.9497611111111108</c:v>
                </c:pt>
                <c:pt idx="1455">
                  <c:v>-1.9836722222222223</c:v>
                </c:pt>
                <c:pt idx="1456">
                  <c:v>-1.9667166666666667</c:v>
                </c:pt>
                <c:pt idx="1457">
                  <c:v>-1.9667166666666667</c:v>
                </c:pt>
                <c:pt idx="1458">
                  <c:v>-1.9836722222222223</c:v>
                </c:pt>
                <c:pt idx="1459">
                  <c:v>-1.9836722222222223</c:v>
                </c:pt>
                <c:pt idx="1460">
                  <c:v>-1.9667166666666667</c:v>
                </c:pt>
                <c:pt idx="1461">
                  <c:v>-1.9836722222222223</c:v>
                </c:pt>
                <c:pt idx="1462">
                  <c:v>-2.0006222222222223</c:v>
                </c:pt>
                <c:pt idx="1463">
                  <c:v>-1.9836722222222223</c:v>
                </c:pt>
                <c:pt idx="1464">
                  <c:v>-1.9836722222222223</c:v>
                </c:pt>
                <c:pt idx="1465">
                  <c:v>-2.0175777777777775</c:v>
                </c:pt>
                <c:pt idx="1466">
                  <c:v>-2.0006222222222223</c:v>
                </c:pt>
                <c:pt idx="1467">
                  <c:v>-2.0006222222222223</c:v>
                </c:pt>
                <c:pt idx="1468">
                  <c:v>-2.0006222222222223</c:v>
                </c:pt>
                <c:pt idx="1469">
                  <c:v>-2.0175777777777775</c:v>
                </c:pt>
                <c:pt idx="1470">
                  <c:v>-2.0345333333333335</c:v>
                </c:pt>
                <c:pt idx="1471">
                  <c:v>-2.0175777777777775</c:v>
                </c:pt>
                <c:pt idx="1472">
                  <c:v>-2.0175777777777775</c:v>
                </c:pt>
                <c:pt idx="1473">
                  <c:v>-2.0175777777777775</c:v>
                </c:pt>
                <c:pt idx="1474">
                  <c:v>-2.0514888888888887</c:v>
                </c:pt>
                <c:pt idx="1475">
                  <c:v>-2.0345333333333335</c:v>
                </c:pt>
                <c:pt idx="1476">
                  <c:v>-2.0345333333333335</c:v>
                </c:pt>
                <c:pt idx="1477">
                  <c:v>-2.0175777777777775</c:v>
                </c:pt>
                <c:pt idx="1478">
                  <c:v>-2.0514888888888887</c:v>
                </c:pt>
                <c:pt idx="1479">
                  <c:v>-2.0345333333333335</c:v>
                </c:pt>
                <c:pt idx="1480">
                  <c:v>-2.0684444444444443</c:v>
                </c:pt>
                <c:pt idx="1481">
                  <c:v>-2.0345333333333335</c:v>
                </c:pt>
                <c:pt idx="1482">
                  <c:v>-2.0684444444444443</c:v>
                </c:pt>
                <c:pt idx="1483">
                  <c:v>-2.0684444444444443</c:v>
                </c:pt>
                <c:pt idx="1484">
                  <c:v>-2.0684444444444443</c:v>
                </c:pt>
                <c:pt idx="1485">
                  <c:v>-2.0684444444444443</c:v>
                </c:pt>
                <c:pt idx="1486">
                  <c:v>-2.0684444444444443</c:v>
                </c:pt>
                <c:pt idx="1487">
                  <c:v>-2.0684444444444443</c:v>
                </c:pt>
                <c:pt idx="1488">
                  <c:v>-2.0684444444444443</c:v>
                </c:pt>
                <c:pt idx="1489">
                  <c:v>-2.0853944444444443</c:v>
                </c:pt>
                <c:pt idx="1490">
                  <c:v>-2.0684444444444443</c:v>
                </c:pt>
                <c:pt idx="1491">
                  <c:v>-2.1023499999999999</c:v>
                </c:pt>
                <c:pt idx="1492">
                  <c:v>-2.1193055555555556</c:v>
                </c:pt>
                <c:pt idx="1493">
                  <c:v>-2.1193055555555556</c:v>
                </c:pt>
                <c:pt idx="1494">
                  <c:v>-2.0853944444444443</c:v>
                </c:pt>
                <c:pt idx="1495">
                  <c:v>-2.1362611111111112</c:v>
                </c:pt>
                <c:pt idx="1496">
                  <c:v>-2.1023499999999999</c:v>
                </c:pt>
                <c:pt idx="1497">
                  <c:v>-2.1362611111111112</c:v>
                </c:pt>
                <c:pt idx="1498">
                  <c:v>-2.1193055555555556</c:v>
                </c:pt>
                <c:pt idx="1499">
                  <c:v>-2.1701666666666668</c:v>
                </c:pt>
                <c:pt idx="1500">
                  <c:v>-2.1701666666666668</c:v>
                </c:pt>
                <c:pt idx="1501">
                  <c:v>-2.1701666666666668</c:v>
                </c:pt>
                <c:pt idx="1502">
                  <c:v>-2.1532166666666663</c:v>
                </c:pt>
                <c:pt idx="1503">
                  <c:v>-2.187122222222222</c:v>
                </c:pt>
                <c:pt idx="1504">
                  <c:v>-2.187122222222222</c:v>
                </c:pt>
                <c:pt idx="1505">
                  <c:v>-2.1701666666666668</c:v>
                </c:pt>
                <c:pt idx="1506">
                  <c:v>-2.2040777777777776</c:v>
                </c:pt>
                <c:pt idx="1507">
                  <c:v>-2.187122222222222</c:v>
                </c:pt>
                <c:pt idx="1508">
                  <c:v>-2.187122222222222</c:v>
                </c:pt>
                <c:pt idx="1509">
                  <c:v>-2.2379888888888888</c:v>
                </c:pt>
                <c:pt idx="1510">
                  <c:v>-2.2379888888888888</c:v>
                </c:pt>
                <c:pt idx="1511">
                  <c:v>-2.187122222222222</c:v>
                </c:pt>
                <c:pt idx="1512">
                  <c:v>-2.1532166666666663</c:v>
                </c:pt>
                <c:pt idx="1513">
                  <c:v>-2.2040777777777776</c:v>
                </c:pt>
                <c:pt idx="1514">
                  <c:v>-2.187122222222222</c:v>
                </c:pt>
                <c:pt idx="1515">
                  <c:v>-2.2040777777777776</c:v>
                </c:pt>
                <c:pt idx="1516">
                  <c:v>-2.2210333333333332</c:v>
                </c:pt>
                <c:pt idx="1517">
                  <c:v>-2.2210333333333332</c:v>
                </c:pt>
                <c:pt idx="1518">
                  <c:v>-2.2718944444444444</c:v>
                </c:pt>
                <c:pt idx="1519">
                  <c:v>-2.2040777777777776</c:v>
                </c:pt>
                <c:pt idx="1520">
                  <c:v>-2.2549388888888888</c:v>
                </c:pt>
                <c:pt idx="1521">
                  <c:v>-2.2379888888888888</c:v>
                </c:pt>
                <c:pt idx="1522">
                  <c:v>-2.2210333333333332</c:v>
                </c:pt>
                <c:pt idx="1523">
                  <c:v>-2.2549388888888888</c:v>
                </c:pt>
                <c:pt idx="1524">
                  <c:v>-2.2718944444444444</c:v>
                </c:pt>
                <c:pt idx="1525">
                  <c:v>-2.2718944444444444</c:v>
                </c:pt>
                <c:pt idx="1526">
                  <c:v>-2.2549388888888888</c:v>
                </c:pt>
                <c:pt idx="1527">
                  <c:v>-2.3058055555555557</c:v>
                </c:pt>
                <c:pt idx="1528">
                  <c:v>-2.2718944444444444</c:v>
                </c:pt>
                <c:pt idx="1529">
                  <c:v>-2.2718944444444444</c:v>
                </c:pt>
                <c:pt idx="1530">
                  <c:v>-2.2888499999999996</c:v>
                </c:pt>
                <c:pt idx="1531">
                  <c:v>-2.2718944444444444</c:v>
                </c:pt>
                <c:pt idx="1532">
                  <c:v>-2.3058055555555557</c:v>
                </c:pt>
                <c:pt idx="1533">
                  <c:v>-2.2718944444444444</c:v>
                </c:pt>
                <c:pt idx="1534">
                  <c:v>-2.3058055555555557</c:v>
                </c:pt>
                <c:pt idx="1535">
                  <c:v>-2.2888499999999996</c:v>
                </c:pt>
                <c:pt idx="1536">
                  <c:v>-2.3058055555555557</c:v>
                </c:pt>
                <c:pt idx="1537">
                  <c:v>-2.3058055555555557</c:v>
                </c:pt>
                <c:pt idx="1538">
                  <c:v>-2.3227611111111113</c:v>
                </c:pt>
                <c:pt idx="1539">
                  <c:v>-2.3227611111111113</c:v>
                </c:pt>
                <c:pt idx="1540">
                  <c:v>-2.3058055555555557</c:v>
                </c:pt>
                <c:pt idx="1541">
                  <c:v>-2.3058055555555557</c:v>
                </c:pt>
                <c:pt idx="1542">
                  <c:v>-2.3397166666666664</c:v>
                </c:pt>
                <c:pt idx="1543">
                  <c:v>-2.3397166666666664</c:v>
                </c:pt>
                <c:pt idx="1544">
                  <c:v>-2.3397166666666664</c:v>
                </c:pt>
                <c:pt idx="1545">
                  <c:v>-2.3227611111111113</c:v>
                </c:pt>
                <c:pt idx="1546">
                  <c:v>-2.3736222222222221</c:v>
                </c:pt>
                <c:pt idx="1547">
                  <c:v>-2.3566666666666665</c:v>
                </c:pt>
                <c:pt idx="1548">
                  <c:v>-2.3397166666666664</c:v>
                </c:pt>
                <c:pt idx="1549">
                  <c:v>-2.3397166666666664</c:v>
                </c:pt>
                <c:pt idx="1550">
                  <c:v>-2.3566666666666665</c:v>
                </c:pt>
                <c:pt idx="1551">
                  <c:v>-2.3736222222222221</c:v>
                </c:pt>
                <c:pt idx="1552">
                  <c:v>-2.3566666666666665</c:v>
                </c:pt>
                <c:pt idx="1553">
                  <c:v>-2.3905777777777777</c:v>
                </c:pt>
                <c:pt idx="1554">
                  <c:v>-2.3736222222222221</c:v>
                </c:pt>
                <c:pt idx="1555">
                  <c:v>-2.4075333333333333</c:v>
                </c:pt>
                <c:pt idx="1556">
                  <c:v>-2.3905777777777777</c:v>
                </c:pt>
                <c:pt idx="1557">
                  <c:v>-2.3905777777777777</c:v>
                </c:pt>
                <c:pt idx="1558">
                  <c:v>-2.4075333333333333</c:v>
                </c:pt>
                <c:pt idx="1559">
                  <c:v>-2.4075333333333333</c:v>
                </c:pt>
                <c:pt idx="1560">
                  <c:v>-2.4075333333333333</c:v>
                </c:pt>
                <c:pt idx="1561">
                  <c:v>-2.4075333333333333</c:v>
                </c:pt>
                <c:pt idx="1562">
                  <c:v>-2.3905777777777777</c:v>
                </c:pt>
                <c:pt idx="1563">
                  <c:v>-2.4075333333333333</c:v>
                </c:pt>
                <c:pt idx="1564">
                  <c:v>-2.4244888888888885</c:v>
                </c:pt>
                <c:pt idx="1565">
                  <c:v>-2.4583944444444445</c:v>
                </c:pt>
                <c:pt idx="1566">
                  <c:v>-2.4414388888888889</c:v>
                </c:pt>
                <c:pt idx="1567">
                  <c:v>-2.4414388888888889</c:v>
                </c:pt>
                <c:pt idx="1568">
                  <c:v>-2.4414388888888889</c:v>
                </c:pt>
                <c:pt idx="1569">
                  <c:v>-2.3905777777777777</c:v>
                </c:pt>
                <c:pt idx="1570">
                  <c:v>-2.4244888888888885</c:v>
                </c:pt>
                <c:pt idx="1571">
                  <c:v>-2.4753499999999997</c:v>
                </c:pt>
                <c:pt idx="1572">
                  <c:v>-2.4414388888888889</c:v>
                </c:pt>
                <c:pt idx="1573">
                  <c:v>-2.5092611111111114</c:v>
                </c:pt>
                <c:pt idx="1574">
                  <c:v>-2.4583944444444445</c:v>
                </c:pt>
                <c:pt idx="1575">
                  <c:v>-2.4753499999999997</c:v>
                </c:pt>
                <c:pt idx="1576">
                  <c:v>-2.4923055555555553</c:v>
                </c:pt>
                <c:pt idx="1577">
                  <c:v>-2.4583944444444445</c:v>
                </c:pt>
                <c:pt idx="1578">
                  <c:v>-2.4583944444444445</c:v>
                </c:pt>
                <c:pt idx="1579">
                  <c:v>-2.4753499999999997</c:v>
                </c:pt>
                <c:pt idx="1580">
                  <c:v>-2.4923055555555553</c:v>
                </c:pt>
                <c:pt idx="1581">
                  <c:v>-2.4753499999999997</c:v>
                </c:pt>
                <c:pt idx="1582">
                  <c:v>-2.4583944444444445</c:v>
                </c:pt>
                <c:pt idx="1583">
                  <c:v>-2.5092611111111114</c:v>
                </c:pt>
                <c:pt idx="1584">
                  <c:v>-2.4923055555555553</c:v>
                </c:pt>
                <c:pt idx="1585">
                  <c:v>-2.4923055555555553</c:v>
                </c:pt>
                <c:pt idx="1586">
                  <c:v>-2.526211111111111</c:v>
                </c:pt>
                <c:pt idx="1587">
                  <c:v>-2.4923055555555553</c:v>
                </c:pt>
                <c:pt idx="1588">
                  <c:v>-2.4923055555555553</c:v>
                </c:pt>
                <c:pt idx="1589">
                  <c:v>-2.5092611111111114</c:v>
                </c:pt>
                <c:pt idx="1590">
                  <c:v>-2.5092611111111114</c:v>
                </c:pt>
                <c:pt idx="1591">
                  <c:v>-2.526211111111111</c:v>
                </c:pt>
                <c:pt idx="1592">
                  <c:v>-2.526211111111111</c:v>
                </c:pt>
                <c:pt idx="1593">
                  <c:v>-2.5431666666666666</c:v>
                </c:pt>
                <c:pt idx="1594">
                  <c:v>-2.526211111111111</c:v>
                </c:pt>
                <c:pt idx="1595">
                  <c:v>-2.5431666666666666</c:v>
                </c:pt>
                <c:pt idx="1596">
                  <c:v>-2.526211111111111</c:v>
                </c:pt>
                <c:pt idx="1597">
                  <c:v>-2.5601222222222222</c:v>
                </c:pt>
                <c:pt idx="1598">
                  <c:v>-2.5601222222222222</c:v>
                </c:pt>
                <c:pt idx="1599">
                  <c:v>-2.5601222222222222</c:v>
                </c:pt>
                <c:pt idx="1600">
                  <c:v>-2.5092611111111114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7F2-41F9-AE3E-5A374E32C2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3814032"/>
        <c:axId val="294476736"/>
      </c:scatterChart>
      <c:valAx>
        <c:axId val="293814032"/>
        <c:scaling>
          <c:orientation val="minMax"/>
          <c:max val="0.85000000000000009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E (V)</a:t>
                </a:r>
              </a:p>
            </c:rich>
          </c:tx>
          <c:layout>
            <c:manualLayout>
              <c:xMode val="edge"/>
              <c:yMode val="edge"/>
              <c:x val="0.47355410474916981"/>
              <c:y val="0.799568463771223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476736"/>
        <c:crosses val="autoZero"/>
        <c:crossBetween val="midCat"/>
      </c:valAx>
      <c:valAx>
        <c:axId val="294476736"/>
        <c:scaling>
          <c:orientation val="minMax"/>
          <c:max val="1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Current Density (A/g)</a:t>
                </a:r>
              </a:p>
            </c:rich>
          </c:tx>
          <c:layout>
            <c:manualLayout>
              <c:xMode val="edge"/>
              <c:yMode val="edge"/>
              <c:x val="5.763831634402071E-2"/>
              <c:y val="0.182885495269546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8140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675400615988929"/>
          <c:y val="0.88951902092444057"/>
          <c:w val="0.53881564774903978"/>
          <c:h val="0.105163193217352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Doped</a:t>
            </a:r>
            <a:r>
              <a:rPr lang="en-US" baseline="0"/>
              <a:t> Materials in KOH</a:t>
            </a:r>
            <a:endParaRPr lang="en-US"/>
          </a:p>
        </c:rich>
      </c:tx>
      <c:layout>
        <c:manualLayout>
          <c:xMode val="edge"/>
          <c:yMode val="edge"/>
          <c:x val="0.29827128955845256"/>
          <c:y val="4.17257076825523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23797773684353"/>
          <c:y val="0.20500208928973948"/>
          <c:w val="0.75001625724844223"/>
          <c:h val="0.5874173973241053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prefreeze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Sheet1!$A$2:$A$2006</c:f>
              <c:numCache>
                <c:formatCode>General</c:formatCode>
                <c:ptCount val="2005"/>
                <c:pt idx="1">
                  <c:v>-1E-3</c:v>
                </c:pt>
                <c:pt idx="2">
                  <c:v>-2E-3</c:v>
                </c:pt>
                <c:pt idx="3">
                  <c:v>-3.0000000000000001E-3</c:v>
                </c:pt>
                <c:pt idx="4">
                  <c:v>-4.0000000000000001E-3</c:v>
                </c:pt>
                <c:pt idx="5">
                  <c:v>-5.0000000000000001E-3</c:v>
                </c:pt>
                <c:pt idx="6">
                  <c:v>-6.0000000000000001E-3</c:v>
                </c:pt>
                <c:pt idx="7">
                  <c:v>-7.0000000000000001E-3</c:v>
                </c:pt>
                <c:pt idx="8">
                  <c:v>-8.0000000000000002E-3</c:v>
                </c:pt>
                <c:pt idx="9">
                  <c:v>-8.9999999999999993E-3</c:v>
                </c:pt>
                <c:pt idx="10">
                  <c:v>-0.01</c:v>
                </c:pt>
                <c:pt idx="11">
                  <c:v>-1.0999999999999999E-2</c:v>
                </c:pt>
                <c:pt idx="12">
                  <c:v>-1.2E-2</c:v>
                </c:pt>
                <c:pt idx="13">
                  <c:v>-1.2999999999999999E-2</c:v>
                </c:pt>
                <c:pt idx="14">
                  <c:v>-1.4E-2</c:v>
                </c:pt>
                <c:pt idx="15">
                  <c:v>-1.4999999999999999E-2</c:v>
                </c:pt>
                <c:pt idx="16">
                  <c:v>-1.6E-2</c:v>
                </c:pt>
                <c:pt idx="17">
                  <c:v>-1.7000000000000001E-2</c:v>
                </c:pt>
                <c:pt idx="18">
                  <c:v>-1.7999999999999999E-2</c:v>
                </c:pt>
                <c:pt idx="19">
                  <c:v>-1.9E-2</c:v>
                </c:pt>
                <c:pt idx="20">
                  <c:v>-0.02</c:v>
                </c:pt>
                <c:pt idx="21">
                  <c:v>-2.1000000000000001E-2</c:v>
                </c:pt>
                <c:pt idx="22">
                  <c:v>-2.1999999999999999E-2</c:v>
                </c:pt>
                <c:pt idx="23">
                  <c:v>-2.3E-2</c:v>
                </c:pt>
                <c:pt idx="24">
                  <c:v>-2.4E-2</c:v>
                </c:pt>
                <c:pt idx="25">
                  <c:v>-2.5000000000000001E-2</c:v>
                </c:pt>
                <c:pt idx="26">
                  <c:v>-2.5999999999999999E-2</c:v>
                </c:pt>
                <c:pt idx="27">
                  <c:v>-2.7E-2</c:v>
                </c:pt>
                <c:pt idx="28">
                  <c:v>-2.8000000000000001E-2</c:v>
                </c:pt>
                <c:pt idx="29">
                  <c:v>-2.9000000000000001E-2</c:v>
                </c:pt>
                <c:pt idx="30">
                  <c:v>-0.03</c:v>
                </c:pt>
                <c:pt idx="31">
                  <c:v>-3.1E-2</c:v>
                </c:pt>
                <c:pt idx="32">
                  <c:v>-3.2000000000000001E-2</c:v>
                </c:pt>
                <c:pt idx="33">
                  <c:v>-3.3000000000000002E-2</c:v>
                </c:pt>
                <c:pt idx="34">
                  <c:v>-3.4000000000000002E-2</c:v>
                </c:pt>
                <c:pt idx="35">
                  <c:v>-3.5000000000000003E-2</c:v>
                </c:pt>
                <c:pt idx="36">
                  <c:v>-3.5999999999999997E-2</c:v>
                </c:pt>
                <c:pt idx="37">
                  <c:v>-3.6999999999999998E-2</c:v>
                </c:pt>
                <c:pt idx="38">
                  <c:v>-3.7999999999999999E-2</c:v>
                </c:pt>
                <c:pt idx="39">
                  <c:v>-3.9E-2</c:v>
                </c:pt>
                <c:pt idx="40">
                  <c:v>-0.04</c:v>
                </c:pt>
                <c:pt idx="41">
                  <c:v>-4.1000000000000002E-2</c:v>
                </c:pt>
                <c:pt idx="42">
                  <c:v>-4.2000000000000003E-2</c:v>
                </c:pt>
                <c:pt idx="43">
                  <c:v>-4.2999999999999997E-2</c:v>
                </c:pt>
                <c:pt idx="44">
                  <c:v>-4.3999999999999997E-2</c:v>
                </c:pt>
                <c:pt idx="45">
                  <c:v>-4.4999999999999998E-2</c:v>
                </c:pt>
                <c:pt idx="46">
                  <c:v>-4.5999999999999999E-2</c:v>
                </c:pt>
                <c:pt idx="47">
                  <c:v>-4.7E-2</c:v>
                </c:pt>
                <c:pt idx="48">
                  <c:v>-4.8000000000000001E-2</c:v>
                </c:pt>
                <c:pt idx="49">
                  <c:v>-4.9000000000000002E-2</c:v>
                </c:pt>
                <c:pt idx="50">
                  <c:v>-0.05</c:v>
                </c:pt>
                <c:pt idx="51">
                  <c:v>-5.0999999999999997E-2</c:v>
                </c:pt>
                <c:pt idx="52">
                  <c:v>-5.1999999999999998E-2</c:v>
                </c:pt>
                <c:pt idx="53">
                  <c:v>-5.2999999999999999E-2</c:v>
                </c:pt>
                <c:pt idx="54">
                  <c:v>-5.3999999999999999E-2</c:v>
                </c:pt>
                <c:pt idx="55">
                  <c:v>-5.5E-2</c:v>
                </c:pt>
                <c:pt idx="56">
                  <c:v>-5.6000000000000001E-2</c:v>
                </c:pt>
                <c:pt idx="57">
                  <c:v>-5.7000000000000002E-2</c:v>
                </c:pt>
                <c:pt idx="58">
                  <c:v>-5.8000000000000003E-2</c:v>
                </c:pt>
                <c:pt idx="59">
                  <c:v>-5.8999999999999997E-2</c:v>
                </c:pt>
                <c:pt idx="60">
                  <c:v>-0.06</c:v>
                </c:pt>
                <c:pt idx="61">
                  <c:v>-6.0999999999999999E-2</c:v>
                </c:pt>
                <c:pt idx="62">
                  <c:v>-6.2E-2</c:v>
                </c:pt>
                <c:pt idx="63">
                  <c:v>-6.3E-2</c:v>
                </c:pt>
                <c:pt idx="64">
                  <c:v>-6.4000000000000001E-2</c:v>
                </c:pt>
                <c:pt idx="65">
                  <c:v>-6.5000000000000002E-2</c:v>
                </c:pt>
                <c:pt idx="66">
                  <c:v>-6.6000000000000003E-2</c:v>
                </c:pt>
                <c:pt idx="67">
                  <c:v>-6.7000000000000004E-2</c:v>
                </c:pt>
                <c:pt idx="68">
                  <c:v>-6.8000000000000005E-2</c:v>
                </c:pt>
                <c:pt idx="69">
                  <c:v>-6.9000000000000006E-2</c:v>
                </c:pt>
                <c:pt idx="70">
                  <c:v>-7.0000000000000007E-2</c:v>
                </c:pt>
                <c:pt idx="71">
                  <c:v>-7.0999999999999994E-2</c:v>
                </c:pt>
                <c:pt idx="72">
                  <c:v>-7.1999999999999995E-2</c:v>
                </c:pt>
                <c:pt idx="73">
                  <c:v>-7.2999999999999995E-2</c:v>
                </c:pt>
                <c:pt idx="74">
                  <c:v>-7.3999999999999996E-2</c:v>
                </c:pt>
                <c:pt idx="75">
                  <c:v>-7.4999999999999997E-2</c:v>
                </c:pt>
                <c:pt idx="76">
                  <c:v>-7.5999999999999998E-2</c:v>
                </c:pt>
                <c:pt idx="77">
                  <c:v>-7.6999999999999999E-2</c:v>
                </c:pt>
                <c:pt idx="78">
                  <c:v>-7.8E-2</c:v>
                </c:pt>
                <c:pt idx="79">
                  <c:v>-7.9000000000000001E-2</c:v>
                </c:pt>
                <c:pt idx="80">
                  <c:v>-0.08</c:v>
                </c:pt>
                <c:pt idx="81">
                  <c:v>-8.1000000000000003E-2</c:v>
                </c:pt>
                <c:pt idx="82">
                  <c:v>-8.2000000000000003E-2</c:v>
                </c:pt>
                <c:pt idx="83">
                  <c:v>-8.3000000000000004E-2</c:v>
                </c:pt>
                <c:pt idx="84">
                  <c:v>-8.4000000000000005E-2</c:v>
                </c:pt>
                <c:pt idx="85">
                  <c:v>-8.5000000000000006E-2</c:v>
                </c:pt>
                <c:pt idx="86">
                  <c:v>-8.5999999999999993E-2</c:v>
                </c:pt>
                <c:pt idx="87">
                  <c:v>-8.6999999999999994E-2</c:v>
                </c:pt>
                <c:pt idx="88">
                  <c:v>-8.7999999999999995E-2</c:v>
                </c:pt>
                <c:pt idx="89">
                  <c:v>-8.8999999999999996E-2</c:v>
                </c:pt>
                <c:pt idx="90">
                  <c:v>-0.09</c:v>
                </c:pt>
                <c:pt idx="91">
                  <c:v>-9.0999999999999998E-2</c:v>
                </c:pt>
                <c:pt idx="92">
                  <c:v>-9.1999999999999998E-2</c:v>
                </c:pt>
                <c:pt idx="93">
                  <c:v>-9.2999999999999999E-2</c:v>
                </c:pt>
                <c:pt idx="94">
                  <c:v>-9.4E-2</c:v>
                </c:pt>
                <c:pt idx="95">
                  <c:v>-9.5000000000000001E-2</c:v>
                </c:pt>
                <c:pt idx="96">
                  <c:v>-9.6000000000000002E-2</c:v>
                </c:pt>
                <c:pt idx="97">
                  <c:v>-9.7000000000000003E-2</c:v>
                </c:pt>
                <c:pt idx="98">
                  <c:v>-9.8000000000000004E-2</c:v>
                </c:pt>
                <c:pt idx="99">
                  <c:v>-9.9000000000000005E-2</c:v>
                </c:pt>
                <c:pt idx="100">
                  <c:v>-0.1</c:v>
                </c:pt>
                <c:pt idx="101">
                  <c:v>-0.10100000000000001</c:v>
                </c:pt>
                <c:pt idx="102">
                  <c:v>-0.10199999999999999</c:v>
                </c:pt>
                <c:pt idx="103">
                  <c:v>-0.10299999999999999</c:v>
                </c:pt>
                <c:pt idx="104">
                  <c:v>-0.104</c:v>
                </c:pt>
                <c:pt idx="105">
                  <c:v>-0.105</c:v>
                </c:pt>
                <c:pt idx="106">
                  <c:v>-0.106</c:v>
                </c:pt>
                <c:pt idx="107">
                  <c:v>-0.107</c:v>
                </c:pt>
                <c:pt idx="108">
                  <c:v>-0.108</c:v>
                </c:pt>
                <c:pt idx="109">
                  <c:v>-0.109</c:v>
                </c:pt>
                <c:pt idx="110">
                  <c:v>-0.11</c:v>
                </c:pt>
                <c:pt idx="111">
                  <c:v>-0.111</c:v>
                </c:pt>
                <c:pt idx="112">
                  <c:v>-0.112</c:v>
                </c:pt>
                <c:pt idx="113">
                  <c:v>-0.113</c:v>
                </c:pt>
                <c:pt idx="114">
                  <c:v>-0.114</c:v>
                </c:pt>
                <c:pt idx="115">
                  <c:v>-0.115</c:v>
                </c:pt>
                <c:pt idx="116">
                  <c:v>-0.11600000000000001</c:v>
                </c:pt>
                <c:pt idx="117">
                  <c:v>-0.11700000000000001</c:v>
                </c:pt>
                <c:pt idx="118">
                  <c:v>-0.11799999999999999</c:v>
                </c:pt>
                <c:pt idx="119">
                  <c:v>-0.11899999999999999</c:v>
                </c:pt>
                <c:pt idx="120">
                  <c:v>-0.12</c:v>
                </c:pt>
                <c:pt idx="121">
                  <c:v>-0.121</c:v>
                </c:pt>
                <c:pt idx="122">
                  <c:v>-0.122</c:v>
                </c:pt>
                <c:pt idx="123">
                  <c:v>-0.123</c:v>
                </c:pt>
                <c:pt idx="124">
                  <c:v>-0.124</c:v>
                </c:pt>
                <c:pt idx="125">
                  <c:v>-0.125</c:v>
                </c:pt>
                <c:pt idx="126">
                  <c:v>-0.126</c:v>
                </c:pt>
                <c:pt idx="127">
                  <c:v>-0.127</c:v>
                </c:pt>
                <c:pt idx="128">
                  <c:v>-0.128</c:v>
                </c:pt>
                <c:pt idx="129">
                  <c:v>-0.129</c:v>
                </c:pt>
                <c:pt idx="130">
                  <c:v>-0.13</c:v>
                </c:pt>
                <c:pt idx="131">
                  <c:v>-0.13100000000000001</c:v>
                </c:pt>
                <c:pt idx="132">
                  <c:v>-0.13200000000000001</c:v>
                </c:pt>
                <c:pt idx="133">
                  <c:v>-0.13300000000000001</c:v>
                </c:pt>
                <c:pt idx="134">
                  <c:v>-0.13400000000000001</c:v>
                </c:pt>
                <c:pt idx="135">
                  <c:v>-0.13500000000000001</c:v>
                </c:pt>
                <c:pt idx="136">
                  <c:v>-0.13600000000000001</c:v>
                </c:pt>
                <c:pt idx="137">
                  <c:v>-0.13700000000000001</c:v>
                </c:pt>
                <c:pt idx="138">
                  <c:v>-0.13800000000000001</c:v>
                </c:pt>
                <c:pt idx="139">
                  <c:v>-0.13900000000000001</c:v>
                </c:pt>
                <c:pt idx="140">
                  <c:v>-0.14000000000000001</c:v>
                </c:pt>
                <c:pt idx="141">
                  <c:v>-0.14099999999999999</c:v>
                </c:pt>
                <c:pt idx="142">
                  <c:v>-0.14199999999999999</c:v>
                </c:pt>
                <c:pt idx="143">
                  <c:v>-0.14299999999999999</c:v>
                </c:pt>
                <c:pt idx="144">
                  <c:v>-0.14399999999999999</c:v>
                </c:pt>
                <c:pt idx="145">
                  <c:v>-0.14499999999999999</c:v>
                </c:pt>
                <c:pt idx="146">
                  <c:v>-0.14599999999999999</c:v>
                </c:pt>
                <c:pt idx="147">
                  <c:v>-0.14699999999999999</c:v>
                </c:pt>
                <c:pt idx="148">
                  <c:v>-0.14799999999999999</c:v>
                </c:pt>
                <c:pt idx="149">
                  <c:v>-0.14899999999999999</c:v>
                </c:pt>
                <c:pt idx="150">
                  <c:v>-0.15</c:v>
                </c:pt>
                <c:pt idx="151">
                  <c:v>-0.151</c:v>
                </c:pt>
                <c:pt idx="152">
                  <c:v>-0.152</c:v>
                </c:pt>
                <c:pt idx="153">
                  <c:v>-0.153</c:v>
                </c:pt>
                <c:pt idx="154">
                  <c:v>-0.154</c:v>
                </c:pt>
                <c:pt idx="155">
                  <c:v>-0.155</c:v>
                </c:pt>
                <c:pt idx="156">
                  <c:v>-0.156</c:v>
                </c:pt>
                <c:pt idx="157">
                  <c:v>-0.157</c:v>
                </c:pt>
                <c:pt idx="158">
                  <c:v>-0.158</c:v>
                </c:pt>
                <c:pt idx="159">
                  <c:v>-0.159</c:v>
                </c:pt>
                <c:pt idx="160">
                  <c:v>-0.16</c:v>
                </c:pt>
                <c:pt idx="161">
                  <c:v>-0.161</c:v>
                </c:pt>
                <c:pt idx="162">
                  <c:v>-0.16200000000000001</c:v>
                </c:pt>
                <c:pt idx="163">
                  <c:v>-0.16300000000000001</c:v>
                </c:pt>
                <c:pt idx="164">
                  <c:v>-0.16400000000000001</c:v>
                </c:pt>
                <c:pt idx="165">
                  <c:v>-0.16500000000000001</c:v>
                </c:pt>
                <c:pt idx="166">
                  <c:v>-0.16600000000000001</c:v>
                </c:pt>
                <c:pt idx="167">
                  <c:v>-0.16700000000000001</c:v>
                </c:pt>
                <c:pt idx="168">
                  <c:v>-0.16800000000000001</c:v>
                </c:pt>
                <c:pt idx="169">
                  <c:v>-0.16900000000000001</c:v>
                </c:pt>
                <c:pt idx="170">
                  <c:v>-0.17</c:v>
                </c:pt>
                <c:pt idx="171">
                  <c:v>-0.17100000000000001</c:v>
                </c:pt>
                <c:pt idx="172">
                  <c:v>-0.17199999999999999</c:v>
                </c:pt>
                <c:pt idx="173">
                  <c:v>-0.17299999999999999</c:v>
                </c:pt>
                <c:pt idx="174">
                  <c:v>-0.17399999999999999</c:v>
                </c:pt>
                <c:pt idx="175">
                  <c:v>-0.17499999999999999</c:v>
                </c:pt>
                <c:pt idx="176">
                  <c:v>-0.17599999999999999</c:v>
                </c:pt>
                <c:pt idx="177">
                  <c:v>-0.17699999999999999</c:v>
                </c:pt>
                <c:pt idx="178">
                  <c:v>-0.17799999999999999</c:v>
                </c:pt>
                <c:pt idx="179">
                  <c:v>-0.17899999999999999</c:v>
                </c:pt>
                <c:pt idx="180">
                  <c:v>-0.18</c:v>
                </c:pt>
                <c:pt idx="181">
                  <c:v>-0.18099999999999999</c:v>
                </c:pt>
                <c:pt idx="182">
                  <c:v>-0.182</c:v>
                </c:pt>
                <c:pt idx="183">
                  <c:v>-0.183</c:v>
                </c:pt>
                <c:pt idx="184">
                  <c:v>-0.184</c:v>
                </c:pt>
                <c:pt idx="185">
                  <c:v>-0.185</c:v>
                </c:pt>
                <c:pt idx="186">
                  <c:v>-0.186</c:v>
                </c:pt>
                <c:pt idx="187">
                  <c:v>-0.187</c:v>
                </c:pt>
                <c:pt idx="188">
                  <c:v>-0.188</c:v>
                </c:pt>
                <c:pt idx="189">
                  <c:v>-0.189</c:v>
                </c:pt>
                <c:pt idx="190">
                  <c:v>-0.19</c:v>
                </c:pt>
                <c:pt idx="191">
                  <c:v>-0.191</c:v>
                </c:pt>
                <c:pt idx="192">
                  <c:v>-0.192</c:v>
                </c:pt>
                <c:pt idx="193">
                  <c:v>-0.193</c:v>
                </c:pt>
                <c:pt idx="194">
                  <c:v>-0.19400000000000001</c:v>
                </c:pt>
                <c:pt idx="195">
                  <c:v>-0.19500000000000001</c:v>
                </c:pt>
                <c:pt idx="196">
                  <c:v>-0.19600000000000001</c:v>
                </c:pt>
                <c:pt idx="197">
                  <c:v>-0.19700000000000001</c:v>
                </c:pt>
                <c:pt idx="198">
                  <c:v>-0.19800000000000001</c:v>
                </c:pt>
                <c:pt idx="199">
                  <c:v>-0.19900000000000001</c:v>
                </c:pt>
                <c:pt idx="200">
                  <c:v>-0.2</c:v>
                </c:pt>
                <c:pt idx="201">
                  <c:v>-0.20100000000000001</c:v>
                </c:pt>
                <c:pt idx="202">
                  <c:v>-0.20200000000000001</c:v>
                </c:pt>
                <c:pt idx="203">
                  <c:v>-0.20300000000000001</c:v>
                </c:pt>
                <c:pt idx="204">
                  <c:v>-0.20399999999999999</c:v>
                </c:pt>
                <c:pt idx="205">
                  <c:v>-0.20499999999999999</c:v>
                </c:pt>
                <c:pt idx="206">
                  <c:v>-0.20599999999999999</c:v>
                </c:pt>
                <c:pt idx="207">
                  <c:v>-0.20699999999999999</c:v>
                </c:pt>
                <c:pt idx="208">
                  <c:v>-0.20799999999999999</c:v>
                </c:pt>
                <c:pt idx="209">
                  <c:v>-0.20899999999999999</c:v>
                </c:pt>
                <c:pt idx="210">
                  <c:v>-0.21</c:v>
                </c:pt>
                <c:pt idx="211">
                  <c:v>-0.21099999999999999</c:v>
                </c:pt>
                <c:pt idx="212">
                  <c:v>-0.21199999999999999</c:v>
                </c:pt>
                <c:pt idx="213">
                  <c:v>-0.21299999999999999</c:v>
                </c:pt>
                <c:pt idx="214">
                  <c:v>-0.214</c:v>
                </c:pt>
                <c:pt idx="215">
                  <c:v>-0.215</c:v>
                </c:pt>
                <c:pt idx="216">
                  <c:v>-0.216</c:v>
                </c:pt>
                <c:pt idx="217">
                  <c:v>-0.217</c:v>
                </c:pt>
                <c:pt idx="218">
                  <c:v>-0.218</c:v>
                </c:pt>
                <c:pt idx="219">
                  <c:v>-0.219</c:v>
                </c:pt>
                <c:pt idx="220">
                  <c:v>-0.22</c:v>
                </c:pt>
                <c:pt idx="221">
                  <c:v>-0.221</c:v>
                </c:pt>
                <c:pt idx="222">
                  <c:v>-0.222</c:v>
                </c:pt>
                <c:pt idx="223">
                  <c:v>-0.223</c:v>
                </c:pt>
                <c:pt idx="224">
                  <c:v>-0.224</c:v>
                </c:pt>
                <c:pt idx="225">
                  <c:v>-0.22500000000000001</c:v>
                </c:pt>
                <c:pt idx="226">
                  <c:v>-0.22600000000000001</c:v>
                </c:pt>
                <c:pt idx="227">
                  <c:v>-0.22700000000000001</c:v>
                </c:pt>
                <c:pt idx="228">
                  <c:v>-0.22800000000000001</c:v>
                </c:pt>
                <c:pt idx="229">
                  <c:v>-0.22900000000000001</c:v>
                </c:pt>
                <c:pt idx="230">
                  <c:v>-0.23</c:v>
                </c:pt>
                <c:pt idx="231">
                  <c:v>-0.23100000000000001</c:v>
                </c:pt>
                <c:pt idx="232">
                  <c:v>-0.23200000000000001</c:v>
                </c:pt>
                <c:pt idx="233">
                  <c:v>-0.23300000000000001</c:v>
                </c:pt>
                <c:pt idx="234">
                  <c:v>-0.23400000000000001</c:v>
                </c:pt>
                <c:pt idx="235">
                  <c:v>-0.23499999999999999</c:v>
                </c:pt>
                <c:pt idx="236">
                  <c:v>-0.23599999999999999</c:v>
                </c:pt>
                <c:pt idx="237">
                  <c:v>-0.23699999999999999</c:v>
                </c:pt>
                <c:pt idx="238">
                  <c:v>-0.23799999999999999</c:v>
                </c:pt>
                <c:pt idx="239">
                  <c:v>-0.23899999999999999</c:v>
                </c:pt>
                <c:pt idx="240">
                  <c:v>-0.24</c:v>
                </c:pt>
                <c:pt idx="241">
                  <c:v>-0.24099999999999999</c:v>
                </c:pt>
                <c:pt idx="242">
                  <c:v>-0.24199999999999999</c:v>
                </c:pt>
                <c:pt idx="243">
                  <c:v>-0.24299999999999999</c:v>
                </c:pt>
                <c:pt idx="244">
                  <c:v>-0.24399999999999999</c:v>
                </c:pt>
                <c:pt idx="245">
                  <c:v>-0.245</c:v>
                </c:pt>
                <c:pt idx="246">
                  <c:v>-0.246</c:v>
                </c:pt>
                <c:pt idx="247">
                  <c:v>-0.247</c:v>
                </c:pt>
                <c:pt idx="248">
                  <c:v>-0.248</c:v>
                </c:pt>
                <c:pt idx="249">
                  <c:v>-0.249</c:v>
                </c:pt>
                <c:pt idx="250">
                  <c:v>-0.25</c:v>
                </c:pt>
                <c:pt idx="251">
                  <c:v>-0.251</c:v>
                </c:pt>
                <c:pt idx="252">
                  <c:v>-0.252</c:v>
                </c:pt>
                <c:pt idx="253">
                  <c:v>-0.253</c:v>
                </c:pt>
                <c:pt idx="254">
                  <c:v>-0.254</c:v>
                </c:pt>
                <c:pt idx="255">
                  <c:v>-0.255</c:v>
                </c:pt>
                <c:pt idx="256">
                  <c:v>-0.25600000000000001</c:v>
                </c:pt>
                <c:pt idx="257">
                  <c:v>-0.25700000000000001</c:v>
                </c:pt>
                <c:pt idx="258">
                  <c:v>-0.25800000000000001</c:v>
                </c:pt>
                <c:pt idx="259">
                  <c:v>-0.25900000000000001</c:v>
                </c:pt>
                <c:pt idx="260">
                  <c:v>-0.26</c:v>
                </c:pt>
                <c:pt idx="261">
                  <c:v>-0.26100000000000001</c:v>
                </c:pt>
                <c:pt idx="262">
                  <c:v>-0.26200000000000001</c:v>
                </c:pt>
                <c:pt idx="263">
                  <c:v>-0.26300000000000001</c:v>
                </c:pt>
                <c:pt idx="264">
                  <c:v>-0.26400000000000001</c:v>
                </c:pt>
                <c:pt idx="265">
                  <c:v>-0.26500000000000001</c:v>
                </c:pt>
                <c:pt idx="266">
                  <c:v>-0.26600000000000001</c:v>
                </c:pt>
                <c:pt idx="267">
                  <c:v>-0.26700000000000002</c:v>
                </c:pt>
                <c:pt idx="268">
                  <c:v>-0.26800000000000002</c:v>
                </c:pt>
                <c:pt idx="269">
                  <c:v>-0.26900000000000002</c:v>
                </c:pt>
                <c:pt idx="270">
                  <c:v>-0.27</c:v>
                </c:pt>
                <c:pt idx="271">
                  <c:v>-0.27100000000000002</c:v>
                </c:pt>
                <c:pt idx="272">
                  <c:v>-0.27200000000000002</c:v>
                </c:pt>
                <c:pt idx="273">
                  <c:v>-0.27300000000000002</c:v>
                </c:pt>
                <c:pt idx="274">
                  <c:v>-0.27400000000000002</c:v>
                </c:pt>
                <c:pt idx="275">
                  <c:v>-0.27500000000000002</c:v>
                </c:pt>
                <c:pt idx="276">
                  <c:v>-0.27600000000000002</c:v>
                </c:pt>
                <c:pt idx="277">
                  <c:v>-0.27700000000000002</c:v>
                </c:pt>
                <c:pt idx="278">
                  <c:v>-0.27800000000000002</c:v>
                </c:pt>
                <c:pt idx="279">
                  <c:v>-0.27900000000000003</c:v>
                </c:pt>
                <c:pt idx="280">
                  <c:v>-0.28000000000000003</c:v>
                </c:pt>
                <c:pt idx="281">
                  <c:v>-0.28100000000000003</c:v>
                </c:pt>
                <c:pt idx="282">
                  <c:v>-0.28199999999999997</c:v>
                </c:pt>
                <c:pt idx="283">
                  <c:v>-0.28299999999999997</c:v>
                </c:pt>
                <c:pt idx="284">
                  <c:v>-0.28399999999999997</c:v>
                </c:pt>
                <c:pt idx="285">
                  <c:v>-0.28499999999999998</c:v>
                </c:pt>
                <c:pt idx="286">
                  <c:v>-0.28599999999999998</c:v>
                </c:pt>
                <c:pt idx="287">
                  <c:v>-0.28699999999999998</c:v>
                </c:pt>
                <c:pt idx="288">
                  <c:v>-0.28799999999999998</c:v>
                </c:pt>
                <c:pt idx="289">
                  <c:v>-0.28899999999999998</c:v>
                </c:pt>
                <c:pt idx="290">
                  <c:v>-0.28999999999999998</c:v>
                </c:pt>
                <c:pt idx="291">
                  <c:v>-0.29099999999999998</c:v>
                </c:pt>
                <c:pt idx="292">
                  <c:v>-0.29199999999999998</c:v>
                </c:pt>
                <c:pt idx="293">
                  <c:v>-0.29299999999999998</c:v>
                </c:pt>
                <c:pt idx="294">
                  <c:v>-0.29399999999999998</c:v>
                </c:pt>
                <c:pt idx="295">
                  <c:v>-0.29499999999999998</c:v>
                </c:pt>
                <c:pt idx="296">
                  <c:v>-0.29599999999999999</c:v>
                </c:pt>
                <c:pt idx="297">
                  <c:v>-0.29699999999999999</c:v>
                </c:pt>
                <c:pt idx="298">
                  <c:v>-0.29799999999999999</c:v>
                </c:pt>
                <c:pt idx="299">
                  <c:v>-0.29899999999999999</c:v>
                </c:pt>
                <c:pt idx="300">
                  <c:v>-0.3</c:v>
                </c:pt>
                <c:pt idx="301">
                  <c:v>-0.30099999999999999</c:v>
                </c:pt>
                <c:pt idx="302">
                  <c:v>-0.30199999999999999</c:v>
                </c:pt>
                <c:pt idx="303">
                  <c:v>-0.30299999999999999</c:v>
                </c:pt>
                <c:pt idx="304">
                  <c:v>-0.30399999999999999</c:v>
                </c:pt>
                <c:pt idx="305">
                  <c:v>-0.30499999999999999</c:v>
                </c:pt>
                <c:pt idx="306">
                  <c:v>-0.30599999999999999</c:v>
                </c:pt>
                <c:pt idx="307">
                  <c:v>-0.307</c:v>
                </c:pt>
                <c:pt idx="308">
                  <c:v>-0.308</c:v>
                </c:pt>
                <c:pt idx="309">
                  <c:v>-0.309</c:v>
                </c:pt>
                <c:pt idx="310">
                  <c:v>-0.31</c:v>
                </c:pt>
                <c:pt idx="311">
                  <c:v>-0.311</c:v>
                </c:pt>
                <c:pt idx="312">
                  <c:v>-0.312</c:v>
                </c:pt>
                <c:pt idx="313">
                  <c:v>-0.313</c:v>
                </c:pt>
                <c:pt idx="314">
                  <c:v>-0.314</c:v>
                </c:pt>
                <c:pt idx="315">
                  <c:v>-0.315</c:v>
                </c:pt>
                <c:pt idx="316">
                  <c:v>-0.316</c:v>
                </c:pt>
                <c:pt idx="317">
                  <c:v>-0.317</c:v>
                </c:pt>
                <c:pt idx="318">
                  <c:v>-0.318</c:v>
                </c:pt>
                <c:pt idx="319">
                  <c:v>-0.31900000000000001</c:v>
                </c:pt>
                <c:pt idx="320">
                  <c:v>-0.32</c:v>
                </c:pt>
                <c:pt idx="321">
                  <c:v>-0.32100000000000001</c:v>
                </c:pt>
                <c:pt idx="322">
                  <c:v>-0.32200000000000001</c:v>
                </c:pt>
                <c:pt idx="323">
                  <c:v>-0.32300000000000001</c:v>
                </c:pt>
                <c:pt idx="324">
                  <c:v>-0.32400000000000001</c:v>
                </c:pt>
                <c:pt idx="325">
                  <c:v>-0.32500000000000001</c:v>
                </c:pt>
                <c:pt idx="326">
                  <c:v>-0.32600000000000001</c:v>
                </c:pt>
                <c:pt idx="327">
                  <c:v>-0.32700000000000001</c:v>
                </c:pt>
                <c:pt idx="328">
                  <c:v>-0.32800000000000001</c:v>
                </c:pt>
                <c:pt idx="329">
                  <c:v>-0.32900000000000001</c:v>
                </c:pt>
                <c:pt idx="330">
                  <c:v>-0.33</c:v>
                </c:pt>
                <c:pt idx="331">
                  <c:v>-0.33100000000000002</c:v>
                </c:pt>
                <c:pt idx="332">
                  <c:v>-0.33200000000000002</c:v>
                </c:pt>
                <c:pt idx="333">
                  <c:v>-0.33300000000000002</c:v>
                </c:pt>
                <c:pt idx="334">
                  <c:v>-0.33400000000000002</c:v>
                </c:pt>
                <c:pt idx="335">
                  <c:v>-0.33500000000000002</c:v>
                </c:pt>
                <c:pt idx="336">
                  <c:v>-0.33600000000000002</c:v>
                </c:pt>
                <c:pt idx="337">
                  <c:v>-0.33700000000000002</c:v>
                </c:pt>
                <c:pt idx="338">
                  <c:v>-0.33800000000000002</c:v>
                </c:pt>
                <c:pt idx="339">
                  <c:v>-0.33900000000000002</c:v>
                </c:pt>
                <c:pt idx="340">
                  <c:v>-0.34</c:v>
                </c:pt>
                <c:pt idx="341">
                  <c:v>-0.34100000000000003</c:v>
                </c:pt>
                <c:pt idx="342">
                  <c:v>-0.34200000000000003</c:v>
                </c:pt>
                <c:pt idx="343">
                  <c:v>-0.34300000000000003</c:v>
                </c:pt>
                <c:pt idx="344">
                  <c:v>-0.34399999999999997</c:v>
                </c:pt>
                <c:pt idx="345">
                  <c:v>-0.34499999999999997</c:v>
                </c:pt>
                <c:pt idx="346">
                  <c:v>-0.34599999999999997</c:v>
                </c:pt>
                <c:pt idx="347">
                  <c:v>-0.34699999999999998</c:v>
                </c:pt>
                <c:pt idx="348">
                  <c:v>-0.34799999999999998</c:v>
                </c:pt>
                <c:pt idx="349">
                  <c:v>-0.34899999999999998</c:v>
                </c:pt>
                <c:pt idx="350">
                  <c:v>-0.35</c:v>
                </c:pt>
                <c:pt idx="351">
                  <c:v>-0.35099999999999998</c:v>
                </c:pt>
                <c:pt idx="352">
                  <c:v>-0.35199999999999998</c:v>
                </c:pt>
                <c:pt idx="353">
                  <c:v>-0.35299999999999998</c:v>
                </c:pt>
                <c:pt idx="354">
                  <c:v>-0.35399999999999998</c:v>
                </c:pt>
                <c:pt idx="355">
                  <c:v>-0.35499999999999998</c:v>
                </c:pt>
                <c:pt idx="356">
                  <c:v>-0.35599999999999998</c:v>
                </c:pt>
                <c:pt idx="357">
                  <c:v>-0.35699999999999998</c:v>
                </c:pt>
                <c:pt idx="358">
                  <c:v>-0.35799999999999998</c:v>
                </c:pt>
                <c:pt idx="359">
                  <c:v>-0.35899999999999999</c:v>
                </c:pt>
                <c:pt idx="360">
                  <c:v>-0.36</c:v>
                </c:pt>
                <c:pt idx="361">
                  <c:v>-0.36099999999999999</c:v>
                </c:pt>
                <c:pt idx="362">
                  <c:v>-0.36199999999999999</c:v>
                </c:pt>
                <c:pt idx="363">
                  <c:v>-0.36299999999999999</c:v>
                </c:pt>
                <c:pt idx="364">
                  <c:v>-0.36399999999999999</c:v>
                </c:pt>
                <c:pt idx="365">
                  <c:v>-0.36499999999999999</c:v>
                </c:pt>
                <c:pt idx="366">
                  <c:v>-0.36599999999999999</c:v>
                </c:pt>
                <c:pt idx="367">
                  <c:v>-0.36699999999999999</c:v>
                </c:pt>
                <c:pt idx="368">
                  <c:v>-0.36799999999999999</c:v>
                </c:pt>
                <c:pt idx="369">
                  <c:v>-0.36899999999999999</c:v>
                </c:pt>
                <c:pt idx="370">
                  <c:v>-0.37</c:v>
                </c:pt>
                <c:pt idx="371">
                  <c:v>-0.371</c:v>
                </c:pt>
                <c:pt idx="372">
                  <c:v>-0.372</c:v>
                </c:pt>
                <c:pt idx="373">
                  <c:v>-0.373</c:v>
                </c:pt>
                <c:pt idx="374">
                  <c:v>-0.374</c:v>
                </c:pt>
                <c:pt idx="375">
                  <c:v>-0.375</c:v>
                </c:pt>
                <c:pt idx="376">
                  <c:v>-0.376</c:v>
                </c:pt>
                <c:pt idx="377">
                  <c:v>-0.377</c:v>
                </c:pt>
                <c:pt idx="378">
                  <c:v>-0.378</c:v>
                </c:pt>
                <c:pt idx="379">
                  <c:v>-0.379</c:v>
                </c:pt>
                <c:pt idx="380">
                  <c:v>-0.38</c:v>
                </c:pt>
                <c:pt idx="381">
                  <c:v>-0.38100000000000001</c:v>
                </c:pt>
                <c:pt idx="382">
                  <c:v>-0.38200000000000001</c:v>
                </c:pt>
                <c:pt idx="383">
                  <c:v>-0.38300000000000001</c:v>
                </c:pt>
                <c:pt idx="384">
                  <c:v>-0.38400000000000001</c:v>
                </c:pt>
                <c:pt idx="385">
                  <c:v>-0.38500000000000001</c:v>
                </c:pt>
                <c:pt idx="386">
                  <c:v>-0.38600000000000001</c:v>
                </c:pt>
                <c:pt idx="387">
                  <c:v>-0.38700000000000001</c:v>
                </c:pt>
                <c:pt idx="388">
                  <c:v>-0.38800000000000001</c:v>
                </c:pt>
                <c:pt idx="389">
                  <c:v>-0.38900000000000001</c:v>
                </c:pt>
                <c:pt idx="390">
                  <c:v>-0.39</c:v>
                </c:pt>
                <c:pt idx="391">
                  <c:v>-0.39100000000000001</c:v>
                </c:pt>
                <c:pt idx="392">
                  <c:v>-0.39200000000000002</c:v>
                </c:pt>
                <c:pt idx="393">
                  <c:v>-0.39300000000000002</c:v>
                </c:pt>
                <c:pt idx="394">
                  <c:v>-0.39400000000000002</c:v>
                </c:pt>
                <c:pt idx="395">
                  <c:v>-0.39500000000000002</c:v>
                </c:pt>
                <c:pt idx="396">
                  <c:v>-0.39600000000000002</c:v>
                </c:pt>
                <c:pt idx="397">
                  <c:v>-0.39700000000000002</c:v>
                </c:pt>
                <c:pt idx="398">
                  <c:v>-0.39800000000000002</c:v>
                </c:pt>
                <c:pt idx="399">
                  <c:v>-0.39900000000000002</c:v>
                </c:pt>
                <c:pt idx="400">
                  <c:v>-0.4</c:v>
                </c:pt>
                <c:pt idx="401">
                  <c:v>-0.40100000000000002</c:v>
                </c:pt>
                <c:pt idx="402">
                  <c:v>-0.40200000000000002</c:v>
                </c:pt>
                <c:pt idx="403">
                  <c:v>-0.40300000000000002</c:v>
                </c:pt>
                <c:pt idx="404">
                  <c:v>-0.40400000000000003</c:v>
                </c:pt>
                <c:pt idx="405">
                  <c:v>-0.40500000000000003</c:v>
                </c:pt>
                <c:pt idx="406">
                  <c:v>-0.40600000000000003</c:v>
                </c:pt>
                <c:pt idx="407">
                  <c:v>-0.40699999999999997</c:v>
                </c:pt>
                <c:pt idx="408">
                  <c:v>-0.40799999999999997</c:v>
                </c:pt>
                <c:pt idx="409">
                  <c:v>-0.40899999999999997</c:v>
                </c:pt>
                <c:pt idx="410">
                  <c:v>-0.41</c:v>
                </c:pt>
                <c:pt idx="411">
                  <c:v>-0.41099999999999998</c:v>
                </c:pt>
                <c:pt idx="412">
                  <c:v>-0.41199999999999998</c:v>
                </c:pt>
                <c:pt idx="413">
                  <c:v>-0.41299999999999998</c:v>
                </c:pt>
                <c:pt idx="414">
                  <c:v>-0.41399999999999998</c:v>
                </c:pt>
                <c:pt idx="415">
                  <c:v>-0.41499999999999998</c:v>
                </c:pt>
                <c:pt idx="416">
                  <c:v>-0.41599999999999998</c:v>
                </c:pt>
                <c:pt idx="417">
                  <c:v>-0.41699999999999998</c:v>
                </c:pt>
                <c:pt idx="418">
                  <c:v>-0.41799999999999998</c:v>
                </c:pt>
                <c:pt idx="419">
                  <c:v>-0.41899999999999998</c:v>
                </c:pt>
                <c:pt idx="420">
                  <c:v>-0.42</c:v>
                </c:pt>
                <c:pt idx="421">
                  <c:v>-0.42099999999999999</c:v>
                </c:pt>
                <c:pt idx="422">
                  <c:v>-0.42199999999999999</c:v>
                </c:pt>
                <c:pt idx="423">
                  <c:v>-0.42299999999999999</c:v>
                </c:pt>
                <c:pt idx="424">
                  <c:v>-0.42399999999999999</c:v>
                </c:pt>
                <c:pt idx="425">
                  <c:v>-0.42499999999999999</c:v>
                </c:pt>
                <c:pt idx="426">
                  <c:v>-0.42599999999999999</c:v>
                </c:pt>
                <c:pt idx="427">
                  <c:v>-0.42699999999999999</c:v>
                </c:pt>
                <c:pt idx="428">
                  <c:v>-0.42799999999999999</c:v>
                </c:pt>
                <c:pt idx="429">
                  <c:v>-0.42899999999999999</c:v>
                </c:pt>
                <c:pt idx="430">
                  <c:v>-0.43</c:v>
                </c:pt>
                <c:pt idx="431">
                  <c:v>-0.43099999999999999</c:v>
                </c:pt>
                <c:pt idx="432">
                  <c:v>-0.432</c:v>
                </c:pt>
                <c:pt idx="433">
                  <c:v>-0.433</c:v>
                </c:pt>
                <c:pt idx="434">
                  <c:v>-0.434</c:v>
                </c:pt>
                <c:pt idx="435">
                  <c:v>-0.435</c:v>
                </c:pt>
                <c:pt idx="436">
                  <c:v>-0.436</c:v>
                </c:pt>
                <c:pt idx="437">
                  <c:v>-0.437</c:v>
                </c:pt>
                <c:pt idx="438">
                  <c:v>-0.438</c:v>
                </c:pt>
                <c:pt idx="439">
                  <c:v>-0.439</c:v>
                </c:pt>
                <c:pt idx="440">
                  <c:v>-0.44</c:v>
                </c:pt>
                <c:pt idx="441">
                  <c:v>-0.441</c:v>
                </c:pt>
                <c:pt idx="442">
                  <c:v>-0.442</c:v>
                </c:pt>
                <c:pt idx="443">
                  <c:v>-0.443</c:v>
                </c:pt>
                <c:pt idx="444">
                  <c:v>-0.44400000000000001</c:v>
                </c:pt>
                <c:pt idx="445">
                  <c:v>-0.44500000000000001</c:v>
                </c:pt>
                <c:pt idx="446">
                  <c:v>-0.44600000000000001</c:v>
                </c:pt>
                <c:pt idx="447">
                  <c:v>-0.44700000000000001</c:v>
                </c:pt>
                <c:pt idx="448">
                  <c:v>-0.44800000000000001</c:v>
                </c:pt>
                <c:pt idx="449">
                  <c:v>-0.44900000000000001</c:v>
                </c:pt>
                <c:pt idx="450">
                  <c:v>-0.45</c:v>
                </c:pt>
                <c:pt idx="451">
                  <c:v>-0.45100000000000001</c:v>
                </c:pt>
                <c:pt idx="452">
                  <c:v>-0.45200000000000001</c:v>
                </c:pt>
                <c:pt idx="453">
                  <c:v>-0.45300000000000001</c:v>
                </c:pt>
                <c:pt idx="454">
                  <c:v>-0.45400000000000001</c:v>
                </c:pt>
                <c:pt idx="455">
                  <c:v>-0.45500000000000002</c:v>
                </c:pt>
                <c:pt idx="456">
                  <c:v>-0.45600000000000002</c:v>
                </c:pt>
                <c:pt idx="457">
                  <c:v>-0.45700000000000002</c:v>
                </c:pt>
                <c:pt idx="458">
                  <c:v>-0.45800000000000002</c:v>
                </c:pt>
                <c:pt idx="459">
                  <c:v>-0.45900000000000002</c:v>
                </c:pt>
                <c:pt idx="460">
                  <c:v>-0.46</c:v>
                </c:pt>
                <c:pt idx="461">
                  <c:v>-0.46100000000000002</c:v>
                </c:pt>
                <c:pt idx="462">
                  <c:v>-0.46200000000000002</c:v>
                </c:pt>
                <c:pt idx="463">
                  <c:v>-0.46300000000000002</c:v>
                </c:pt>
                <c:pt idx="464">
                  <c:v>-0.46400000000000002</c:v>
                </c:pt>
                <c:pt idx="465">
                  <c:v>-0.46500000000000002</c:v>
                </c:pt>
                <c:pt idx="466">
                  <c:v>-0.46600000000000003</c:v>
                </c:pt>
                <c:pt idx="467">
                  <c:v>-0.46700000000000003</c:v>
                </c:pt>
                <c:pt idx="468">
                  <c:v>-0.46800000000000003</c:v>
                </c:pt>
                <c:pt idx="469">
                  <c:v>-0.46899999999999997</c:v>
                </c:pt>
                <c:pt idx="470">
                  <c:v>-0.47</c:v>
                </c:pt>
                <c:pt idx="471">
                  <c:v>-0.47099999999999997</c:v>
                </c:pt>
                <c:pt idx="472">
                  <c:v>-0.47199999999999998</c:v>
                </c:pt>
                <c:pt idx="473">
                  <c:v>-0.47299999999999998</c:v>
                </c:pt>
                <c:pt idx="474">
                  <c:v>-0.47399999999999998</c:v>
                </c:pt>
                <c:pt idx="475">
                  <c:v>-0.47499999999999998</c:v>
                </c:pt>
                <c:pt idx="476">
                  <c:v>-0.47599999999999998</c:v>
                </c:pt>
                <c:pt idx="477">
                  <c:v>-0.47699999999999998</c:v>
                </c:pt>
                <c:pt idx="478">
                  <c:v>-0.47799999999999998</c:v>
                </c:pt>
                <c:pt idx="479">
                  <c:v>-0.47899999999999998</c:v>
                </c:pt>
                <c:pt idx="480">
                  <c:v>-0.48</c:v>
                </c:pt>
                <c:pt idx="481">
                  <c:v>-0.48099999999999998</c:v>
                </c:pt>
                <c:pt idx="482">
                  <c:v>-0.48199999999999998</c:v>
                </c:pt>
                <c:pt idx="483">
                  <c:v>-0.48299999999999998</c:v>
                </c:pt>
                <c:pt idx="484">
                  <c:v>-0.48399999999999999</c:v>
                </c:pt>
                <c:pt idx="485">
                  <c:v>-0.48499999999999999</c:v>
                </c:pt>
                <c:pt idx="486">
                  <c:v>-0.48599999999999999</c:v>
                </c:pt>
                <c:pt idx="487">
                  <c:v>-0.48699999999999999</c:v>
                </c:pt>
                <c:pt idx="488">
                  <c:v>-0.48799999999999999</c:v>
                </c:pt>
                <c:pt idx="489">
                  <c:v>-0.48899999999999999</c:v>
                </c:pt>
                <c:pt idx="490">
                  <c:v>-0.49</c:v>
                </c:pt>
                <c:pt idx="491">
                  <c:v>-0.49099999999999999</c:v>
                </c:pt>
                <c:pt idx="492">
                  <c:v>-0.49199999999999999</c:v>
                </c:pt>
                <c:pt idx="493">
                  <c:v>-0.49299999999999999</c:v>
                </c:pt>
                <c:pt idx="494">
                  <c:v>-0.49399999999999999</c:v>
                </c:pt>
                <c:pt idx="495">
                  <c:v>-0.495</c:v>
                </c:pt>
                <c:pt idx="496">
                  <c:v>-0.496</c:v>
                </c:pt>
                <c:pt idx="497">
                  <c:v>-0.497</c:v>
                </c:pt>
                <c:pt idx="498">
                  <c:v>-0.498</c:v>
                </c:pt>
                <c:pt idx="499">
                  <c:v>-0.499</c:v>
                </c:pt>
                <c:pt idx="500">
                  <c:v>-0.5</c:v>
                </c:pt>
                <c:pt idx="501">
                  <c:v>-0.501</c:v>
                </c:pt>
                <c:pt idx="502">
                  <c:v>-0.502</c:v>
                </c:pt>
                <c:pt idx="503">
                  <c:v>-0.503</c:v>
                </c:pt>
                <c:pt idx="504">
                  <c:v>-0.504</c:v>
                </c:pt>
                <c:pt idx="505">
                  <c:v>-0.505</c:v>
                </c:pt>
                <c:pt idx="506">
                  <c:v>-0.50600000000000001</c:v>
                </c:pt>
                <c:pt idx="507">
                  <c:v>-0.50700000000000001</c:v>
                </c:pt>
                <c:pt idx="508">
                  <c:v>-0.50800000000000001</c:v>
                </c:pt>
                <c:pt idx="509">
                  <c:v>-0.50900000000000001</c:v>
                </c:pt>
                <c:pt idx="510">
                  <c:v>-0.51</c:v>
                </c:pt>
                <c:pt idx="511">
                  <c:v>-0.51100000000000001</c:v>
                </c:pt>
                <c:pt idx="512">
                  <c:v>-0.51200000000000001</c:v>
                </c:pt>
                <c:pt idx="513">
                  <c:v>-0.51300000000000001</c:v>
                </c:pt>
                <c:pt idx="514">
                  <c:v>-0.51400000000000001</c:v>
                </c:pt>
                <c:pt idx="515">
                  <c:v>-0.51500000000000001</c:v>
                </c:pt>
                <c:pt idx="516">
                  <c:v>-0.51600000000000001</c:v>
                </c:pt>
                <c:pt idx="517">
                  <c:v>-0.51700000000000002</c:v>
                </c:pt>
                <c:pt idx="518">
                  <c:v>-0.51800000000000002</c:v>
                </c:pt>
                <c:pt idx="519">
                  <c:v>-0.51900000000000002</c:v>
                </c:pt>
                <c:pt idx="520">
                  <c:v>-0.52</c:v>
                </c:pt>
                <c:pt idx="521">
                  <c:v>-0.52100000000000002</c:v>
                </c:pt>
                <c:pt idx="522">
                  <c:v>-0.52200000000000002</c:v>
                </c:pt>
                <c:pt idx="523">
                  <c:v>-0.52300000000000002</c:v>
                </c:pt>
                <c:pt idx="524">
                  <c:v>-0.52400000000000002</c:v>
                </c:pt>
                <c:pt idx="525">
                  <c:v>-0.52500000000000002</c:v>
                </c:pt>
                <c:pt idx="526">
                  <c:v>-0.52600000000000002</c:v>
                </c:pt>
                <c:pt idx="527">
                  <c:v>-0.52700000000000002</c:v>
                </c:pt>
                <c:pt idx="528">
                  <c:v>-0.52800000000000002</c:v>
                </c:pt>
                <c:pt idx="529">
                  <c:v>-0.52900000000000003</c:v>
                </c:pt>
                <c:pt idx="530">
                  <c:v>-0.53</c:v>
                </c:pt>
                <c:pt idx="531">
                  <c:v>-0.53100000000000003</c:v>
                </c:pt>
                <c:pt idx="532">
                  <c:v>-0.53200000000000003</c:v>
                </c:pt>
                <c:pt idx="533">
                  <c:v>-0.53300000000000003</c:v>
                </c:pt>
                <c:pt idx="534">
                  <c:v>-0.53400000000000003</c:v>
                </c:pt>
                <c:pt idx="535">
                  <c:v>-0.53500000000000003</c:v>
                </c:pt>
                <c:pt idx="536">
                  <c:v>-0.53600000000000003</c:v>
                </c:pt>
                <c:pt idx="537">
                  <c:v>-0.53700000000000003</c:v>
                </c:pt>
                <c:pt idx="538">
                  <c:v>-0.53800000000000003</c:v>
                </c:pt>
                <c:pt idx="539">
                  <c:v>-0.53900000000000003</c:v>
                </c:pt>
                <c:pt idx="540">
                  <c:v>-0.54</c:v>
                </c:pt>
                <c:pt idx="541">
                  <c:v>-0.54100000000000004</c:v>
                </c:pt>
                <c:pt idx="542">
                  <c:v>-0.54200000000000004</c:v>
                </c:pt>
                <c:pt idx="543">
                  <c:v>-0.54300000000000004</c:v>
                </c:pt>
                <c:pt idx="544">
                  <c:v>-0.54400000000000004</c:v>
                </c:pt>
                <c:pt idx="545">
                  <c:v>-0.54500000000000004</c:v>
                </c:pt>
                <c:pt idx="546">
                  <c:v>-0.54600000000000004</c:v>
                </c:pt>
                <c:pt idx="547">
                  <c:v>-0.54700000000000004</c:v>
                </c:pt>
                <c:pt idx="548">
                  <c:v>-0.54800000000000004</c:v>
                </c:pt>
                <c:pt idx="549">
                  <c:v>-0.54900000000000004</c:v>
                </c:pt>
                <c:pt idx="550">
                  <c:v>-0.55000000000000004</c:v>
                </c:pt>
                <c:pt idx="551">
                  <c:v>-0.55100000000000005</c:v>
                </c:pt>
                <c:pt idx="552">
                  <c:v>-0.55200000000000005</c:v>
                </c:pt>
                <c:pt idx="553">
                  <c:v>-0.55300000000000005</c:v>
                </c:pt>
                <c:pt idx="554">
                  <c:v>-0.55400000000000005</c:v>
                </c:pt>
                <c:pt idx="555">
                  <c:v>-0.55500000000000005</c:v>
                </c:pt>
                <c:pt idx="556">
                  <c:v>-0.55600000000000005</c:v>
                </c:pt>
                <c:pt idx="557">
                  <c:v>-0.55700000000000005</c:v>
                </c:pt>
                <c:pt idx="558">
                  <c:v>-0.55800000000000005</c:v>
                </c:pt>
                <c:pt idx="559">
                  <c:v>-0.55900000000000005</c:v>
                </c:pt>
                <c:pt idx="560">
                  <c:v>-0.56000000000000005</c:v>
                </c:pt>
                <c:pt idx="561">
                  <c:v>-0.56100000000000005</c:v>
                </c:pt>
                <c:pt idx="562">
                  <c:v>-0.56200000000000006</c:v>
                </c:pt>
                <c:pt idx="563">
                  <c:v>-0.56299999999999994</c:v>
                </c:pt>
                <c:pt idx="564">
                  <c:v>-0.56399999999999995</c:v>
                </c:pt>
                <c:pt idx="565">
                  <c:v>-0.56499999999999995</c:v>
                </c:pt>
                <c:pt idx="566">
                  <c:v>-0.56599999999999995</c:v>
                </c:pt>
                <c:pt idx="567">
                  <c:v>-0.56699999999999995</c:v>
                </c:pt>
                <c:pt idx="568">
                  <c:v>-0.56799999999999995</c:v>
                </c:pt>
                <c:pt idx="569">
                  <c:v>-0.56899999999999995</c:v>
                </c:pt>
                <c:pt idx="570">
                  <c:v>-0.56999999999999995</c:v>
                </c:pt>
                <c:pt idx="571">
                  <c:v>-0.57099999999999995</c:v>
                </c:pt>
                <c:pt idx="572">
                  <c:v>-0.57199999999999995</c:v>
                </c:pt>
                <c:pt idx="573">
                  <c:v>-0.57299999999999995</c:v>
                </c:pt>
                <c:pt idx="574">
                  <c:v>-0.57399999999999995</c:v>
                </c:pt>
                <c:pt idx="575">
                  <c:v>-0.57499999999999996</c:v>
                </c:pt>
                <c:pt idx="576">
                  <c:v>-0.57599999999999996</c:v>
                </c:pt>
                <c:pt idx="577">
                  <c:v>-0.57699999999999996</c:v>
                </c:pt>
                <c:pt idx="578">
                  <c:v>-0.57799999999999996</c:v>
                </c:pt>
                <c:pt idx="579">
                  <c:v>-0.57899999999999996</c:v>
                </c:pt>
                <c:pt idx="580">
                  <c:v>-0.57999999999999996</c:v>
                </c:pt>
                <c:pt idx="581">
                  <c:v>-0.58099999999999996</c:v>
                </c:pt>
                <c:pt idx="582">
                  <c:v>-0.58199999999999996</c:v>
                </c:pt>
                <c:pt idx="583">
                  <c:v>-0.58299999999999996</c:v>
                </c:pt>
                <c:pt idx="584">
                  <c:v>-0.58399999999999996</c:v>
                </c:pt>
                <c:pt idx="585">
                  <c:v>-0.58499999999999996</c:v>
                </c:pt>
                <c:pt idx="586">
                  <c:v>-0.58599999999999997</c:v>
                </c:pt>
                <c:pt idx="587">
                  <c:v>-0.58699999999999997</c:v>
                </c:pt>
                <c:pt idx="588">
                  <c:v>-0.58799999999999997</c:v>
                </c:pt>
                <c:pt idx="589">
                  <c:v>-0.58899999999999997</c:v>
                </c:pt>
                <c:pt idx="590">
                  <c:v>-0.59</c:v>
                </c:pt>
                <c:pt idx="591">
                  <c:v>-0.59099999999999997</c:v>
                </c:pt>
                <c:pt idx="592">
                  <c:v>-0.59199999999999997</c:v>
                </c:pt>
                <c:pt idx="593">
                  <c:v>-0.59299999999999997</c:v>
                </c:pt>
                <c:pt idx="594">
                  <c:v>-0.59399999999999997</c:v>
                </c:pt>
                <c:pt idx="595">
                  <c:v>-0.59499999999999997</c:v>
                </c:pt>
                <c:pt idx="596">
                  <c:v>-0.59599999999999997</c:v>
                </c:pt>
                <c:pt idx="597">
                  <c:v>-0.59699999999999998</c:v>
                </c:pt>
                <c:pt idx="598">
                  <c:v>-0.59799999999999998</c:v>
                </c:pt>
                <c:pt idx="599">
                  <c:v>-0.59899999999999998</c:v>
                </c:pt>
                <c:pt idx="600">
                  <c:v>-0.6</c:v>
                </c:pt>
                <c:pt idx="601">
                  <c:v>-0.60099999999999998</c:v>
                </c:pt>
                <c:pt idx="602">
                  <c:v>-0.60199999999999998</c:v>
                </c:pt>
                <c:pt idx="603">
                  <c:v>-0.60299999999999998</c:v>
                </c:pt>
                <c:pt idx="604">
                  <c:v>-0.60399999999999998</c:v>
                </c:pt>
                <c:pt idx="605">
                  <c:v>-0.60499999999999998</c:v>
                </c:pt>
                <c:pt idx="606">
                  <c:v>-0.60599999999999998</c:v>
                </c:pt>
                <c:pt idx="607">
                  <c:v>-0.60699999999999998</c:v>
                </c:pt>
                <c:pt idx="608">
                  <c:v>-0.60799999999999998</c:v>
                </c:pt>
                <c:pt idx="609">
                  <c:v>-0.60899999999999999</c:v>
                </c:pt>
                <c:pt idx="610">
                  <c:v>-0.61</c:v>
                </c:pt>
                <c:pt idx="611">
                  <c:v>-0.61099999999999999</c:v>
                </c:pt>
                <c:pt idx="612">
                  <c:v>-0.61199999999999999</c:v>
                </c:pt>
                <c:pt idx="613">
                  <c:v>-0.61299999999999999</c:v>
                </c:pt>
                <c:pt idx="614">
                  <c:v>-0.61399999999999999</c:v>
                </c:pt>
                <c:pt idx="615">
                  <c:v>-0.61499999999999999</c:v>
                </c:pt>
                <c:pt idx="616">
                  <c:v>-0.61599999999999999</c:v>
                </c:pt>
                <c:pt idx="617">
                  <c:v>-0.61699999999999999</c:v>
                </c:pt>
                <c:pt idx="618">
                  <c:v>-0.61799999999999999</c:v>
                </c:pt>
                <c:pt idx="619">
                  <c:v>-0.61899999999999999</c:v>
                </c:pt>
                <c:pt idx="620">
                  <c:v>-0.62</c:v>
                </c:pt>
                <c:pt idx="621">
                  <c:v>-0.621</c:v>
                </c:pt>
                <c:pt idx="622">
                  <c:v>-0.622</c:v>
                </c:pt>
                <c:pt idx="623">
                  <c:v>-0.623</c:v>
                </c:pt>
                <c:pt idx="624">
                  <c:v>-0.624</c:v>
                </c:pt>
                <c:pt idx="625">
                  <c:v>-0.625</c:v>
                </c:pt>
                <c:pt idx="626">
                  <c:v>-0.626</c:v>
                </c:pt>
                <c:pt idx="627">
                  <c:v>-0.627</c:v>
                </c:pt>
                <c:pt idx="628">
                  <c:v>-0.628</c:v>
                </c:pt>
                <c:pt idx="629">
                  <c:v>-0.629</c:v>
                </c:pt>
                <c:pt idx="630">
                  <c:v>-0.63</c:v>
                </c:pt>
                <c:pt idx="631">
                  <c:v>-0.63100000000000001</c:v>
                </c:pt>
                <c:pt idx="632">
                  <c:v>-0.63200000000000001</c:v>
                </c:pt>
                <c:pt idx="633">
                  <c:v>-0.63300000000000001</c:v>
                </c:pt>
                <c:pt idx="634">
                  <c:v>-0.63400000000000001</c:v>
                </c:pt>
                <c:pt idx="635">
                  <c:v>-0.63500000000000001</c:v>
                </c:pt>
                <c:pt idx="636">
                  <c:v>-0.63600000000000001</c:v>
                </c:pt>
                <c:pt idx="637">
                  <c:v>-0.63700000000000001</c:v>
                </c:pt>
                <c:pt idx="638">
                  <c:v>-0.63800000000000001</c:v>
                </c:pt>
                <c:pt idx="639">
                  <c:v>-0.63900000000000001</c:v>
                </c:pt>
                <c:pt idx="640">
                  <c:v>-0.64</c:v>
                </c:pt>
                <c:pt idx="641">
                  <c:v>-0.64100000000000001</c:v>
                </c:pt>
                <c:pt idx="642">
                  <c:v>-0.64200000000000002</c:v>
                </c:pt>
                <c:pt idx="643">
                  <c:v>-0.64300000000000002</c:v>
                </c:pt>
                <c:pt idx="644">
                  <c:v>-0.64400000000000002</c:v>
                </c:pt>
                <c:pt idx="645">
                  <c:v>-0.64500000000000002</c:v>
                </c:pt>
                <c:pt idx="646">
                  <c:v>-0.64600000000000002</c:v>
                </c:pt>
                <c:pt idx="647">
                  <c:v>-0.64700000000000002</c:v>
                </c:pt>
                <c:pt idx="648">
                  <c:v>-0.64800000000000002</c:v>
                </c:pt>
                <c:pt idx="649">
                  <c:v>-0.64900000000000002</c:v>
                </c:pt>
                <c:pt idx="650">
                  <c:v>-0.65</c:v>
                </c:pt>
                <c:pt idx="651">
                  <c:v>-0.65100000000000002</c:v>
                </c:pt>
                <c:pt idx="652">
                  <c:v>-0.65200000000000002</c:v>
                </c:pt>
                <c:pt idx="653">
                  <c:v>-0.65300000000000002</c:v>
                </c:pt>
                <c:pt idx="654">
                  <c:v>-0.65400000000000003</c:v>
                </c:pt>
                <c:pt idx="655">
                  <c:v>-0.65500000000000003</c:v>
                </c:pt>
                <c:pt idx="656">
                  <c:v>-0.65600000000000003</c:v>
                </c:pt>
                <c:pt idx="657">
                  <c:v>-0.65700000000000003</c:v>
                </c:pt>
                <c:pt idx="658">
                  <c:v>-0.65800000000000003</c:v>
                </c:pt>
                <c:pt idx="659">
                  <c:v>-0.65900000000000003</c:v>
                </c:pt>
                <c:pt idx="660">
                  <c:v>-0.66</c:v>
                </c:pt>
                <c:pt idx="661">
                  <c:v>-0.66100000000000003</c:v>
                </c:pt>
                <c:pt idx="662">
                  <c:v>-0.66200000000000003</c:v>
                </c:pt>
                <c:pt idx="663">
                  <c:v>-0.66300000000000003</c:v>
                </c:pt>
                <c:pt idx="664">
                  <c:v>-0.66400000000000003</c:v>
                </c:pt>
                <c:pt idx="665">
                  <c:v>-0.66500000000000004</c:v>
                </c:pt>
                <c:pt idx="666">
                  <c:v>-0.66600000000000004</c:v>
                </c:pt>
                <c:pt idx="667">
                  <c:v>-0.66700000000000004</c:v>
                </c:pt>
                <c:pt idx="668">
                  <c:v>-0.66800000000000004</c:v>
                </c:pt>
                <c:pt idx="669">
                  <c:v>-0.66900000000000004</c:v>
                </c:pt>
                <c:pt idx="670">
                  <c:v>-0.67</c:v>
                </c:pt>
                <c:pt idx="671">
                  <c:v>-0.67100000000000004</c:v>
                </c:pt>
                <c:pt idx="672">
                  <c:v>-0.67200000000000004</c:v>
                </c:pt>
                <c:pt idx="673">
                  <c:v>-0.67300000000000004</c:v>
                </c:pt>
                <c:pt idx="674">
                  <c:v>-0.67400000000000004</c:v>
                </c:pt>
                <c:pt idx="675">
                  <c:v>-0.67500000000000004</c:v>
                </c:pt>
                <c:pt idx="676">
                  <c:v>-0.67600000000000005</c:v>
                </c:pt>
                <c:pt idx="677">
                  <c:v>-0.67700000000000005</c:v>
                </c:pt>
                <c:pt idx="678">
                  <c:v>-0.67800000000000005</c:v>
                </c:pt>
                <c:pt idx="679">
                  <c:v>-0.67900000000000005</c:v>
                </c:pt>
                <c:pt idx="680">
                  <c:v>-0.68</c:v>
                </c:pt>
                <c:pt idx="681">
                  <c:v>-0.68100000000000005</c:v>
                </c:pt>
                <c:pt idx="682">
                  <c:v>-0.68200000000000005</c:v>
                </c:pt>
                <c:pt idx="683">
                  <c:v>-0.68300000000000005</c:v>
                </c:pt>
                <c:pt idx="684">
                  <c:v>-0.68400000000000005</c:v>
                </c:pt>
                <c:pt idx="685">
                  <c:v>-0.68500000000000005</c:v>
                </c:pt>
                <c:pt idx="686">
                  <c:v>-0.68600000000000005</c:v>
                </c:pt>
                <c:pt idx="687">
                  <c:v>-0.68700000000000006</c:v>
                </c:pt>
                <c:pt idx="688">
                  <c:v>-0.68799999999999994</c:v>
                </c:pt>
                <c:pt idx="689">
                  <c:v>-0.68899999999999995</c:v>
                </c:pt>
                <c:pt idx="690">
                  <c:v>-0.69</c:v>
                </c:pt>
                <c:pt idx="691">
                  <c:v>-0.69099999999999995</c:v>
                </c:pt>
                <c:pt idx="692">
                  <c:v>-0.69199999999999995</c:v>
                </c:pt>
                <c:pt idx="693">
                  <c:v>-0.69299999999999995</c:v>
                </c:pt>
                <c:pt idx="694">
                  <c:v>-0.69399999999999995</c:v>
                </c:pt>
                <c:pt idx="695">
                  <c:v>-0.69499999999999995</c:v>
                </c:pt>
                <c:pt idx="696">
                  <c:v>-0.69599999999999995</c:v>
                </c:pt>
                <c:pt idx="697">
                  <c:v>-0.69699999999999995</c:v>
                </c:pt>
                <c:pt idx="698">
                  <c:v>-0.69799999999999995</c:v>
                </c:pt>
                <c:pt idx="699">
                  <c:v>-0.69899999999999995</c:v>
                </c:pt>
                <c:pt idx="700">
                  <c:v>-0.7</c:v>
                </c:pt>
                <c:pt idx="701">
                  <c:v>-0.70099999999999996</c:v>
                </c:pt>
                <c:pt idx="702">
                  <c:v>-0.70199999999999996</c:v>
                </c:pt>
                <c:pt idx="703">
                  <c:v>-0.70299999999999996</c:v>
                </c:pt>
                <c:pt idx="704">
                  <c:v>-0.70399999999999996</c:v>
                </c:pt>
                <c:pt idx="705">
                  <c:v>-0.70499999999999996</c:v>
                </c:pt>
                <c:pt idx="706">
                  <c:v>-0.70599999999999996</c:v>
                </c:pt>
                <c:pt idx="707">
                  <c:v>-0.70699999999999996</c:v>
                </c:pt>
                <c:pt idx="708">
                  <c:v>-0.70799999999999996</c:v>
                </c:pt>
                <c:pt idx="709">
                  <c:v>-0.70899999999999996</c:v>
                </c:pt>
                <c:pt idx="710">
                  <c:v>-0.71</c:v>
                </c:pt>
                <c:pt idx="711">
                  <c:v>-0.71099999999999997</c:v>
                </c:pt>
                <c:pt idx="712">
                  <c:v>-0.71199999999999997</c:v>
                </c:pt>
                <c:pt idx="713">
                  <c:v>-0.71299999999999997</c:v>
                </c:pt>
                <c:pt idx="714">
                  <c:v>-0.71399999999999997</c:v>
                </c:pt>
                <c:pt idx="715">
                  <c:v>-0.71499999999999997</c:v>
                </c:pt>
                <c:pt idx="716">
                  <c:v>-0.71599999999999997</c:v>
                </c:pt>
                <c:pt idx="717">
                  <c:v>-0.71699999999999997</c:v>
                </c:pt>
                <c:pt idx="718">
                  <c:v>-0.71799999999999997</c:v>
                </c:pt>
                <c:pt idx="719">
                  <c:v>-0.71899999999999997</c:v>
                </c:pt>
                <c:pt idx="720">
                  <c:v>-0.72</c:v>
                </c:pt>
                <c:pt idx="721">
                  <c:v>-0.72099999999999997</c:v>
                </c:pt>
                <c:pt idx="722">
                  <c:v>-0.72199999999999998</c:v>
                </c:pt>
                <c:pt idx="723">
                  <c:v>-0.72299999999999998</c:v>
                </c:pt>
                <c:pt idx="724">
                  <c:v>-0.72399999999999998</c:v>
                </c:pt>
                <c:pt idx="725">
                  <c:v>-0.72499999999999998</c:v>
                </c:pt>
                <c:pt idx="726">
                  <c:v>-0.72599999999999998</c:v>
                </c:pt>
                <c:pt idx="727">
                  <c:v>-0.72699999999999998</c:v>
                </c:pt>
                <c:pt idx="728">
                  <c:v>-0.72799999999999998</c:v>
                </c:pt>
                <c:pt idx="729">
                  <c:v>-0.72899999999999998</c:v>
                </c:pt>
                <c:pt idx="730">
                  <c:v>-0.73</c:v>
                </c:pt>
                <c:pt idx="731">
                  <c:v>-0.73099999999999998</c:v>
                </c:pt>
                <c:pt idx="732">
                  <c:v>-0.73199999999999998</c:v>
                </c:pt>
                <c:pt idx="733">
                  <c:v>-0.73299999999999998</c:v>
                </c:pt>
                <c:pt idx="734">
                  <c:v>-0.73399999999999999</c:v>
                </c:pt>
                <c:pt idx="735">
                  <c:v>-0.73499999999999999</c:v>
                </c:pt>
                <c:pt idx="736">
                  <c:v>-0.73599999999999999</c:v>
                </c:pt>
                <c:pt idx="737">
                  <c:v>-0.73699999999999999</c:v>
                </c:pt>
                <c:pt idx="738">
                  <c:v>-0.73799999999999999</c:v>
                </c:pt>
                <c:pt idx="739">
                  <c:v>-0.73899999999999999</c:v>
                </c:pt>
                <c:pt idx="740">
                  <c:v>-0.74</c:v>
                </c:pt>
                <c:pt idx="741">
                  <c:v>-0.74099999999999999</c:v>
                </c:pt>
                <c:pt idx="742">
                  <c:v>-0.74199999999999999</c:v>
                </c:pt>
                <c:pt idx="743">
                  <c:v>-0.74299999999999999</c:v>
                </c:pt>
                <c:pt idx="744">
                  <c:v>-0.74399999999999999</c:v>
                </c:pt>
                <c:pt idx="745">
                  <c:v>-0.745</c:v>
                </c:pt>
                <c:pt idx="746">
                  <c:v>-0.746</c:v>
                </c:pt>
                <c:pt idx="747">
                  <c:v>-0.747</c:v>
                </c:pt>
                <c:pt idx="748">
                  <c:v>-0.748</c:v>
                </c:pt>
                <c:pt idx="749">
                  <c:v>-0.749</c:v>
                </c:pt>
                <c:pt idx="750">
                  <c:v>-0.75</c:v>
                </c:pt>
                <c:pt idx="751">
                  <c:v>-0.751</c:v>
                </c:pt>
                <c:pt idx="752">
                  <c:v>-0.752</c:v>
                </c:pt>
                <c:pt idx="753">
                  <c:v>-0.753</c:v>
                </c:pt>
                <c:pt idx="754">
                  <c:v>-0.754</c:v>
                </c:pt>
                <c:pt idx="755">
                  <c:v>-0.755</c:v>
                </c:pt>
                <c:pt idx="756">
                  <c:v>-0.75600000000000001</c:v>
                </c:pt>
                <c:pt idx="757">
                  <c:v>-0.75700000000000001</c:v>
                </c:pt>
                <c:pt idx="758">
                  <c:v>-0.75800000000000001</c:v>
                </c:pt>
                <c:pt idx="759">
                  <c:v>-0.75900000000000001</c:v>
                </c:pt>
                <c:pt idx="760">
                  <c:v>-0.76</c:v>
                </c:pt>
                <c:pt idx="761">
                  <c:v>-0.76100000000000001</c:v>
                </c:pt>
                <c:pt idx="762">
                  <c:v>-0.76200000000000001</c:v>
                </c:pt>
                <c:pt idx="763">
                  <c:v>-0.76300000000000001</c:v>
                </c:pt>
                <c:pt idx="764">
                  <c:v>-0.76400000000000001</c:v>
                </c:pt>
                <c:pt idx="765">
                  <c:v>-0.76500000000000001</c:v>
                </c:pt>
                <c:pt idx="766">
                  <c:v>-0.76600000000000001</c:v>
                </c:pt>
                <c:pt idx="767">
                  <c:v>-0.76700000000000002</c:v>
                </c:pt>
                <c:pt idx="768">
                  <c:v>-0.76800000000000002</c:v>
                </c:pt>
                <c:pt idx="769">
                  <c:v>-0.76900000000000002</c:v>
                </c:pt>
                <c:pt idx="770">
                  <c:v>-0.77</c:v>
                </c:pt>
                <c:pt idx="771">
                  <c:v>-0.77100000000000002</c:v>
                </c:pt>
                <c:pt idx="772">
                  <c:v>-0.77200000000000002</c:v>
                </c:pt>
                <c:pt idx="773">
                  <c:v>-0.77300000000000002</c:v>
                </c:pt>
                <c:pt idx="774">
                  <c:v>-0.77400000000000002</c:v>
                </c:pt>
                <c:pt idx="775">
                  <c:v>-0.77500000000000002</c:v>
                </c:pt>
                <c:pt idx="776">
                  <c:v>-0.77600000000000002</c:v>
                </c:pt>
                <c:pt idx="777">
                  <c:v>-0.77700000000000002</c:v>
                </c:pt>
                <c:pt idx="778">
                  <c:v>-0.77800000000000002</c:v>
                </c:pt>
                <c:pt idx="779">
                  <c:v>-0.77900000000000003</c:v>
                </c:pt>
                <c:pt idx="780">
                  <c:v>-0.78</c:v>
                </c:pt>
                <c:pt idx="781">
                  <c:v>-0.78100000000000003</c:v>
                </c:pt>
                <c:pt idx="782">
                  <c:v>-0.78200000000000003</c:v>
                </c:pt>
                <c:pt idx="783">
                  <c:v>-0.78300000000000003</c:v>
                </c:pt>
                <c:pt idx="784">
                  <c:v>-0.78400000000000003</c:v>
                </c:pt>
                <c:pt idx="785">
                  <c:v>-0.78500000000000003</c:v>
                </c:pt>
                <c:pt idx="786">
                  <c:v>-0.78600000000000003</c:v>
                </c:pt>
                <c:pt idx="787">
                  <c:v>-0.78700000000000003</c:v>
                </c:pt>
                <c:pt idx="788">
                  <c:v>-0.78800000000000003</c:v>
                </c:pt>
                <c:pt idx="789">
                  <c:v>-0.78900000000000003</c:v>
                </c:pt>
                <c:pt idx="790">
                  <c:v>-0.79</c:v>
                </c:pt>
                <c:pt idx="791">
                  <c:v>-0.79100000000000004</c:v>
                </c:pt>
                <c:pt idx="792">
                  <c:v>-0.79200000000000004</c:v>
                </c:pt>
                <c:pt idx="793">
                  <c:v>-0.79300000000000004</c:v>
                </c:pt>
                <c:pt idx="794">
                  <c:v>-0.79400000000000004</c:v>
                </c:pt>
                <c:pt idx="795">
                  <c:v>-0.79500000000000004</c:v>
                </c:pt>
                <c:pt idx="796">
                  <c:v>-0.79600000000000004</c:v>
                </c:pt>
                <c:pt idx="797">
                  <c:v>-0.79700000000000004</c:v>
                </c:pt>
                <c:pt idx="798">
                  <c:v>-0.79800000000000004</c:v>
                </c:pt>
                <c:pt idx="799">
                  <c:v>-0.79900000000000004</c:v>
                </c:pt>
                <c:pt idx="800">
                  <c:v>-0.8</c:v>
                </c:pt>
                <c:pt idx="801">
                  <c:v>-0.80100000000000005</c:v>
                </c:pt>
                <c:pt idx="802">
                  <c:v>-0.80200000000000005</c:v>
                </c:pt>
                <c:pt idx="803">
                  <c:v>-0.80300000000000005</c:v>
                </c:pt>
                <c:pt idx="804">
                  <c:v>-0.80400000000000005</c:v>
                </c:pt>
                <c:pt idx="805">
                  <c:v>-0.80500000000000005</c:v>
                </c:pt>
                <c:pt idx="806">
                  <c:v>-0.80600000000000005</c:v>
                </c:pt>
                <c:pt idx="807">
                  <c:v>-0.80700000000000005</c:v>
                </c:pt>
                <c:pt idx="808">
                  <c:v>-0.80800000000000005</c:v>
                </c:pt>
                <c:pt idx="809">
                  <c:v>-0.80900000000000005</c:v>
                </c:pt>
                <c:pt idx="810">
                  <c:v>-0.81</c:v>
                </c:pt>
                <c:pt idx="811">
                  <c:v>-0.81100000000000005</c:v>
                </c:pt>
                <c:pt idx="812">
                  <c:v>-0.81200000000000006</c:v>
                </c:pt>
                <c:pt idx="813">
                  <c:v>-0.81299999999999994</c:v>
                </c:pt>
                <c:pt idx="814">
                  <c:v>-0.81399999999999995</c:v>
                </c:pt>
                <c:pt idx="815">
                  <c:v>-0.81499999999999995</c:v>
                </c:pt>
                <c:pt idx="816">
                  <c:v>-0.81599999999999995</c:v>
                </c:pt>
                <c:pt idx="817">
                  <c:v>-0.81699999999999995</c:v>
                </c:pt>
                <c:pt idx="818">
                  <c:v>-0.81799999999999995</c:v>
                </c:pt>
                <c:pt idx="819">
                  <c:v>-0.81899999999999995</c:v>
                </c:pt>
                <c:pt idx="820">
                  <c:v>-0.82</c:v>
                </c:pt>
                <c:pt idx="821">
                  <c:v>-0.82099999999999995</c:v>
                </c:pt>
                <c:pt idx="822">
                  <c:v>-0.82199999999999995</c:v>
                </c:pt>
                <c:pt idx="823">
                  <c:v>-0.82299999999999995</c:v>
                </c:pt>
                <c:pt idx="824">
                  <c:v>-0.82399999999999995</c:v>
                </c:pt>
                <c:pt idx="825">
                  <c:v>-0.82499999999999996</c:v>
                </c:pt>
                <c:pt idx="826">
                  <c:v>-0.82599999999999996</c:v>
                </c:pt>
                <c:pt idx="827">
                  <c:v>-0.82699999999999996</c:v>
                </c:pt>
                <c:pt idx="828">
                  <c:v>-0.82799999999999996</c:v>
                </c:pt>
                <c:pt idx="829">
                  <c:v>-0.82899999999999996</c:v>
                </c:pt>
                <c:pt idx="830">
                  <c:v>-0.83</c:v>
                </c:pt>
                <c:pt idx="831">
                  <c:v>-0.83099999999999996</c:v>
                </c:pt>
                <c:pt idx="832">
                  <c:v>-0.83199999999999996</c:v>
                </c:pt>
                <c:pt idx="833">
                  <c:v>-0.83299999999999996</c:v>
                </c:pt>
                <c:pt idx="834">
                  <c:v>-0.83399999999999996</c:v>
                </c:pt>
                <c:pt idx="835">
                  <c:v>-0.83499999999999996</c:v>
                </c:pt>
                <c:pt idx="836">
                  <c:v>-0.83599999999999997</c:v>
                </c:pt>
                <c:pt idx="837">
                  <c:v>-0.83699999999999997</c:v>
                </c:pt>
                <c:pt idx="838">
                  <c:v>-0.83799999999999997</c:v>
                </c:pt>
                <c:pt idx="839">
                  <c:v>-0.83899999999999997</c:v>
                </c:pt>
                <c:pt idx="840">
                  <c:v>-0.84</c:v>
                </c:pt>
                <c:pt idx="841">
                  <c:v>-0.84099999999999997</c:v>
                </c:pt>
                <c:pt idx="842">
                  <c:v>-0.84199999999999997</c:v>
                </c:pt>
                <c:pt idx="843">
                  <c:v>-0.84299999999999997</c:v>
                </c:pt>
                <c:pt idx="844">
                  <c:v>-0.84399999999999997</c:v>
                </c:pt>
                <c:pt idx="845">
                  <c:v>-0.84499999999999997</c:v>
                </c:pt>
                <c:pt idx="846">
                  <c:v>-0.84599999999999997</c:v>
                </c:pt>
                <c:pt idx="847">
                  <c:v>-0.84699999999999998</c:v>
                </c:pt>
                <c:pt idx="848">
                  <c:v>-0.84799999999999998</c:v>
                </c:pt>
                <c:pt idx="849">
                  <c:v>-0.84899999999999998</c:v>
                </c:pt>
                <c:pt idx="850">
                  <c:v>-0.85</c:v>
                </c:pt>
                <c:pt idx="851">
                  <c:v>-0.85099999999999998</c:v>
                </c:pt>
                <c:pt idx="852">
                  <c:v>-0.85199999999999998</c:v>
                </c:pt>
                <c:pt idx="853">
                  <c:v>-0.85299999999999998</c:v>
                </c:pt>
                <c:pt idx="854">
                  <c:v>-0.85399999999999998</c:v>
                </c:pt>
                <c:pt idx="855">
                  <c:v>-0.85499999999999998</c:v>
                </c:pt>
                <c:pt idx="856">
                  <c:v>-0.85599999999999998</c:v>
                </c:pt>
                <c:pt idx="857">
                  <c:v>-0.85699999999999998</c:v>
                </c:pt>
                <c:pt idx="858">
                  <c:v>-0.85799999999999998</c:v>
                </c:pt>
                <c:pt idx="859">
                  <c:v>-0.85899999999999999</c:v>
                </c:pt>
                <c:pt idx="860">
                  <c:v>-0.86</c:v>
                </c:pt>
                <c:pt idx="861">
                  <c:v>-0.86099999999999999</c:v>
                </c:pt>
                <c:pt idx="862">
                  <c:v>-0.86199999999999999</c:v>
                </c:pt>
                <c:pt idx="863">
                  <c:v>-0.86299999999999999</c:v>
                </c:pt>
                <c:pt idx="864">
                  <c:v>-0.86399999999999999</c:v>
                </c:pt>
                <c:pt idx="865">
                  <c:v>-0.86499999999999999</c:v>
                </c:pt>
                <c:pt idx="866">
                  <c:v>-0.86599999999999999</c:v>
                </c:pt>
                <c:pt idx="867">
                  <c:v>-0.86699999999999999</c:v>
                </c:pt>
                <c:pt idx="868">
                  <c:v>-0.86799999999999999</c:v>
                </c:pt>
                <c:pt idx="869">
                  <c:v>-0.86899999999999999</c:v>
                </c:pt>
                <c:pt idx="870">
                  <c:v>-0.87</c:v>
                </c:pt>
                <c:pt idx="871">
                  <c:v>-0.871</c:v>
                </c:pt>
                <c:pt idx="872">
                  <c:v>-0.872</c:v>
                </c:pt>
                <c:pt idx="873">
                  <c:v>-0.873</c:v>
                </c:pt>
                <c:pt idx="874">
                  <c:v>-0.874</c:v>
                </c:pt>
                <c:pt idx="875">
                  <c:v>-0.875</c:v>
                </c:pt>
                <c:pt idx="876">
                  <c:v>-0.876</c:v>
                </c:pt>
                <c:pt idx="877">
                  <c:v>-0.877</c:v>
                </c:pt>
                <c:pt idx="878">
                  <c:v>-0.878</c:v>
                </c:pt>
                <c:pt idx="879">
                  <c:v>-0.879</c:v>
                </c:pt>
                <c:pt idx="880">
                  <c:v>-0.88</c:v>
                </c:pt>
                <c:pt idx="881">
                  <c:v>-0.88100000000000001</c:v>
                </c:pt>
                <c:pt idx="882">
                  <c:v>-0.88200000000000001</c:v>
                </c:pt>
                <c:pt idx="883">
                  <c:v>-0.88300000000000001</c:v>
                </c:pt>
                <c:pt idx="884">
                  <c:v>-0.88400000000000001</c:v>
                </c:pt>
                <c:pt idx="885">
                  <c:v>-0.88500000000000001</c:v>
                </c:pt>
                <c:pt idx="886">
                  <c:v>-0.88600000000000001</c:v>
                </c:pt>
                <c:pt idx="887">
                  <c:v>-0.88700000000000001</c:v>
                </c:pt>
                <c:pt idx="888">
                  <c:v>-0.88800000000000001</c:v>
                </c:pt>
                <c:pt idx="889">
                  <c:v>-0.88900000000000001</c:v>
                </c:pt>
                <c:pt idx="890">
                  <c:v>-0.89</c:v>
                </c:pt>
                <c:pt idx="891">
                  <c:v>-0.89100000000000001</c:v>
                </c:pt>
                <c:pt idx="892">
                  <c:v>-0.89200000000000002</c:v>
                </c:pt>
                <c:pt idx="893">
                  <c:v>-0.89300000000000002</c:v>
                </c:pt>
                <c:pt idx="894">
                  <c:v>-0.89400000000000002</c:v>
                </c:pt>
                <c:pt idx="895">
                  <c:v>-0.89500000000000002</c:v>
                </c:pt>
                <c:pt idx="896">
                  <c:v>-0.89600000000000002</c:v>
                </c:pt>
                <c:pt idx="897">
                  <c:v>-0.89700000000000002</c:v>
                </c:pt>
                <c:pt idx="898">
                  <c:v>-0.89800000000000002</c:v>
                </c:pt>
                <c:pt idx="899">
                  <c:v>-0.89900000000000002</c:v>
                </c:pt>
                <c:pt idx="900">
                  <c:v>-0.9</c:v>
                </c:pt>
                <c:pt idx="901">
                  <c:v>-0.90100000000000002</c:v>
                </c:pt>
                <c:pt idx="902">
                  <c:v>-0.90200000000000002</c:v>
                </c:pt>
                <c:pt idx="903">
                  <c:v>-0.90300000000000002</c:v>
                </c:pt>
                <c:pt idx="904">
                  <c:v>-0.90400000000000003</c:v>
                </c:pt>
                <c:pt idx="905">
                  <c:v>-0.90500000000000003</c:v>
                </c:pt>
                <c:pt idx="906">
                  <c:v>-0.90600000000000003</c:v>
                </c:pt>
                <c:pt idx="907">
                  <c:v>-0.90700000000000003</c:v>
                </c:pt>
                <c:pt idx="908">
                  <c:v>-0.90800000000000003</c:v>
                </c:pt>
                <c:pt idx="909">
                  <c:v>-0.90900000000000003</c:v>
                </c:pt>
                <c:pt idx="910">
                  <c:v>-0.91</c:v>
                </c:pt>
                <c:pt idx="911">
                  <c:v>-0.91100000000000003</c:v>
                </c:pt>
                <c:pt idx="912">
                  <c:v>-0.91200000000000003</c:v>
                </c:pt>
                <c:pt idx="913">
                  <c:v>-0.91300000000000003</c:v>
                </c:pt>
                <c:pt idx="914">
                  <c:v>-0.91400000000000003</c:v>
                </c:pt>
                <c:pt idx="915">
                  <c:v>-0.91500000000000004</c:v>
                </c:pt>
                <c:pt idx="916">
                  <c:v>-0.91600000000000004</c:v>
                </c:pt>
                <c:pt idx="917">
                  <c:v>-0.91700000000000004</c:v>
                </c:pt>
                <c:pt idx="918">
                  <c:v>-0.91800000000000004</c:v>
                </c:pt>
                <c:pt idx="919">
                  <c:v>-0.91900000000000004</c:v>
                </c:pt>
                <c:pt idx="920">
                  <c:v>-0.92</c:v>
                </c:pt>
                <c:pt idx="921">
                  <c:v>-0.92100000000000004</c:v>
                </c:pt>
                <c:pt idx="922">
                  <c:v>-0.92200000000000004</c:v>
                </c:pt>
                <c:pt idx="923">
                  <c:v>-0.92300000000000004</c:v>
                </c:pt>
                <c:pt idx="924">
                  <c:v>-0.92400000000000004</c:v>
                </c:pt>
                <c:pt idx="925">
                  <c:v>-0.92500000000000004</c:v>
                </c:pt>
                <c:pt idx="926">
                  <c:v>-0.92600000000000005</c:v>
                </c:pt>
                <c:pt idx="927">
                  <c:v>-0.92700000000000005</c:v>
                </c:pt>
                <c:pt idx="928">
                  <c:v>-0.92800000000000005</c:v>
                </c:pt>
                <c:pt idx="929">
                  <c:v>-0.92900000000000005</c:v>
                </c:pt>
                <c:pt idx="930">
                  <c:v>-0.93</c:v>
                </c:pt>
                <c:pt idx="931">
                  <c:v>-0.93100000000000005</c:v>
                </c:pt>
                <c:pt idx="932">
                  <c:v>-0.93200000000000005</c:v>
                </c:pt>
                <c:pt idx="933">
                  <c:v>-0.93300000000000005</c:v>
                </c:pt>
                <c:pt idx="934">
                  <c:v>-0.93400000000000005</c:v>
                </c:pt>
                <c:pt idx="935">
                  <c:v>-0.93500000000000005</c:v>
                </c:pt>
                <c:pt idx="936">
                  <c:v>-0.93600000000000005</c:v>
                </c:pt>
                <c:pt idx="937">
                  <c:v>-0.93700000000000006</c:v>
                </c:pt>
                <c:pt idx="938">
                  <c:v>-0.93799999999999994</c:v>
                </c:pt>
                <c:pt idx="939">
                  <c:v>-0.93899999999999995</c:v>
                </c:pt>
                <c:pt idx="940">
                  <c:v>-0.94</c:v>
                </c:pt>
                <c:pt idx="941">
                  <c:v>-0.94099999999999995</c:v>
                </c:pt>
                <c:pt idx="942">
                  <c:v>-0.94199999999999995</c:v>
                </c:pt>
                <c:pt idx="943">
                  <c:v>-0.94299999999999995</c:v>
                </c:pt>
                <c:pt idx="944">
                  <c:v>-0.94399999999999995</c:v>
                </c:pt>
                <c:pt idx="945">
                  <c:v>-0.94499999999999995</c:v>
                </c:pt>
                <c:pt idx="946">
                  <c:v>-0.94599999999999995</c:v>
                </c:pt>
                <c:pt idx="947">
                  <c:v>-0.94699999999999995</c:v>
                </c:pt>
                <c:pt idx="948">
                  <c:v>-0.94799999999999995</c:v>
                </c:pt>
                <c:pt idx="949">
                  <c:v>-0.94899999999999995</c:v>
                </c:pt>
                <c:pt idx="950">
                  <c:v>-0.95</c:v>
                </c:pt>
                <c:pt idx="951">
                  <c:v>-0.95099999999999996</c:v>
                </c:pt>
                <c:pt idx="952">
                  <c:v>-0.95199999999999996</c:v>
                </c:pt>
                <c:pt idx="953">
                  <c:v>-0.95299999999999996</c:v>
                </c:pt>
                <c:pt idx="954">
                  <c:v>-0.95399999999999996</c:v>
                </c:pt>
                <c:pt idx="955">
                  <c:v>-0.95499999999999996</c:v>
                </c:pt>
                <c:pt idx="956">
                  <c:v>-0.95599999999999996</c:v>
                </c:pt>
                <c:pt idx="957">
                  <c:v>-0.95699999999999996</c:v>
                </c:pt>
                <c:pt idx="958">
                  <c:v>-0.95799999999999996</c:v>
                </c:pt>
                <c:pt idx="959">
                  <c:v>-0.95899999999999996</c:v>
                </c:pt>
                <c:pt idx="960">
                  <c:v>-0.96</c:v>
                </c:pt>
                <c:pt idx="961">
                  <c:v>-0.96099999999999997</c:v>
                </c:pt>
                <c:pt idx="962">
                  <c:v>-0.96199999999999997</c:v>
                </c:pt>
                <c:pt idx="963">
                  <c:v>-0.96299999999999997</c:v>
                </c:pt>
                <c:pt idx="964">
                  <c:v>-0.96399999999999997</c:v>
                </c:pt>
                <c:pt idx="965">
                  <c:v>-0.96499999999999997</c:v>
                </c:pt>
                <c:pt idx="966">
                  <c:v>-0.96599999999999997</c:v>
                </c:pt>
                <c:pt idx="967">
                  <c:v>-0.96699999999999997</c:v>
                </c:pt>
                <c:pt idx="968">
                  <c:v>-0.96799999999999997</c:v>
                </c:pt>
                <c:pt idx="969">
                  <c:v>-0.96899999999999997</c:v>
                </c:pt>
                <c:pt idx="970">
                  <c:v>-0.97</c:v>
                </c:pt>
                <c:pt idx="971">
                  <c:v>-0.97099999999999997</c:v>
                </c:pt>
                <c:pt idx="972">
                  <c:v>-0.97199999999999998</c:v>
                </c:pt>
                <c:pt idx="973">
                  <c:v>-0.97299999999999998</c:v>
                </c:pt>
                <c:pt idx="974">
                  <c:v>-0.97399999999999998</c:v>
                </c:pt>
                <c:pt idx="975">
                  <c:v>-0.97499999999999998</c:v>
                </c:pt>
                <c:pt idx="976">
                  <c:v>-0.97599999999999998</c:v>
                </c:pt>
                <c:pt idx="977">
                  <c:v>-0.97699999999999998</c:v>
                </c:pt>
                <c:pt idx="978">
                  <c:v>-0.97799999999999998</c:v>
                </c:pt>
                <c:pt idx="979">
                  <c:v>-0.97899999999999998</c:v>
                </c:pt>
                <c:pt idx="980">
                  <c:v>-0.98</c:v>
                </c:pt>
                <c:pt idx="981">
                  <c:v>-0.98099999999999998</c:v>
                </c:pt>
                <c:pt idx="982">
                  <c:v>-0.98199999999999998</c:v>
                </c:pt>
                <c:pt idx="983">
                  <c:v>-0.98299999999999998</c:v>
                </c:pt>
                <c:pt idx="984">
                  <c:v>-0.98399999999999999</c:v>
                </c:pt>
                <c:pt idx="985">
                  <c:v>-0.98499999999999999</c:v>
                </c:pt>
                <c:pt idx="986">
                  <c:v>-0.98599999999999999</c:v>
                </c:pt>
                <c:pt idx="987">
                  <c:v>-0.98699999999999999</c:v>
                </c:pt>
                <c:pt idx="988">
                  <c:v>-0.98799999999999999</c:v>
                </c:pt>
                <c:pt idx="989">
                  <c:v>-0.98899999999999999</c:v>
                </c:pt>
                <c:pt idx="990">
                  <c:v>-0.99</c:v>
                </c:pt>
                <c:pt idx="991">
                  <c:v>-0.99099999999999999</c:v>
                </c:pt>
                <c:pt idx="992">
                  <c:v>-0.99199999999999999</c:v>
                </c:pt>
                <c:pt idx="993">
                  <c:v>-0.99299999999999999</c:v>
                </c:pt>
                <c:pt idx="994">
                  <c:v>-0.99399999999999999</c:v>
                </c:pt>
                <c:pt idx="995">
                  <c:v>-0.995</c:v>
                </c:pt>
                <c:pt idx="996">
                  <c:v>-0.996</c:v>
                </c:pt>
                <c:pt idx="997">
                  <c:v>-0.997</c:v>
                </c:pt>
                <c:pt idx="998">
                  <c:v>-0.998</c:v>
                </c:pt>
                <c:pt idx="999">
                  <c:v>-0.999</c:v>
                </c:pt>
                <c:pt idx="1000">
                  <c:v>-1</c:v>
                </c:pt>
                <c:pt idx="1001">
                  <c:v>-0.999</c:v>
                </c:pt>
                <c:pt idx="1002">
                  <c:v>-0.998</c:v>
                </c:pt>
                <c:pt idx="1003">
                  <c:v>-0.997</c:v>
                </c:pt>
                <c:pt idx="1004">
                  <c:v>-0.996</c:v>
                </c:pt>
                <c:pt idx="1005">
                  <c:v>-0.995</c:v>
                </c:pt>
                <c:pt idx="1006">
                  <c:v>-0.99399999999999999</c:v>
                </c:pt>
                <c:pt idx="1007">
                  <c:v>-0.99299999999999999</c:v>
                </c:pt>
                <c:pt idx="1008">
                  <c:v>-0.99199999999999999</c:v>
                </c:pt>
                <c:pt idx="1009">
                  <c:v>-0.99099999999999999</c:v>
                </c:pt>
                <c:pt idx="1010">
                  <c:v>-0.99</c:v>
                </c:pt>
                <c:pt idx="1011">
                  <c:v>-0.98899999999999999</c:v>
                </c:pt>
                <c:pt idx="1012">
                  <c:v>-0.98799999999999999</c:v>
                </c:pt>
                <c:pt idx="1013">
                  <c:v>-0.98699999999999999</c:v>
                </c:pt>
                <c:pt idx="1014">
                  <c:v>-0.98599999999999999</c:v>
                </c:pt>
                <c:pt idx="1015">
                  <c:v>-0.98499999999999999</c:v>
                </c:pt>
                <c:pt idx="1016">
                  <c:v>-0.98399999999999999</c:v>
                </c:pt>
                <c:pt idx="1017">
                  <c:v>-0.98299999999999998</c:v>
                </c:pt>
                <c:pt idx="1018">
                  <c:v>-0.98199999999999998</c:v>
                </c:pt>
                <c:pt idx="1019">
                  <c:v>-0.98099999999999998</c:v>
                </c:pt>
                <c:pt idx="1020">
                  <c:v>-0.98</c:v>
                </c:pt>
                <c:pt idx="1021">
                  <c:v>-0.97899999999999998</c:v>
                </c:pt>
                <c:pt idx="1022">
                  <c:v>-0.97799999999999998</c:v>
                </c:pt>
                <c:pt idx="1023">
                  <c:v>-0.97699999999999998</c:v>
                </c:pt>
                <c:pt idx="1024">
                  <c:v>-0.97599999999999998</c:v>
                </c:pt>
                <c:pt idx="1025">
                  <c:v>-0.97499999999999998</c:v>
                </c:pt>
                <c:pt idx="1026">
                  <c:v>-0.97399999999999998</c:v>
                </c:pt>
                <c:pt idx="1027">
                  <c:v>-0.97299999999999998</c:v>
                </c:pt>
                <c:pt idx="1028">
                  <c:v>-0.97199999999999998</c:v>
                </c:pt>
                <c:pt idx="1029">
                  <c:v>-0.97099999999999997</c:v>
                </c:pt>
                <c:pt idx="1030">
                  <c:v>-0.97</c:v>
                </c:pt>
                <c:pt idx="1031">
                  <c:v>-0.96899999999999997</c:v>
                </c:pt>
                <c:pt idx="1032">
                  <c:v>-0.96799999999999997</c:v>
                </c:pt>
                <c:pt idx="1033">
                  <c:v>-0.96699999999999997</c:v>
                </c:pt>
                <c:pt idx="1034">
                  <c:v>-0.96599999999999997</c:v>
                </c:pt>
                <c:pt idx="1035">
                  <c:v>-0.96499999999999997</c:v>
                </c:pt>
                <c:pt idx="1036">
                  <c:v>-0.96399999999999997</c:v>
                </c:pt>
                <c:pt idx="1037">
                  <c:v>-0.96299999999999997</c:v>
                </c:pt>
                <c:pt idx="1038">
                  <c:v>-0.96199999999999997</c:v>
                </c:pt>
                <c:pt idx="1039">
                  <c:v>-0.96099999999999997</c:v>
                </c:pt>
                <c:pt idx="1040">
                  <c:v>-0.96</c:v>
                </c:pt>
                <c:pt idx="1041">
                  <c:v>-0.95899999999999996</c:v>
                </c:pt>
                <c:pt idx="1042">
                  <c:v>-0.95799999999999996</c:v>
                </c:pt>
                <c:pt idx="1043">
                  <c:v>-0.95699999999999996</c:v>
                </c:pt>
                <c:pt idx="1044">
                  <c:v>-0.95599999999999996</c:v>
                </c:pt>
                <c:pt idx="1045">
                  <c:v>-0.95499999999999996</c:v>
                </c:pt>
                <c:pt idx="1046">
                  <c:v>-0.95399999999999996</c:v>
                </c:pt>
                <c:pt idx="1047">
                  <c:v>-0.95299999999999996</c:v>
                </c:pt>
                <c:pt idx="1048">
                  <c:v>-0.95199999999999996</c:v>
                </c:pt>
                <c:pt idx="1049">
                  <c:v>-0.95099999999999996</c:v>
                </c:pt>
                <c:pt idx="1050">
                  <c:v>-0.95</c:v>
                </c:pt>
                <c:pt idx="1051">
                  <c:v>-0.94899999999999995</c:v>
                </c:pt>
                <c:pt idx="1052">
                  <c:v>-0.94799999999999995</c:v>
                </c:pt>
                <c:pt idx="1053">
                  <c:v>-0.94699999999999995</c:v>
                </c:pt>
                <c:pt idx="1054">
                  <c:v>-0.94599999999999995</c:v>
                </c:pt>
                <c:pt idx="1055">
                  <c:v>-0.94499999999999995</c:v>
                </c:pt>
                <c:pt idx="1056">
                  <c:v>-0.94399999999999995</c:v>
                </c:pt>
                <c:pt idx="1057">
                  <c:v>-0.94299999999999995</c:v>
                </c:pt>
                <c:pt idx="1058">
                  <c:v>-0.94199999999999995</c:v>
                </c:pt>
                <c:pt idx="1059">
                  <c:v>-0.94099999999999995</c:v>
                </c:pt>
                <c:pt idx="1060">
                  <c:v>-0.94</c:v>
                </c:pt>
                <c:pt idx="1061">
                  <c:v>-0.93899999999999995</c:v>
                </c:pt>
                <c:pt idx="1062">
                  <c:v>-0.93799999999999994</c:v>
                </c:pt>
                <c:pt idx="1063">
                  <c:v>-0.93700000000000006</c:v>
                </c:pt>
                <c:pt idx="1064">
                  <c:v>-0.93600000000000005</c:v>
                </c:pt>
                <c:pt idx="1065">
                  <c:v>-0.93500000000000005</c:v>
                </c:pt>
                <c:pt idx="1066">
                  <c:v>-0.93400000000000005</c:v>
                </c:pt>
                <c:pt idx="1067">
                  <c:v>-0.93300000000000005</c:v>
                </c:pt>
                <c:pt idx="1068">
                  <c:v>-0.93200000000000005</c:v>
                </c:pt>
                <c:pt idx="1069">
                  <c:v>-0.93100000000000005</c:v>
                </c:pt>
                <c:pt idx="1070">
                  <c:v>-0.93</c:v>
                </c:pt>
                <c:pt idx="1071">
                  <c:v>-0.92900000000000005</c:v>
                </c:pt>
                <c:pt idx="1072">
                  <c:v>-0.92800000000000005</c:v>
                </c:pt>
                <c:pt idx="1073">
                  <c:v>-0.92700000000000005</c:v>
                </c:pt>
                <c:pt idx="1074">
                  <c:v>-0.92600000000000005</c:v>
                </c:pt>
                <c:pt idx="1075">
                  <c:v>-0.92500000000000004</c:v>
                </c:pt>
                <c:pt idx="1076">
                  <c:v>-0.92400000000000004</c:v>
                </c:pt>
                <c:pt idx="1077">
                  <c:v>-0.92300000000000004</c:v>
                </c:pt>
                <c:pt idx="1078">
                  <c:v>-0.92200000000000004</c:v>
                </c:pt>
                <c:pt idx="1079">
                  <c:v>-0.92100000000000004</c:v>
                </c:pt>
                <c:pt idx="1080">
                  <c:v>-0.92</c:v>
                </c:pt>
                <c:pt idx="1081">
                  <c:v>-0.91900000000000004</c:v>
                </c:pt>
                <c:pt idx="1082">
                  <c:v>-0.91800000000000004</c:v>
                </c:pt>
                <c:pt idx="1083">
                  <c:v>-0.91700000000000004</c:v>
                </c:pt>
                <c:pt idx="1084">
                  <c:v>-0.91600000000000004</c:v>
                </c:pt>
                <c:pt idx="1085">
                  <c:v>-0.91500000000000004</c:v>
                </c:pt>
                <c:pt idx="1086">
                  <c:v>-0.91400000000000003</c:v>
                </c:pt>
                <c:pt idx="1087">
                  <c:v>-0.91300000000000003</c:v>
                </c:pt>
                <c:pt idx="1088">
                  <c:v>-0.91200000000000003</c:v>
                </c:pt>
                <c:pt idx="1089">
                  <c:v>-0.91100000000000003</c:v>
                </c:pt>
                <c:pt idx="1090">
                  <c:v>-0.91</c:v>
                </c:pt>
                <c:pt idx="1091">
                  <c:v>-0.90900000000000003</c:v>
                </c:pt>
                <c:pt idx="1092">
                  <c:v>-0.90800000000000003</c:v>
                </c:pt>
                <c:pt idx="1093">
                  <c:v>-0.90700000000000003</c:v>
                </c:pt>
                <c:pt idx="1094">
                  <c:v>-0.90600000000000003</c:v>
                </c:pt>
                <c:pt idx="1095">
                  <c:v>-0.90500000000000003</c:v>
                </c:pt>
                <c:pt idx="1096">
                  <c:v>-0.90400000000000003</c:v>
                </c:pt>
                <c:pt idx="1097">
                  <c:v>-0.90300000000000002</c:v>
                </c:pt>
                <c:pt idx="1098">
                  <c:v>-0.90200000000000002</c:v>
                </c:pt>
                <c:pt idx="1099">
                  <c:v>-0.90100000000000002</c:v>
                </c:pt>
                <c:pt idx="1100">
                  <c:v>-0.9</c:v>
                </c:pt>
                <c:pt idx="1101">
                  <c:v>-0.89900000000000002</c:v>
                </c:pt>
                <c:pt idx="1102">
                  <c:v>-0.89800000000000002</c:v>
                </c:pt>
                <c:pt idx="1103">
                  <c:v>-0.89700000000000002</c:v>
                </c:pt>
                <c:pt idx="1104">
                  <c:v>-0.89600000000000002</c:v>
                </c:pt>
                <c:pt idx="1105">
                  <c:v>-0.89500000000000002</c:v>
                </c:pt>
                <c:pt idx="1106">
                  <c:v>-0.89400000000000002</c:v>
                </c:pt>
                <c:pt idx="1107">
                  <c:v>-0.89300000000000002</c:v>
                </c:pt>
                <c:pt idx="1108">
                  <c:v>-0.89200000000000002</c:v>
                </c:pt>
                <c:pt idx="1109">
                  <c:v>-0.89100000000000001</c:v>
                </c:pt>
                <c:pt idx="1110">
                  <c:v>-0.89</c:v>
                </c:pt>
                <c:pt idx="1111">
                  <c:v>-0.88900000000000001</c:v>
                </c:pt>
                <c:pt idx="1112">
                  <c:v>-0.88800000000000001</c:v>
                </c:pt>
                <c:pt idx="1113">
                  <c:v>-0.88700000000000001</c:v>
                </c:pt>
                <c:pt idx="1114">
                  <c:v>-0.88600000000000001</c:v>
                </c:pt>
                <c:pt idx="1115">
                  <c:v>-0.88500000000000001</c:v>
                </c:pt>
                <c:pt idx="1116">
                  <c:v>-0.88400000000000001</c:v>
                </c:pt>
                <c:pt idx="1117">
                  <c:v>-0.88300000000000001</c:v>
                </c:pt>
                <c:pt idx="1118">
                  <c:v>-0.88200000000000001</c:v>
                </c:pt>
                <c:pt idx="1119">
                  <c:v>-0.88100000000000001</c:v>
                </c:pt>
                <c:pt idx="1120">
                  <c:v>-0.88</c:v>
                </c:pt>
                <c:pt idx="1121">
                  <c:v>-0.879</c:v>
                </c:pt>
                <c:pt idx="1122">
                  <c:v>-0.878</c:v>
                </c:pt>
                <c:pt idx="1123">
                  <c:v>-0.877</c:v>
                </c:pt>
                <c:pt idx="1124">
                  <c:v>-0.876</c:v>
                </c:pt>
                <c:pt idx="1125">
                  <c:v>-0.875</c:v>
                </c:pt>
                <c:pt idx="1126">
                  <c:v>-0.874</c:v>
                </c:pt>
                <c:pt idx="1127">
                  <c:v>-0.873</c:v>
                </c:pt>
                <c:pt idx="1128">
                  <c:v>-0.872</c:v>
                </c:pt>
                <c:pt idx="1129">
                  <c:v>-0.871</c:v>
                </c:pt>
                <c:pt idx="1130">
                  <c:v>-0.87</c:v>
                </c:pt>
                <c:pt idx="1131">
                  <c:v>-0.86899999999999999</c:v>
                </c:pt>
                <c:pt idx="1132">
                  <c:v>-0.86799999999999999</c:v>
                </c:pt>
                <c:pt idx="1133">
                  <c:v>-0.86699999999999999</c:v>
                </c:pt>
                <c:pt idx="1134">
                  <c:v>-0.86599999999999999</c:v>
                </c:pt>
                <c:pt idx="1135">
                  <c:v>-0.86499999999999999</c:v>
                </c:pt>
                <c:pt idx="1136">
                  <c:v>-0.86399999999999999</c:v>
                </c:pt>
                <c:pt idx="1137">
                  <c:v>-0.86299999999999999</c:v>
                </c:pt>
                <c:pt idx="1138">
                  <c:v>-0.86199999999999999</c:v>
                </c:pt>
                <c:pt idx="1139">
                  <c:v>-0.86099999999999999</c:v>
                </c:pt>
                <c:pt idx="1140">
                  <c:v>-0.86</c:v>
                </c:pt>
                <c:pt idx="1141">
                  <c:v>-0.85899999999999999</c:v>
                </c:pt>
                <c:pt idx="1142">
                  <c:v>-0.85799999999999998</c:v>
                </c:pt>
                <c:pt idx="1143">
                  <c:v>-0.85699999999999998</c:v>
                </c:pt>
                <c:pt idx="1144">
                  <c:v>-0.85599999999999998</c:v>
                </c:pt>
                <c:pt idx="1145">
                  <c:v>-0.85499999999999998</c:v>
                </c:pt>
                <c:pt idx="1146">
                  <c:v>-0.85399999999999998</c:v>
                </c:pt>
                <c:pt idx="1147">
                  <c:v>-0.85299999999999998</c:v>
                </c:pt>
                <c:pt idx="1148">
                  <c:v>-0.85199999999999998</c:v>
                </c:pt>
                <c:pt idx="1149">
                  <c:v>-0.85099999999999998</c:v>
                </c:pt>
                <c:pt idx="1150">
                  <c:v>-0.85</c:v>
                </c:pt>
                <c:pt idx="1151">
                  <c:v>-0.84899999999999998</c:v>
                </c:pt>
                <c:pt idx="1152">
                  <c:v>-0.84799999999999998</c:v>
                </c:pt>
                <c:pt idx="1153">
                  <c:v>-0.84699999999999998</c:v>
                </c:pt>
                <c:pt idx="1154">
                  <c:v>-0.84599999999999997</c:v>
                </c:pt>
                <c:pt idx="1155">
                  <c:v>-0.84499999999999997</c:v>
                </c:pt>
                <c:pt idx="1156">
                  <c:v>-0.84399999999999997</c:v>
                </c:pt>
                <c:pt idx="1157">
                  <c:v>-0.84299999999999997</c:v>
                </c:pt>
                <c:pt idx="1158">
                  <c:v>-0.84199999999999997</c:v>
                </c:pt>
                <c:pt idx="1159">
                  <c:v>-0.84099999999999997</c:v>
                </c:pt>
                <c:pt idx="1160">
                  <c:v>-0.84</c:v>
                </c:pt>
                <c:pt idx="1161">
                  <c:v>-0.83899999999999997</c:v>
                </c:pt>
                <c:pt idx="1162">
                  <c:v>-0.83799999999999997</c:v>
                </c:pt>
                <c:pt idx="1163">
                  <c:v>-0.83699999999999997</c:v>
                </c:pt>
                <c:pt idx="1164">
                  <c:v>-0.83599999999999997</c:v>
                </c:pt>
                <c:pt idx="1165">
                  <c:v>-0.83499999999999996</c:v>
                </c:pt>
                <c:pt idx="1166">
                  <c:v>-0.83399999999999996</c:v>
                </c:pt>
                <c:pt idx="1167">
                  <c:v>-0.83299999999999996</c:v>
                </c:pt>
                <c:pt idx="1168">
                  <c:v>-0.83199999999999996</c:v>
                </c:pt>
                <c:pt idx="1169">
                  <c:v>-0.83099999999999996</c:v>
                </c:pt>
                <c:pt idx="1170">
                  <c:v>-0.83</c:v>
                </c:pt>
                <c:pt idx="1171">
                  <c:v>-0.82899999999999996</c:v>
                </c:pt>
                <c:pt idx="1172">
                  <c:v>-0.82799999999999996</c:v>
                </c:pt>
                <c:pt idx="1173">
                  <c:v>-0.82699999999999996</c:v>
                </c:pt>
                <c:pt idx="1174">
                  <c:v>-0.82599999999999996</c:v>
                </c:pt>
                <c:pt idx="1175">
                  <c:v>-0.82499999999999996</c:v>
                </c:pt>
                <c:pt idx="1176">
                  <c:v>-0.82399999999999995</c:v>
                </c:pt>
                <c:pt idx="1177">
                  <c:v>-0.82299999999999995</c:v>
                </c:pt>
                <c:pt idx="1178">
                  <c:v>-0.82199999999999995</c:v>
                </c:pt>
                <c:pt idx="1179">
                  <c:v>-0.82099999999999995</c:v>
                </c:pt>
                <c:pt idx="1180">
                  <c:v>-0.82</c:v>
                </c:pt>
                <c:pt idx="1181">
                  <c:v>-0.81899999999999995</c:v>
                </c:pt>
                <c:pt idx="1182">
                  <c:v>-0.81799999999999995</c:v>
                </c:pt>
                <c:pt idx="1183">
                  <c:v>-0.81699999999999995</c:v>
                </c:pt>
                <c:pt idx="1184">
                  <c:v>-0.81599999999999995</c:v>
                </c:pt>
                <c:pt idx="1185">
                  <c:v>-0.81499999999999995</c:v>
                </c:pt>
                <c:pt idx="1186">
                  <c:v>-0.81399999999999995</c:v>
                </c:pt>
                <c:pt idx="1187">
                  <c:v>-0.81299999999999994</c:v>
                </c:pt>
                <c:pt idx="1188">
                  <c:v>-0.81200000000000006</c:v>
                </c:pt>
                <c:pt idx="1189">
                  <c:v>-0.81100000000000005</c:v>
                </c:pt>
                <c:pt idx="1190">
                  <c:v>-0.81</c:v>
                </c:pt>
                <c:pt idx="1191">
                  <c:v>-0.80900000000000005</c:v>
                </c:pt>
                <c:pt idx="1192">
                  <c:v>-0.80800000000000005</c:v>
                </c:pt>
                <c:pt idx="1193">
                  <c:v>-0.80700000000000005</c:v>
                </c:pt>
                <c:pt idx="1194">
                  <c:v>-0.80600000000000005</c:v>
                </c:pt>
                <c:pt idx="1195">
                  <c:v>-0.80500000000000005</c:v>
                </c:pt>
                <c:pt idx="1196">
                  <c:v>-0.80400000000000005</c:v>
                </c:pt>
                <c:pt idx="1197">
                  <c:v>-0.80300000000000005</c:v>
                </c:pt>
                <c:pt idx="1198">
                  <c:v>-0.80200000000000005</c:v>
                </c:pt>
                <c:pt idx="1199">
                  <c:v>-0.80100000000000005</c:v>
                </c:pt>
                <c:pt idx="1200">
                  <c:v>-0.8</c:v>
                </c:pt>
                <c:pt idx="1201">
                  <c:v>-0.79900000000000004</c:v>
                </c:pt>
                <c:pt idx="1202">
                  <c:v>-0.79800000000000004</c:v>
                </c:pt>
                <c:pt idx="1203">
                  <c:v>-0.79700000000000004</c:v>
                </c:pt>
                <c:pt idx="1204">
                  <c:v>-0.79600000000000004</c:v>
                </c:pt>
                <c:pt idx="1205">
                  <c:v>-0.79500000000000004</c:v>
                </c:pt>
                <c:pt idx="1206">
                  <c:v>-0.79400000000000004</c:v>
                </c:pt>
                <c:pt idx="1207">
                  <c:v>-0.79300000000000004</c:v>
                </c:pt>
                <c:pt idx="1208">
                  <c:v>-0.79200000000000004</c:v>
                </c:pt>
                <c:pt idx="1209">
                  <c:v>-0.79100000000000004</c:v>
                </c:pt>
                <c:pt idx="1210">
                  <c:v>-0.79</c:v>
                </c:pt>
                <c:pt idx="1211">
                  <c:v>-0.78900000000000003</c:v>
                </c:pt>
                <c:pt idx="1212">
                  <c:v>-0.78800000000000003</c:v>
                </c:pt>
                <c:pt idx="1213">
                  <c:v>-0.78700000000000003</c:v>
                </c:pt>
                <c:pt idx="1214">
                  <c:v>-0.78600000000000003</c:v>
                </c:pt>
                <c:pt idx="1215">
                  <c:v>-0.78500000000000003</c:v>
                </c:pt>
                <c:pt idx="1216">
                  <c:v>-0.78400000000000003</c:v>
                </c:pt>
                <c:pt idx="1217">
                  <c:v>-0.78300000000000003</c:v>
                </c:pt>
                <c:pt idx="1218">
                  <c:v>-0.78200000000000003</c:v>
                </c:pt>
                <c:pt idx="1219">
                  <c:v>-0.78100000000000003</c:v>
                </c:pt>
                <c:pt idx="1220">
                  <c:v>-0.78</c:v>
                </c:pt>
                <c:pt idx="1221">
                  <c:v>-0.77900000000000003</c:v>
                </c:pt>
                <c:pt idx="1222">
                  <c:v>-0.77800000000000002</c:v>
                </c:pt>
                <c:pt idx="1223">
                  <c:v>-0.77700000000000002</c:v>
                </c:pt>
                <c:pt idx="1224">
                  <c:v>-0.77600000000000002</c:v>
                </c:pt>
                <c:pt idx="1225">
                  <c:v>-0.77500000000000002</c:v>
                </c:pt>
                <c:pt idx="1226">
                  <c:v>-0.77400000000000002</c:v>
                </c:pt>
                <c:pt idx="1227">
                  <c:v>-0.77300000000000002</c:v>
                </c:pt>
                <c:pt idx="1228">
                  <c:v>-0.77200000000000002</c:v>
                </c:pt>
                <c:pt idx="1229">
                  <c:v>-0.77100000000000002</c:v>
                </c:pt>
                <c:pt idx="1230">
                  <c:v>-0.77</c:v>
                </c:pt>
                <c:pt idx="1231">
                  <c:v>-0.76900000000000002</c:v>
                </c:pt>
                <c:pt idx="1232">
                  <c:v>-0.76800000000000002</c:v>
                </c:pt>
                <c:pt idx="1233">
                  <c:v>-0.76700000000000002</c:v>
                </c:pt>
                <c:pt idx="1234">
                  <c:v>-0.76600000000000001</c:v>
                </c:pt>
                <c:pt idx="1235">
                  <c:v>-0.76500000000000001</c:v>
                </c:pt>
                <c:pt idx="1236">
                  <c:v>-0.76400000000000001</c:v>
                </c:pt>
                <c:pt idx="1237">
                  <c:v>-0.76300000000000001</c:v>
                </c:pt>
                <c:pt idx="1238">
                  <c:v>-0.76200000000000001</c:v>
                </c:pt>
                <c:pt idx="1239">
                  <c:v>-0.76100000000000001</c:v>
                </c:pt>
                <c:pt idx="1240">
                  <c:v>-0.76</c:v>
                </c:pt>
                <c:pt idx="1241">
                  <c:v>-0.75900000000000001</c:v>
                </c:pt>
                <c:pt idx="1242">
                  <c:v>-0.75800000000000001</c:v>
                </c:pt>
                <c:pt idx="1243">
                  <c:v>-0.75700000000000001</c:v>
                </c:pt>
                <c:pt idx="1244">
                  <c:v>-0.75600000000000001</c:v>
                </c:pt>
                <c:pt idx="1245">
                  <c:v>-0.755</c:v>
                </c:pt>
                <c:pt idx="1246">
                  <c:v>-0.754</c:v>
                </c:pt>
                <c:pt idx="1247">
                  <c:v>-0.753</c:v>
                </c:pt>
                <c:pt idx="1248">
                  <c:v>-0.752</c:v>
                </c:pt>
                <c:pt idx="1249">
                  <c:v>-0.751</c:v>
                </c:pt>
                <c:pt idx="1250">
                  <c:v>-0.75</c:v>
                </c:pt>
                <c:pt idx="1251">
                  <c:v>-0.749</c:v>
                </c:pt>
                <c:pt idx="1252">
                  <c:v>-0.748</c:v>
                </c:pt>
                <c:pt idx="1253">
                  <c:v>-0.747</c:v>
                </c:pt>
                <c:pt idx="1254">
                  <c:v>-0.746</c:v>
                </c:pt>
                <c:pt idx="1255">
                  <c:v>-0.745</c:v>
                </c:pt>
                <c:pt idx="1256">
                  <c:v>-0.74399999999999999</c:v>
                </c:pt>
                <c:pt idx="1257">
                  <c:v>-0.74299999999999999</c:v>
                </c:pt>
                <c:pt idx="1258">
                  <c:v>-0.74199999999999999</c:v>
                </c:pt>
                <c:pt idx="1259">
                  <c:v>-0.74099999999999999</c:v>
                </c:pt>
                <c:pt idx="1260">
                  <c:v>-0.74</c:v>
                </c:pt>
                <c:pt idx="1261">
                  <c:v>-0.73899999999999999</c:v>
                </c:pt>
                <c:pt idx="1262">
                  <c:v>-0.73799999999999999</c:v>
                </c:pt>
                <c:pt idx="1263">
                  <c:v>-0.73699999999999999</c:v>
                </c:pt>
                <c:pt idx="1264">
                  <c:v>-0.73599999999999999</c:v>
                </c:pt>
                <c:pt idx="1265">
                  <c:v>-0.73499999999999999</c:v>
                </c:pt>
                <c:pt idx="1266">
                  <c:v>-0.73399999999999999</c:v>
                </c:pt>
                <c:pt idx="1267">
                  <c:v>-0.73299999999999998</c:v>
                </c:pt>
                <c:pt idx="1268">
                  <c:v>-0.73199999999999998</c:v>
                </c:pt>
                <c:pt idx="1269">
                  <c:v>-0.73099999999999998</c:v>
                </c:pt>
                <c:pt idx="1270">
                  <c:v>-0.73</c:v>
                </c:pt>
                <c:pt idx="1271">
                  <c:v>-0.72899999999999998</c:v>
                </c:pt>
                <c:pt idx="1272">
                  <c:v>-0.72799999999999998</c:v>
                </c:pt>
                <c:pt idx="1273">
                  <c:v>-0.72699999999999998</c:v>
                </c:pt>
                <c:pt idx="1274">
                  <c:v>-0.72599999999999998</c:v>
                </c:pt>
                <c:pt idx="1275">
                  <c:v>-0.72499999999999998</c:v>
                </c:pt>
                <c:pt idx="1276">
                  <c:v>-0.72399999999999998</c:v>
                </c:pt>
                <c:pt idx="1277">
                  <c:v>-0.72299999999999998</c:v>
                </c:pt>
                <c:pt idx="1278">
                  <c:v>-0.72199999999999998</c:v>
                </c:pt>
                <c:pt idx="1279">
                  <c:v>-0.72099999999999997</c:v>
                </c:pt>
                <c:pt idx="1280">
                  <c:v>-0.72</c:v>
                </c:pt>
                <c:pt idx="1281">
                  <c:v>-0.71899999999999997</c:v>
                </c:pt>
                <c:pt idx="1282">
                  <c:v>-0.71799999999999997</c:v>
                </c:pt>
                <c:pt idx="1283">
                  <c:v>-0.71699999999999997</c:v>
                </c:pt>
                <c:pt idx="1284">
                  <c:v>-0.71599999999999997</c:v>
                </c:pt>
                <c:pt idx="1285">
                  <c:v>-0.71499999999999997</c:v>
                </c:pt>
                <c:pt idx="1286">
                  <c:v>-0.71399999999999997</c:v>
                </c:pt>
                <c:pt idx="1287">
                  <c:v>-0.71299999999999997</c:v>
                </c:pt>
                <c:pt idx="1288">
                  <c:v>-0.71199999999999997</c:v>
                </c:pt>
                <c:pt idx="1289">
                  <c:v>-0.71099999999999997</c:v>
                </c:pt>
                <c:pt idx="1290">
                  <c:v>-0.71</c:v>
                </c:pt>
                <c:pt idx="1291">
                  <c:v>-0.70899999999999996</c:v>
                </c:pt>
                <c:pt idx="1292">
                  <c:v>-0.70799999999999996</c:v>
                </c:pt>
                <c:pt idx="1293">
                  <c:v>-0.70699999999999996</c:v>
                </c:pt>
                <c:pt idx="1294">
                  <c:v>-0.70599999999999996</c:v>
                </c:pt>
                <c:pt idx="1295">
                  <c:v>-0.70499999999999996</c:v>
                </c:pt>
                <c:pt idx="1296">
                  <c:v>-0.70399999999999996</c:v>
                </c:pt>
                <c:pt idx="1297">
                  <c:v>-0.70299999999999996</c:v>
                </c:pt>
                <c:pt idx="1298">
                  <c:v>-0.70199999999999996</c:v>
                </c:pt>
                <c:pt idx="1299">
                  <c:v>-0.70099999999999996</c:v>
                </c:pt>
                <c:pt idx="1300">
                  <c:v>-0.7</c:v>
                </c:pt>
                <c:pt idx="1301">
                  <c:v>-0.69899999999999995</c:v>
                </c:pt>
                <c:pt idx="1302">
                  <c:v>-0.69799999999999995</c:v>
                </c:pt>
                <c:pt idx="1303">
                  <c:v>-0.69699999999999995</c:v>
                </c:pt>
                <c:pt idx="1304">
                  <c:v>-0.69599999999999995</c:v>
                </c:pt>
                <c:pt idx="1305">
                  <c:v>-0.69499999999999995</c:v>
                </c:pt>
                <c:pt idx="1306">
                  <c:v>-0.69399999999999995</c:v>
                </c:pt>
                <c:pt idx="1307">
                  <c:v>-0.69299999999999995</c:v>
                </c:pt>
                <c:pt idx="1308">
                  <c:v>-0.69199999999999995</c:v>
                </c:pt>
                <c:pt idx="1309">
                  <c:v>-0.69099999999999995</c:v>
                </c:pt>
                <c:pt idx="1310">
                  <c:v>-0.69</c:v>
                </c:pt>
                <c:pt idx="1311">
                  <c:v>-0.68899999999999995</c:v>
                </c:pt>
                <c:pt idx="1312">
                  <c:v>-0.68799999999999994</c:v>
                </c:pt>
                <c:pt idx="1313">
                  <c:v>-0.68700000000000006</c:v>
                </c:pt>
                <c:pt idx="1314">
                  <c:v>-0.68600000000000005</c:v>
                </c:pt>
                <c:pt idx="1315">
                  <c:v>-0.68500000000000005</c:v>
                </c:pt>
                <c:pt idx="1316">
                  <c:v>-0.68400000000000005</c:v>
                </c:pt>
                <c:pt idx="1317">
                  <c:v>-0.68300000000000005</c:v>
                </c:pt>
                <c:pt idx="1318">
                  <c:v>-0.68200000000000005</c:v>
                </c:pt>
                <c:pt idx="1319">
                  <c:v>-0.68100000000000005</c:v>
                </c:pt>
                <c:pt idx="1320">
                  <c:v>-0.68</c:v>
                </c:pt>
                <c:pt idx="1321">
                  <c:v>-0.67900000000000005</c:v>
                </c:pt>
                <c:pt idx="1322">
                  <c:v>-0.67800000000000005</c:v>
                </c:pt>
                <c:pt idx="1323">
                  <c:v>-0.67700000000000005</c:v>
                </c:pt>
                <c:pt idx="1324">
                  <c:v>-0.67600000000000005</c:v>
                </c:pt>
                <c:pt idx="1325">
                  <c:v>-0.67500000000000004</c:v>
                </c:pt>
                <c:pt idx="1326">
                  <c:v>-0.67400000000000004</c:v>
                </c:pt>
                <c:pt idx="1327">
                  <c:v>-0.67300000000000004</c:v>
                </c:pt>
                <c:pt idx="1328">
                  <c:v>-0.67200000000000004</c:v>
                </c:pt>
                <c:pt idx="1329">
                  <c:v>-0.67100000000000004</c:v>
                </c:pt>
                <c:pt idx="1330">
                  <c:v>-0.67</c:v>
                </c:pt>
                <c:pt idx="1331">
                  <c:v>-0.66900000000000004</c:v>
                </c:pt>
                <c:pt idx="1332">
                  <c:v>-0.66800000000000004</c:v>
                </c:pt>
                <c:pt idx="1333">
                  <c:v>-0.66700000000000004</c:v>
                </c:pt>
                <c:pt idx="1334">
                  <c:v>-0.66600000000000004</c:v>
                </c:pt>
                <c:pt idx="1335">
                  <c:v>-0.66500000000000004</c:v>
                </c:pt>
                <c:pt idx="1336">
                  <c:v>-0.66400000000000003</c:v>
                </c:pt>
                <c:pt idx="1337">
                  <c:v>-0.66300000000000003</c:v>
                </c:pt>
                <c:pt idx="1338">
                  <c:v>-0.66200000000000003</c:v>
                </c:pt>
                <c:pt idx="1339">
                  <c:v>-0.66100000000000003</c:v>
                </c:pt>
                <c:pt idx="1340">
                  <c:v>-0.66</c:v>
                </c:pt>
                <c:pt idx="1341">
                  <c:v>-0.65900000000000003</c:v>
                </c:pt>
                <c:pt idx="1342">
                  <c:v>-0.65800000000000003</c:v>
                </c:pt>
                <c:pt idx="1343">
                  <c:v>-0.65700000000000003</c:v>
                </c:pt>
                <c:pt idx="1344">
                  <c:v>-0.65600000000000003</c:v>
                </c:pt>
                <c:pt idx="1345">
                  <c:v>-0.65500000000000003</c:v>
                </c:pt>
                <c:pt idx="1346">
                  <c:v>-0.65400000000000003</c:v>
                </c:pt>
                <c:pt idx="1347">
                  <c:v>-0.65300000000000002</c:v>
                </c:pt>
                <c:pt idx="1348">
                  <c:v>-0.65200000000000002</c:v>
                </c:pt>
                <c:pt idx="1349">
                  <c:v>-0.65100000000000002</c:v>
                </c:pt>
                <c:pt idx="1350">
                  <c:v>-0.65</c:v>
                </c:pt>
                <c:pt idx="1351">
                  <c:v>-0.64900000000000002</c:v>
                </c:pt>
                <c:pt idx="1352">
                  <c:v>-0.64800000000000002</c:v>
                </c:pt>
                <c:pt idx="1353">
                  <c:v>-0.64700000000000002</c:v>
                </c:pt>
                <c:pt idx="1354">
                  <c:v>-0.64600000000000002</c:v>
                </c:pt>
                <c:pt idx="1355">
                  <c:v>-0.64500000000000002</c:v>
                </c:pt>
                <c:pt idx="1356">
                  <c:v>-0.64400000000000002</c:v>
                </c:pt>
                <c:pt idx="1357">
                  <c:v>-0.64300000000000002</c:v>
                </c:pt>
                <c:pt idx="1358">
                  <c:v>-0.64200000000000002</c:v>
                </c:pt>
                <c:pt idx="1359">
                  <c:v>-0.64100000000000001</c:v>
                </c:pt>
                <c:pt idx="1360">
                  <c:v>-0.64</c:v>
                </c:pt>
                <c:pt idx="1361">
                  <c:v>-0.63900000000000001</c:v>
                </c:pt>
                <c:pt idx="1362">
                  <c:v>-0.63800000000000001</c:v>
                </c:pt>
                <c:pt idx="1363">
                  <c:v>-0.63700000000000001</c:v>
                </c:pt>
                <c:pt idx="1364">
                  <c:v>-0.63600000000000001</c:v>
                </c:pt>
                <c:pt idx="1365">
                  <c:v>-0.63500000000000001</c:v>
                </c:pt>
                <c:pt idx="1366">
                  <c:v>-0.63400000000000001</c:v>
                </c:pt>
                <c:pt idx="1367">
                  <c:v>-0.63300000000000001</c:v>
                </c:pt>
                <c:pt idx="1368">
                  <c:v>-0.63200000000000001</c:v>
                </c:pt>
                <c:pt idx="1369">
                  <c:v>-0.63100000000000001</c:v>
                </c:pt>
                <c:pt idx="1370">
                  <c:v>-0.63</c:v>
                </c:pt>
                <c:pt idx="1371">
                  <c:v>-0.629</c:v>
                </c:pt>
                <c:pt idx="1372">
                  <c:v>-0.628</c:v>
                </c:pt>
                <c:pt idx="1373">
                  <c:v>-0.627</c:v>
                </c:pt>
                <c:pt idx="1374">
                  <c:v>-0.626</c:v>
                </c:pt>
                <c:pt idx="1375">
                  <c:v>-0.625</c:v>
                </c:pt>
                <c:pt idx="1376">
                  <c:v>-0.624</c:v>
                </c:pt>
                <c:pt idx="1377">
                  <c:v>-0.623</c:v>
                </c:pt>
                <c:pt idx="1378">
                  <c:v>-0.622</c:v>
                </c:pt>
                <c:pt idx="1379">
                  <c:v>-0.621</c:v>
                </c:pt>
                <c:pt idx="1380">
                  <c:v>-0.62</c:v>
                </c:pt>
                <c:pt idx="1381">
                  <c:v>-0.61899999999999999</c:v>
                </c:pt>
                <c:pt idx="1382">
                  <c:v>-0.61799999999999999</c:v>
                </c:pt>
                <c:pt idx="1383">
                  <c:v>-0.61699999999999999</c:v>
                </c:pt>
                <c:pt idx="1384">
                  <c:v>-0.61599999999999999</c:v>
                </c:pt>
                <c:pt idx="1385">
                  <c:v>-0.61499999999999999</c:v>
                </c:pt>
                <c:pt idx="1386">
                  <c:v>-0.61399999999999999</c:v>
                </c:pt>
                <c:pt idx="1387">
                  <c:v>-0.61299999999999999</c:v>
                </c:pt>
                <c:pt idx="1388">
                  <c:v>-0.61199999999999999</c:v>
                </c:pt>
                <c:pt idx="1389">
                  <c:v>-0.61099999999999999</c:v>
                </c:pt>
                <c:pt idx="1390">
                  <c:v>-0.61</c:v>
                </c:pt>
                <c:pt idx="1391">
                  <c:v>-0.60899999999999999</c:v>
                </c:pt>
                <c:pt idx="1392">
                  <c:v>-0.60799999999999998</c:v>
                </c:pt>
                <c:pt idx="1393">
                  <c:v>-0.60699999999999998</c:v>
                </c:pt>
                <c:pt idx="1394">
                  <c:v>-0.60599999999999998</c:v>
                </c:pt>
                <c:pt idx="1395">
                  <c:v>-0.60499999999999998</c:v>
                </c:pt>
                <c:pt idx="1396">
                  <c:v>-0.60399999999999998</c:v>
                </c:pt>
                <c:pt idx="1397">
                  <c:v>-0.60299999999999998</c:v>
                </c:pt>
                <c:pt idx="1398">
                  <c:v>-0.60199999999999998</c:v>
                </c:pt>
                <c:pt idx="1399">
                  <c:v>-0.60099999999999998</c:v>
                </c:pt>
                <c:pt idx="1400">
                  <c:v>-0.6</c:v>
                </c:pt>
                <c:pt idx="1401">
                  <c:v>-0.59899999999999998</c:v>
                </c:pt>
                <c:pt idx="1402">
                  <c:v>-0.59799999999999998</c:v>
                </c:pt>
                <c:pt idx="1403">
                  <c:v>-0.59699999999999998</c:v>
                </c:pt>
                <c:pt idx="1404">
                  <c:v>-0.59599999999999997</c:v>
                </c:pt>
                <c:pt idx="1405">
                  <c:v>-0.59499999999999997</c:v>
                </c:pt>
                <c:pt idx="1406">
                  <c:v>-0.59399999999999997</c:v>
                </c:pt>
                <c:pt idx="1407">
                  <c:v>-0.59299999999999997</c:v>
                </c:pt>
                <c:pt idx="1408">
                  <c:v>-0.59199999999999997</c:v>
                </c:pt>
                <c:pt idx="1409">
                  <c:v>-0.59099999999999997</c:v>
                </c:pt>
                <c:pt idx="1410">
                  <c:v>-0.59</c:v>
                </c:pt>
                <c:pt idx="1411">
                  <c:v>-0.58899999999999997</c:v>
                </c:pt>
                <c:pt idx="1412">
                  <c:v>-0.58799999999999997</c:v>
                </c:pt>
                <c:pt idx="1413">
                  <c:v>-0.58699999999999997</c:v>
                </c:pt>
                <c:pt idx="1414">
                  <c:v>-0.58599999999999997</c:v>
                </c:pt>
                <c:pt idx="1415">
                  <c:v>-0.58499999999999996</c:v>
                </c:pt>
                <c:pt idx="1416">
                  <c:v>-0.58399999999999996</c:v>
                </c:pt>
                <c:pt idx="1417">
                  <c:v>-0.58299999999999996</c:v>
                </c:pt>
                <c:pt idx="1418">
                  <c:v>-0.58199999999999996</c:v>
                </c:pt>
                <c:pt idx="1419">
                  <c:v>-0.58099999999999996</c:v>
                </c:pt>
                <c:pt idx="1420">
                  <c:v>-0.57999999999999996</c:v>
                </c:pt>
                <c:pt idx="1421">
                  <c:v>-0.57899999999999996</c:v>
                </c:pt>
                <c:pt idx="1422">
                  <c:v>-0.57799999999999996</c:v>
                </c:pt>
                <c:pt idx="1423">
                  <c:v>-0.57699999999999996</c:v>
                </c:pt>
                <c:pt idx="1424">
                  <c:v>-0.57599999999999996</c:v>
                </c:pt>
                <c:pt idx="1425">
                  <c:v>-0.57499999999999996</c:v>
                </c:pt>
                <c:pt idx="1426">
                  <c:v>-0.57399999999999995</c:v>
                </c:pt>
                <c:pt idx="1427">
                  <c:v>-0.57299999999999995</c:v>
                </c:pt>
                <c:pt idx="1428">
                  <c:v>-0.57199999999999995</c:v>
                </c:pt>
                <c:pt idx="1429">
                  <c:v>-0.57099999999999995</c:v>
                </c:pt>
                <c:pt idx="1430">
                  <c:v>-0.56999999999999995</c:v>
                </c:pt>
                <c:pt idx="1431">
                  <c:v>-0.56899999999999995</c:v>
                </c:pt>
                <c:pt idx="1432">
                  <c:v>-0.56799999999999995</c:v>
                </c:pt>
                <c:pt idx="1433">
                  <c:v>-0.56699999999999995</c:v>
                </c:pt>
                <c:pt idx="1434">
                  <c:v>-0.56599999999999995</c:v>
                </c:pt>
                <c:pt idx="1435">
                  <c:v>-0.56499999999999995</c:v>
                </c:pt>
                <c:pt idx="1436">
                  <c:v>-0.56399999999999995</c:v>
                </c:pt>
                <c:pt idx="1437">
                  <c:v>-0.56299999999999994</c:v>
                </c:pt>
                <c:pt idx="1438">
                  <c:v>-0.56200000000000006</c:v>
                </c:pt>
                <c:pt idx="1439">
                  <c:v>-0.56100000000000005</c:v>
                </c:pt>
                <c:pt idx="1440">
                  <c:v>-0.56000000000000005</c:v>
                </c:pt>
                <c:pt idx="1441">
                  <c:v>-0.55900000000000005</c:v>
                </c:pt>
                <c:pt idx="1442">
                  <c:v>-0.55800000000000005</c:v>
                </c:pt>
                <c:pt idx="1443">
                  <c:v>-0.55700000000000005</c:v>
                </c:pt>
                <c:pt idx="1444">
                  <c:v>-0.55600000000000005</c:v>
                </c:pt>
                <c:pt idx="1445">
                  <c:v>-0.55500000000000005</c:v>
                </c:pt>
                <c:pt idx="1446">
                  <c:v>-0.55400000000000005</c:v>
                </c:pt>
                <c:pt idx="1447">
                  <c:v>-0.55300000000000005</c:v>
                </c:pt>
                <c:pt idx="1448">
                  <c:v>-0.55200000000000005</c:v>
                </c:pt>
                <c:pt idx="1449">
                  <c:v>-0.55100000000000005</c:v>
                </c:pt>
                <c:pt idx="1450">
                  <c:v>-0.55000000000000004</c:v>
                </c:pt>
                <c:pt idx="1451">
                  <c:v>-0.54900000000000004</c:v>
                </c:pt>
                <c:pt idx="1452">
                  <c:v>-0.54800000000000004</c:v>
                </c:pt>
                <c:pt idx="1453">
                  <c:v>-0.54700000000000004</c:v>
                </c:pt>
                <c:pt idx="1454">
                  <c:v>-0.54600000000000004</c:v>
                </c:pt>
                <c:pt idx="1455">
                  <c:v>-0.54500000000000004</c:v>
                </c:pt>
                <c:pt idx="1456">
                  <c:v>-0.54400000000000004</c:v>
                </c:pt>
                <c:pt idx="1457">
                  <c:v>-0.54300000000000004</c:v>
                </c:pt>
                <c:pt idx="1458">
                  <c:v>-0.54200000000000004</c:v>
                </c:pt>
                <c:pt idx="1459">
                  <c:v>-0.54100000000000004</c:v>
                </c:pt>
                <c:pt idx="1460">
                  <c:v>-0.54</c:v>
                </c:pt>
                <c:pt idx="1461">
                  <c:v>-0.53900000000000003</c:v>
                </c:pt>
                <c:pt idx="1462">
                  <c:v>-0.53800000000000003</c:v>
                </c:pt>
                <c:pt idx="1463">
                  <c:v>-0.53700000000000003</c:v>
                </c:pt>
                <c:pt idx="1464">
                  <c:v>-0.53600000000000003</c:v>
                </c:pt>
                <c:pt idx="1465">
                  <c:v>-0.53500000000000003</c:v>
                </c:pt>
                <c:pt idx="1466">
                  <c:v>-0.53400000000000003</c:v>
                </c:pt>
                <c:pt idx="1467">
                  <c:v>-0.53300000000000003</c:v>
                </c:pt>
                <c:pt idx="1468">
                  <c:v>-0.53200000000000003</c:v>
                </c:pt>
                <c:pt idx="1469">
                  <c:v>-0.53100000000000003</c:v>
                </c:pt>
                <c:pt idx="1470">
                  <c:v>-0.53</c:v>
                </c:pt>
                <c:pt idx="1471">
                  <c:v>-0.52900000000000003</c:v>
                </c:pt>
                <c:pt idx="1472">
                  <c:v>-0.52800000000000002</c:v>
                </c:pt>
                <c:pt idx="1473">
                  <c:v>-0.52700000000000002</c:v>
                </c:pt>
                <c:pt idx="1474">
                  <c:v>-0.52600000000000002</c:v>
                </c:pt>
                <c:pt idx="1475">
                  <c:v>-0.52500000000000002</c:v>
                </c:pt>
                <c:pt idx="1476">
                  <c:v>-0.52400000000000002</c:v>
                </c:pt>
                <c:pt idx="1477">
                  <c:v>-0.52300000000000002</c:v>
                </c:pt>
                <c:pt idx="1478">
                  <c:v>-0.52200000000000002</c:v>
                </c:pt>
                <c:pt idx="1479">
                  <c:v>-0.52100000000000002</c:v>
                </c:pt>
                <c:pt idx="1480">
                  <c:v>-0.52</c:v>
                </c:pt>
                <c:pt idx="1481">
                  <c:v>-0.51900000000000002</c:v>
                </c:pt>
                <c:pt idx="1482">
                  <c:v>-0.51800000000000002</c:v>
                </c:pt>
                <c:pt idx="1483">
                  <c:v>-0.51700000000000002</c:v>
                </c:pt>
                <c:pt idx="1484">
                  <c:v>-0.51600000000000001</c:v>
                </c:pt>
                <c:pt idx="1485">
                  <c:v>-0.51500000000000001</c:v>
                </c:pt>
                <c:pt idx="1486">
                  <c:v>-0.51400000000000001</c:v>
                </c:pt>
                <c:pt idx="1487">
                  <c:v>-0.51300000000000001</c:v>
                </c:pt>
                <c:pt idx="1488">
                  <c:v>-0.51200000000000001</c:v>
                </c:pt>
                <c:pt idx="1489">
                  <c:v>-0.51100000000000001</c:v>
                </c:pt>
                <c:pt idx="1490">
                  <c:v>-0.51</c:v>
                </c:pt>
                <c:pt idx="1491">
                  <c:v>-0.50900000000000001</c:v>
                </c:pt>
                <c:pt idx="1492">
                  <c:v>-0.50800000000000001</c:v>
                </c:pt>
                <c:pt idx="1493">
                  <c:v>-0.50700000000000001</c:v>
                </c:pt>
                <c:pt idx="1494">
                  <c:v>-0.50600000000000001</c:v>
                </c:pt>
                <c:pt idx="1495">
                  <c:v>-0.505</c:v>
                </c:pt>
                <c:pt idx="1496">
                  <c:v>-0.504</c:v>
                </c:pt>
                <c:pt idx="1497">
                  <c:v>-0.503</c:v>
                </c:pt>
                <c:pt idx="1498">
                  <c:v>-0.502</c:v>
                </c:pt>
                <c:pt idx="1499">
                  <c:v>-0.501</c:v>
                </c:pt>
                <c:pt idx="1500">
                  <c:v>-0.5</c:v>
                </c:pt>
                <c:pt idx="1501">
                  <c:v>-0.499</c:v>
                </c:pt>
                <c:pt idx="1502">
                  <c:v>-0.498</c:v>
                </c:pt>
                <c:pt idx="1503">
                  <c:v>-0.497</c:v>
                </c:pt>
                <c:pt idx="1504">
                  <c:v>-0.496</c:v>
                </c:pt>
                <c:pt idx="1505">
                  <c:v>-0.495</c:v>
                </c:pt>
                <c:pt idx="1506">
                  <c:v>-0.49399999999999999</c:v>
                </c:pt>
                <c:pt idx="1507">
                  <c:v>-0.49299999999999999</c:v>
                </c:pt>
                <c:pt idx="1508">
                  <c:v>-0.49199999999999999</c:v>
                </c:pt>
                <c:pt idx="1509">
                  <c:v>-0.49099999999999999</c:v>
                </c:pt>
                <c:pt idx="1510">
                  <c:v>-0.49</c:v>
                </c:pt>
                <c:pt idx="1511">
                  <c:v>-0.48899999999999999</c:v>
                </c:pt>
                <c:pt idx="1512">
                  <c:v>-0.48799999999999999</c:v>
                </c:pt>
                <c:pt idx="1513">
                  <c:v>-0.48699999999999999</c:v>
                </c:pt>
                <c:pt idx="1514">
                  <c:v>-0.48599999999999999</c:v>
                </c:pt>
                <c:pt idx="1515">
                  <c:v>-0.48499999999999999</c:v>
                </c:pt>
                <c:pt idx="1516">
                  <c:v>-0.48399999999999999</c:v>
                </c:pt>
                <c:pt idx="1517">
                  <c:v>-0.48299999999999998</c:v>
                </c:pt>
                <c:pt idx="1518">
                  <c:v>-0.48199999999999998</c:v>
                </c:pt>
                <c:pt idx="1519">
                  <c:v>-0.48099999999999998</c:v>
                </c:pt>
                <c:pt idx="1520">
                  <c:v>-0.48</c:v>
                </c:pt>
                <c:pt idx="1521">
                  <c:v>-0.47899999999999998</c:v>
                </c:pt>
                <c:pt idx="1522">
                  <c:v>-0.47799999999999998</c:v>
                </c:pt>
                <c:pt idx="1523">
                  <c:v>-0.47699999999999998</c:v>
                </c:pt>
                <c:pt idx="1524">
                  <c:v>-0.47599999999999998</c:v>
                </c:pt>
                <c:pt idx="1525">
                  <c:v>-0.47499999999999998</c:v>
                </c:pt>
                <c:pt idx="1526">
                  <c:v>-0.47399999999999998</c:v>
                </c:pt>
                <c:pt idx="1527">
                  <c:v>-0.47299999999999998</c:v>
                </c:pt>
                <c:pt idx="1528">
                  <c:v>-0.47199999999999998</c:v>
                </c:pt>
                <c:pt idx="1529">
                  <c:v>-0.47099999999999997</c:v>
                </c:pt>
                <c:pt idx="1530">
                  <c:v>-0.47</c:v>
                </c:pt>
                <c:pt idx="1531">
                  <c:v>-0.46899999999999997</c:v>
                </c:pt>
                <c:pt idx="1532">
                  <c:v>-0.46800000000000003</c:v>
                </c:pt>
                <c:pt idx="1533">
                  <c:v>-0.46700000000000003</c:v>
                </c:pt>
                <c:pt idx="1534">
                  <c:v>-0.46600000000000003</c:v>
                </c:pt>
                <c:pt idx="1535">
                  <c:v>-0.46500000000000002</c:v>
                </c:pt>
                <c:pt idx="1536">
                  <c:v>-0.46400000000000002</c:v>
                </c:pt>
                <c:pt idx="1537">
                  <c:v>-0.46300000000000002</c:v>
                </c:pt>
                <c:pt idx="1538">
                  <c:v>-0.46200000000000002</c:v>
                </c:pt>
                <c:pt idx="1539">
                  <c:v>-0.46100000000000002</c:v>
                </c:pt>
                <c:pt idx="1540">
                  <c:v>-0.46</c:v>
                </c:pt>
                <c:pt idx="1541">
                  <c:v>-0.45900000000000002</c:v>
                </c:pt>
                <c:pt idx="1542">
                  <c:v>-0.45800000000000002</c:v>
                </c:pt>
                <c:pt idx="1543">
                  <c:v>-0.45700000000000002</c:v>
                </c:pt>
                <c:pt idx="1544">
                  <c:v>-0.45600000000000002</c:v>
                </c:pt>
                <c:pt idx="1545">
                  <c:v>-0.45500000000000002</c:v>
                </c:pt>
                <c:pt idx="1546">
                  <c:v>-0.45400000000000001</c:v>
                </c:pt>
                <c:pt idx="1547">
                  <c:v>-0.45300000000000001</c:v>
                </c:pt>
                <c:pt idx="1548">
                  <c:v>-0.45200000000000001</c:v>
                </c:pt>
                <c:pt idx="1549">
                  <c:v>-0.45100000000000001</c:v>
                </c:pt>
                <c:pt idx="1550">
                  <c:v>-0.45</c:v>
                </c:pt>
                <c:pt idx="1551">
                  <c:v>-0.44900000000000001</c:v>
                </c:pt>
                <c:pt idx="1552">
                  <c:v>-0.44800000000000001</c:v>
                </c:pt>
                <c:pt idx="1553">
                  <c:v>-0.44700000000000001</c:v>
                </c:pt>
                <c:pt idx="1554">
                  <c:v>-0.44600000000000001</c:v>
                </c:pt>
                <c:pt idx="1555">
                  <c:v>-0.44500000000000001</c:v>
                </c:pt>
                <c:pt idx="1556">
                  <c:v>-0.44400000000000001</c:v>
                </c:pt>
                <c:pt idx="1557">
                  <c:v>-0.443</c:v>
                </c:pt>
                <c:pt idx="1558">
                  <c:v>-0.442</c:v>
                </c:pt>
                <c:pt idx="1559">
                  <c:v>-0.441</c:v>
                </c:pt>
                <c:pt idx="1560">
                  <c:v>-0.44</c:v>
                </c:pt>
                <c:pt idx="1561">
                  <c:v>-0.439</c:v>
                </c:pt>
                <c:pt idx="1562">
                  <c:v>-0.438</c:v>
                </c:pt>
                <c:pt idx="1563">
                  <c:v>-0.437</c:v>
                </c:pt>
                <c:pt idx="1564">
                  <c:v>-0.436</c:v>
                </c:pt>
                <c:pt idx="1565">
                  <c:v>-0.435</c:v>
                </c:pt>
                <c:pt idx="1566">
                  <c:v>-0.434</c:v>
                </c:pt>
                <c:pt idx="1567">
                  <c:v>-0.433</c:v>
                </c:pt>
                <c:pt idx="1568">
                  <c:v>-0.432</c:v>
                </c:pt>
                <c:pt idx="1569">
                  <c:v>-0.43099999999999999</c:v>
                </c:pt>
                <c:pt idx="1570">
                  <c:v>-0.43</c:v>
                </c:pt>
                <c:pt idx="1571">
                  <c:v>-0.42899999999999999</c:v>
                </c:pt>
                <c:pt idx="1572">
                  <c:v>-0.42799999999999999</c:v>
                </c:pt>
                <c:pt idx="1573">
                  <c:v>-0.42699999999999999</c:v>
                </c:pt>
                <c:pt idx="1574">
                  <c:v>-0.42599999999999999</c:v>
                </c:pt>
                <c:pt idx="1575">
                  <c:v>-0.42499999999999999</c:v>
                </c:pt>
                <c:pt idx="1576">
                  <c:v>-0.42399999999999999</c:v>
                </c:pt>
                <c:pt idx="1577">
                  <c:v>-0.42299999999999999</c:v>
                </c:pt>
                <c:pt idx="1578">
                  <c:v>-0.42199999999999999</c:v>
                </c:pt>
                <c:pt idx="1579">
                  <c:v>-0.42099999999999999</c:v>
                </c:pt>
                <c:pt idx="1580">
                  <c:v>-0.42</c:v>
                </c:pt>
                <c:pt idx="1581">
                  <c:v>-0.41899999999999998</c:v>
                </c:pt>
                <c:pt idx="1582">
                  <c:v>-0.41799999999999998</c:v>
                </c:pt>
                <c:pt idx="1583">
                  <c:v>-0.41699999999999998</c:v>
                </c:pt>
                <c:pt idx="1584">
                  <c:v>-0.41599999999999998</c:v>
                </c:pt>
                <c:pt idx="1585">
                  <c:v>-0.41499999999999998</c:v>
                </c:pt>
                <c:pt idx="1586">
                  <c:v>-0.41399999999999998</c:v>
                </c:pt>
                <c:pt idx="1587">
                  <c:v>-0.41299999999999998</c:v>
                </c:pt>
                <c:pt idx="1588">
                  <c:v>-0.41199999999999998</c:v>
                </c:pt>
                <c:pt idx="1589">
                  <c:v>-0.41099999999999998</c:v>
                </c:pt>
                <c:pt idx="1590">
                  <c:v>-0.41</c:v>
                </c:pt>
                <c:pt idx="1591">
                  <c:v>-0.40899999999999997</c:v>
                </c:pt>
                <c:pt idx="1592">
                  <c:v>-0.40799999999999997</c:v>
                </c:pt>
                <c:pt idx="1593">
                  <c:v>-0.40699999999999997</c:v>
                </c:pt>
                <c:pt idx="1594">
                  <c:v>-0.40600000000000003</c:v>
                </c:pt>
                <c:pt idx="1595">
                  <c:v>-0.40500000000000003</c:v>
                </c:pt>
                <c:pt idx="1596">
                  <c:v>-0.40400000000000003</c:v>
                </c:pt>
                <c:pt idx="1597">
                  <c:v>-0.40300000000000002</c:v>
                </c:pt>
                <c:pt idx="1598">
                  <c:v>-0.40200000000000002</c:v>
                </c:pt>
                <c:pt idx="1599">
                  <c:v>-0.40100000000000002</c:v>
                </c:pt>
                <c:pt idx="1600">
                  <c:v>-0.4</c:v>
                </c:pt>
                <c:pt idx="1601">
                  <c:v>-0.39900000000000002</c:v>
                </c:pt>
                <c:pt idx="1602">
                  <c:v>-0.39800000000000002</c:v>
                </c:pt>
                <c:pt idx="1603">
                  <c:v>-0.39700000000000002</c:v>
                </c:pt>
                <c:pt idx="1604">
                  <c:v>-0.39600000000000002</c:v>
                </c:pt>
                <c:pt idx="1605">
                  <c:v>-0.39500000000000002</c:v>
                </c:pt>
                <c:pt idx="1606">
                  <c:v>-0.39400000000000002</c:v>
                </c:pt>
                <c:pt idx="1607">
                  <c:v>-0.39300000000000002</c:v>
                </c:pt>
                <c:pt idx="1608">
                  <c:v>-0.39200000000000002</c:v>
                </c:pt>
                <c:pt idx="1609">
                  <c:v>-0.39100000000000001</c:v>
                </c:pt>
                <c:pt idx="1610">
                  <c:v>-0.39</c:v>
                </c:pt>
                <c:pt idx="1611">
                  <c:v>-0.38900000000000001</c:v>
                </c:pt>
                <c:pt idx="1612">
                  <c:v>-0.38800000000000001</c:v>
                </c:pt>
                <c:pt idx="1613">
                  <c:v>-0.38700000000000001</c:v>
                </c:pt>
                <c:pt idx="1614">
                  <c:v>-0.38600000000000001</c:v>
                </c:pt>
                <c:pt idx="1615">
                  <c:v>-0.38500000000000001</c:v>
                </c:pt>
                <c:pt idx="1616">
                  <c:v>-0.38400000000000001</c:v>
                </c:pt>
                <c:pt idx="1617">
                  <c:v>-0.38300000000000001</c:v>
                </c:pt>
                <c:pt idx="1618">
                  <c:v>-0.38200000000000001</c:v>
                </c:pt>
                <c:pt idx="1619">
                  <c:v>-0.38100000000000001</c:v>
                </c:pt>
                <c:pt idx="1620">
                  <c:v>-0.38</c:v>
                </c:pt>
                <c:pt idx="1621">
                  <c:v>-0.379</c:v>
                </c:pt>
                <c:pt idx="1622">
                  <c:v>-0.378</c:v>
                </c:pt>
                <c:pt idx="1623">
                  <c:v>-0.377</c:v>
                </c:pt>
                <c:pt idx="1624">
                  <c:v>-0.376</c:v>
                </c:pt>
                <c:pt idx="1625">
                  <c:v>-0.375</c:v>
                </c:pt>
                <c:pt idx="1626">
                  <c:v>-0.374</c:v>
                </c:pt>
                <c:pt idx="1627">
                  <c:v>-0.373</c:v>
                </c:pt>
                <c:pt idx="1628">
                  <c:v>-0.372</c:v>
                </c:pt>
                <c:pt idx="1629">
                  <c:v>-0.371</c:v>
                </c:pt>
                <c:pt idx="1630">
                  <c:v>-0.37</c:v>
                </c:pt>
                <c:pt idx="1631">
                  <c:v>-0.36899999999999999</c:v>
                </c:pt>
                <c:pt idx="1632">
                  <c:v>-0.36799999999999999</c:v>
                </c:pt>
                <c:pt idx="1633">
                  <c:v>-0.36699999999999999</c:v>
                </c:pt>
                <c:pt idx="1634">
                  <c:v>-0.36599999999999999</c:v>
                </c:pt>
                <c:pt idx="1635">
                  <c:v>-0.36499999999999999</c:v>
                </c:pt>
                <c:pt idx="1636">
                  <c:v>-0.36399999999999999</c:v>
                </c:pt>
                <c:pt idx="1637">
                  <c:v>-0.36299999999999999</c:v>
                </c:pt>
                <c:pt idx="1638">
                  <c:v>-0.36199999999999999</c:v>
                </c:pt>
                <c:pt idx="1639">
                  <c:v>-0.36099999999999999</c:v>
                </c:pt>
                <c:pt idx="1640">
                  <c:v>-0.36</c:v>
                </c:pt>
                <c:pt idx="1641">
                  <c:v>-0.35899999999999999</c:v>
                </c:pt>
                <c:pt idx="1642">
                  <c:v>-0.35799999999999998</c:v>
                </c:pt>
                <c:pt idx="1643">
                  <c:v>-0.35699999999999998</c:v>
                </c:pt>
                <c:pt idx="1644">
                  <c:v>-0.35599999999999998</c:v>
                </c:pt>
                <c:pt idx="1645">
                  <c:v>-0.35499999999999998</c:v>
                </c:pt>
                <c:pt idx="1646">
                  <c:v>-0.35399999999999998</c:v>
                </c:pt>
                <c:pt idx="1647">
                  <c:v>-0.35299999999999998</c:v>
                </c:pt>
                <c:pt idx="1648">
                  <c:v>-0.35199999999999998</c:v>
                </c:pt>
                <c:pt idx="1649">
                  <c:v>-0.35099999999999998</c:v>
                </c:pt>
                <c:pt idx="1650">
                  <c:v>-0.35</c:v>
                </c:pt>
                <c:pt idx="1651">
                  <c:v>-0.34899999999999998</c:v>
                </c:pt>
                <c:pt idx="1652">
                  <c:v>-0.34799999999999998</c:v>
                </c:pt>
                <c:pt idx="1653">
                  <c:v>-0.34699999999999998</c:v>
                </c:pt>
                <c:pt idx="1654">
                  <c:v>-0.34599999999999997</c:v>
                </c:pt>
                <c:pt idx="1655">
                  <c:v>-0.34499999999999997</c:v>
                </c:pt>
                <c:pt idx="1656">
                  <c:v>-0.34399999999999997</c:v>
                </c:pt>
                <c:pt idx="1657">
                  <c:v>-0.34300000000000003</c:v>
                </c:pt>
                <c:pt idx="1658">
                  <c:v>-0.34200000000000003</c:v>
                </c:pt>
                <c:pt idx="1659">
                  <c:v>-0.34100000000000003</c:v>
                </c:pt>
                <c:pt idx="1660">
                  <c:v>-0.34</c:v>
                </c:pt>
                <c:pt idx="1661">
                  <c:v>-0.33900000000000002</c:v>
                </c:pt>
                <c:pt idx="1662">
                  <c:v>-0.33800000000000002</c:v>
                </c:pt>
                <c:pt idx="1663">
                  <c:v>-0.33700000000000002</c:v>
                </c:pt>
                <c:pt idx="1664">
                  <c:v>-0.33600000000000002</c:v>
                </c:pt>
                <c:pt idx="1665">
                  <c:v>-0.33500000000000002</c:v>
                </c:pt>
                <c:pt idx="1666">
                  <c:v>-0.33400000000000002</c:v>
                </c:pt>
                <c:pt idx="1667">
                  <c:v>-0.33300000000000002</c:v>
                </c:pt>
                <c:pt idx="1668">
                  <c:v>-0.33200000000000002</c:v>
                </c:pt>
                <c:pt idx="1669">
                  <c:v>-0.33100000000000002</c:v>
                </c:pt>
                <c:pt idx="1670">
                  <c:v>-0.33</c:v>
                </c:pt>
                <c:pt idx="1671">
                  <c:v>-0.32900000000000001</c:v>
                </c:pt>
                <c:pt idx="1672">
                  <c:v>-0.32800000000000001</c:v>
                </c:pt>
                <c:pt idx="1673">
                  <c:v>-0.32700000000000001</c:v>
                </c:pt>
                <c:pt idx="1674">
                  <c:v>-0.32600000000000001</c:v>
                </c:pt>
                <c:pt idx="1675">
                  <c:v>-0.32500000000000001</c:v>
                </c:pt>
                <c:pt idx="1676">
                  <c:v>-0.32400000000000001</c:v>
                </c:pt>
                <c:pt idx="1677">
                  <c:v>-0.32300000000000001</c:v>
                </c:pt>
                <c:pt idx="1678">
                  <c:v>-0.32200000000000001</c:v>
                </c:pt>
                <c:pt idx="1679">
                  <c:v>-0.32100000000000001</c:v>
                </c:pt>
                <c:pt idx="1680">
                  <c:v>-0.32</c:v>
                </c:pt>
                <c:pt idx="1681">
                  <c:v>-0.31900000000000001</c:v>
                </c:pt>
                <c:pt idx="1682">
                  <c:v>-0.318</c:v>
                </c:pt>
                <c:pt idx="1683">
                  <c:v>-0.317</c:v>
                </c:pt>
                <c:pt idx="1684">
                  <c:v>-0.316</c:v>
                </c:pt>
                <c:pt idx="1685">
                  <c:v>-0.315</c:v>
                </c:pt>
                <c:pt idx="1686">
                  <c:v>-0.314</c:v>
                </c:pt>
                <c:pt idx="1687">
                  <c:v>-0.313</c:v>
                </c:pt>
                <c:pt idx="1688">
                  <c:v>-0.312</c:v>
                </c:pt>
                <c:pt idx="1689">
                  <c:v>-0.311</c:v>
                </c:pt>
                <c:pt idx="1690">
                  <c:v>-0.31</c:v>
                </c:pt>
                <c:pt idx="1691">
                  <c:v>-0.309</c:v>
                </c:pt>
                <c:pt idx="1692">
                  <c:v>-0.308</c:v>
                </c:pt>
                <c:pt idx="1693">
                  <c:v>-0.307</c:v>
                </c:pt>
                <c:pt idx="1694">
                  <c:v>-0.30599999999999999</c:v>
                </c:pt>
                <c:pt idx="1695">
                  <c:v>-0.30499999999999999</c:v>
                </c:pt>
                <c:pt idx="1696">
                  <c:v>-0.30399999999999999</c:v>
                </c:pt>
                <c:pt idx="1697">
                  <c:v>-0.30299999999999999</c:v>
                </c:pt>
                <c:pt idx="1698">
                  <c:v>-0.30199999999999999</c:v>
                </c:pt>
                <c:pt idx="1699">
                  <c:v>-0.30099999999999999</c:v>
                </c:pt>
                <c:pt idx="1700">
                  <c:v>-0.3</c:v>
                </c:pt>
                <c:pt idx="1701">
                  <c:v>-0.29899999999999999</c:v>
                </c:pt>
                <c:pt idx="1702">
                  <c:v>-0.29799999999999999</c:v>
                </c:pt>
                <c:pt idx="1703">
                  <c:v>-0.29699999999999999</c:v>
                </c:pt>
                <c:pt idx="1704">
                  <c:v>-0.29599999999999999</c:v>
                </c:pt>
                <c:pt idx="1705">
                  <c:v>-0.29499999999999998</c:v>
                </c:pt>
                <c:pt idx="1706">
                  <c:v>-0.29399999999999998</c:v>
                </c:pt>
                <c:pt idx="1707">
                  <c:v>-0.29299999999999998</c:v>
                </c:pt>
                <c:pt idx="1708">
                  <c:v>-0.29199999999999998</c:v>
                </c:pt>
                <c:pt idx="1709">
                  <c:v>-0.29099999999999998</c:v>
                </c:pt>
                <c:pt idx="1710">
                  <c:v>-0.28999999999999998</c:v>
                </c:pt>
                <c:pt idx="1711">
                  <c:v>-0.28899999999999998</c:v>
                </c:pt>
                <c:pt idx="1712">
                  <c:v>-0.28799999999999998</c:v>
                </c:pt>
                <c:pt idx="1713">
                  <c:v>-0.28699999999999998</c:v>
                </c:pt>
                <c:pt idx="1714">
                  <c:v>-0.28599999999999998</c:v>
                </c:pt>
                <c:pt idx="1715">
                  <c:v>-0.28499999999999998</c:v>
                </c:pt>
                <c:pt idx="1716">
                  <c:v>-0.28399999999999997</c:v>
                </c:pt>
                <c:pt idx="1717">
                  <c:v>-0.28299999999999997</c:v>
                </c:pt>
                <c:pt idx="1718">
                  <c:v>-0.28199999999999997</c:v>
                </c:pt>
                <c:pt idx="1719">
                  <c:v>-0.28100000000000003</c:v>
                </c:pt>
                <c:pt idx="1720">
                  <c:v>-0.28000000000000003</c:v>
                </c:pt>
                <c:pt idx="1721">
                  <c:v>-0.27900000000000003</c:v>
                </c:pt>
                <c:pt idx="1722">
                  <c:v>-0.27800000000000002</c:v>
                </c:pt>
                <c:pt idx="1723">
                  <c:v>-0.27700000000000002</c:v>
                </c:pt>
                <c:pt idx="1724">
                  <c:v>-0.27600000000000002</c:v>
                </c:pt>
                <c:pt idx="1725">
                  <c:v>-0.27500000000000002</c:v>
                </c:pt>
                <c:pt idx="1726">
                  <c:v>-0.27400000000000002</c:v>
                </c:pt>
                <c:pt idx="1727">
                  <c:v>-0.27300000000000002</c:v>
                </c:pt>
                <c:pt idx="1728">
                  <c:v>-0.27200000000000002</c:v>
                </c:pt>
                <c:pt idx="1729">
                  <c:v>-0.27100000000000002</c:v>
                </c:pt>
                <c:pt idx="1730">
                  <c:v>-0.27</c:v>
                </c:pt>
                <c:pt idx="1731">
                  <c:v>-0.26900000000000002</c:v>
                </c:pt>
                <c:pt idx="1732">
                  <c:v>-0.26800000000000002</c:v>
                </c:pt>
                <c:pt idx="1733">
                  <c:v>-0.26700000000000002</c:v>
                </c:pt>
                <c:pt idx="1734">
                  <c:v>-0.26600000000000001</c:v>
                </c:pt>
                <c:pt idx="1735">
                  <c:v>-0.26500000000000001</c:v>
                </c:pt>
                <c:pt idx="1736">
                  <c:v>-0.26400000000000001</c:v>
                </c:pt>
                <c:pt idx="1737">
                  <c:v>-0.26300000000000001</c:v>
                </c:pt>
                <c:pt idx="1738">
                  <c:v>-0.26200000000000001</c:v>
                </c:pt>
                <c:pt idx="1739">
                  <c:v>-0.26100000000000001</c:v>
                </c:pt>
                <c:pt idx="1740">
                  <c:v>-0.26</c:v>
                </c:pt>
                <c:pt idx="1741">
                  <c:v>-0.25900000000000001</c:v>
                </c:pt>
                <c:pt idx="1742">
                  <c:v>-0.25800000000000001</c:v>
                </c:pt>
                <c:pt idx="1743">
                  <c:v>-0.25700000000000001</c:v>
                </c:pt>
                <c:pt idx="1744">
                  <c:v>-0.25600000000000001</c:v>
                </c:pt>
                <c:pt idx="1745">
                  <c:v>-0.255</c:v>
                </c:pt>
                <c:pt idx="1746">
                  <c:v>-0.254</c:v>
                </c:pt>
                <c:pt idx="1747">
                  <c:v>-0.253</c:v>
                </c:pt>
                <c:pt idx="1748">
                  <c:v>-0.252</c:v>
                </c:pt>
                <c:pt idx="1749">
                  <c:v>-0.251</c:v>
                </c:pt>
                <c:pt idx="1750">
                  <c:v>-0.25</c:v>
                </c:pt>
                <c:pt idx="1751">
                  <c:v>-0.249</c:v>
                </c:pt>
                <c:pt idx="1752">
                  <c:v>-0.248</c:v>
                </c:pt>
                <c:pt idx="1753">
                  <c:v>-0.247</c:v>
                </c:pt>
                <c:pt idx="1754">
                  <c:v>-0.246</c:v>
                </c:pt>
                <c:pt idx="1755">
                  <c:v>-0.245</c:v>
                </c:pt>
                <c:pt idx="1756">
                  <c:v>-0.24399999999999999</c:v>
                </c:pt>
                <c:pt idx="1757">
                  <c:v>-0.24299999999999999</c:v>
                </c:pt>
                <c:pt idx="1758">
                  <c:v>-0.24199999999999999</c:v>
                </c:pt>
                <c:pt idx="1759">
                  <c:v>-0.24099999999999999</c:v>
                </c:pt>
                <c:pt idx="1760">
                  <c:v>-0.24</c:v>
                </c:pt>
                <c:pt idx="1761">
                  <c:v>-0.23899999999999999</c:v>
                </c:pt>
                <c:pt idx="1762">
                  <c:v>-0.23799999999999999</c:v>
                </c:pt>
                <c:pt idx="1763">
                  <c:v>-0.23699999999999999</c:v>
                </c:pt>
                <c:pt idx="1764">
                  <c:v>-0.23599999999999999</c:v>
                </c:pt>
                <c:pt idx="1765">
                  <c:v>-0.23499999999999999</c:v>
                </c:pt>
                <c:pt idx="1766">
                  <c:v>-0.23400000000000001</c:v>
                </c:pt>
                <c:pt idx="1767">
                  <c:v>-0.23300000000000001</c:v>
                </c:pt>
                <c:pt idx="1768">
                  <c:v>-0.23200000000000001</c:v>
                </c:pt>
                <c:pt idx="1769">
                  <c:v>-0.23100000000000001</c:v>
                </c:pt>
                <c:pt idx="1770">
                  <c:v>-0.23</c:v>
                </c:pt>
                <c:pt idx="1771">
                  <c:v>-0.22900000000000001</c:v>
                </c:pt>
                <c:pt idx="1772">
                  <c:v>-0.22800000000000001</c:v>
                </c:pt>
                <c:pt idx="1773">
                  <c:v>-0.22700000000000001</c:v>
                </c:pt>
                <c:pt idx="1774">
                  <c:v>-0.22600000000000001</c:v>
                </c:pt>
                <c:pt idx="1775">
                  <c:v>-0.22500000000000001</c:v>
                </c:pt>
                <c:pt idx="1776">
                  <c:v>-0.224</c:v>
                </c:pt>
                <c:pt idx="1777">
                  <c:v>-0.223</c:v>
                </c:pt>
                <c:pt idx="1778">
                  <c:v>-0.222</c:v>
                </c:pt>
                <c:pt idx="1779">
                  <c:v>-0.221</c:v>
                </c:pt>
                <c:pt idx="1780">
                  <c:v>-0.22</c:v>
                </c:pt>
                <c:pt idx="1781">
                  <c:v>-0.219</c:v>
                </c:pt>
                <c:pt idx="1782">
                  <c:v>-0.218</c:v>
                </c:pt>
                <c:pt idx="1783">
                  <c:v>-0.217</c:v>
                </c:pt>
                <c:pt idx="1784">
                  <c:v>-0.216</c:v>
                </c:pt>
                <c:pt idx="1785">
                  <c:v>-0.215</c:v>
                </c:pt>
                <c:pt idx="1786">
                  <c:v>-0.214</c:v>
                </c:pt>
                <c:pt idx="1787">
                  <c:v>-0.21299999999999999</c:v>
                </c:pt>
                <c:pt idx="1788">
                  <c:v>-0.21199999999999999</c:v>
                </c:pt>
                <c:pt idx="1789">
                  <c:v>-0.21099999999999999</c:v>
                </c:pt>
                <c:pt idx="1790">
                  <c:v>-0.21</c:v>
                </c:pt>
                <c:pt idx="1791">
                  <c:v>-0.20899999999999999</c:v>
                </c:pt>
                <c:pt idx="1792">
                  <c:v>-0.20799999999999999</c:v>
                </c:pt>
                <c:pt idx="1793">
                  <c:v>-0.20699999999999999</c:v>
                </c:pt>
                <c:pt idx="1794">
                  <c:v>-0.20599999999999999</c:v>
                </c:pt>
                <c:pt idx="1795">
                  <c:v>-0.20499999999999999</c:v>
                </c:pt>
                <c:pt idx="1796">
                  <c:v>-0.20399999999999999</c:v>
                </c:pt>
                <c:pt idx="1797">
                  <c:v>-0.20300000000000001</c:v>
                </c:pt>
                <c:pt idx="1798">
                  <c:v>-0.20200000000000001</c:v>
                </c:pt>
                <c:pt idx="1799">
                  <c:v>-0.20100000000000001</c:v>
                </c:pt>
                <c:pt idx="1800">
                  <c:v>-0.2</c:v>
                </c:pt>
                <c:pt idx="1801">
                  <c:v>-0.19900000000000001</c:v>
                </c:pt>
                <c:pt idx="1802">
                  <c:v>-0.19800000000000001</c:v>
                </c:pt>
                <c:pt idx="1803">
                  <c:v>-0.19700000000000001</c:v>
                </c:pt>
                <c:pt idx="1804">
                  <c:v>-0.19600000000000001</c:v>
                </c:pt>
                <c:pt idx="1805">
                  <c:v>-0.19500000000000001</c:v>
                </c:pt>
                <c:pt idx="1806">
                  <c:v>-0.19400000000000001</c:v>
                </c:pt>
                <c:pt idx="1807">
                  <c:v>-0.193</c:v>
                </c:pt>
                <c:pt idx="1808">
                  <c:v>-0.192</c:v>
                </c:pt>
                <c:pt idx="1809">
                  <c:v>-0.191</c:v>
                </c:pt>
                <c:pt idx="1810">
                  <c:v>-0.19</c:v>
                </c:pt>
                <c:pt idx="1811">
                  <c:v>-0.189</c:v>
                </c:pt>
                <c:pt idx="1812">
                  <c:v>-0.188</c:v>
                </c:pt>
                <c:pt idx="1813">
                  <c:v>-0.187</c:v>
                </c:pt>
                <c:pt idx="1814">
                  <c:v>-0.186</c:v>
                </c:pt>
                <c:pt idx="1815">
                  <c:v>-0.185</c:v>
                </c:pt>
                <c:pt idx="1816">
                  <c:v>-0.184</c:v>
                </c:pt>
                <c:pt idx="1817">
                  <c:v>-0.183</c:v>
                </c:pt>
                <c:pt idx="1818">
                  <c:v>-0.182</c:v>
                </c:pt>
                <c:pt idx="1819">
                  <c:v>-0.18099999999999999</c:v>
                </c:pt>
                <c:pt idx="1820">
                  <c:v>-0.18</c:v>
                </c:pt>
                <c:pt idx="1821">
                  <c:v>-0.17899999999999999</c:v>
                </c:pt>
                <c:pt idx="1822">
                  <c:v>-0.17799999999999999</c:v>
                </c:pt>
                <c:pt idx="1823">
                  <c:v>-0.17699999999999999</c:v>
                </c:pt>
                <c:pt idx="1824">
                  <c:v>-0.17599999999999999</c:v>
                </c:pt>
                <c:pt idx="1825">
                  <c:v>-0.17499999999999999</c:v>
                </c:pt>
                <c:pt idx="1826">
                  <c:v>-0.17399999999999999</c:v>
                </c:pt>
                <c:pt idx="1827">
                  <c:v>-0.17299999999999999</c:v>
                </c:pt>
                <c:pt idx="1828">
                  <c:v>-0.17199999999999999</c:v>
                </c:pt>
                <c:pt idx="1829">
                  <c:v>-0.17100000000000001</c:v>
                </c:pt>
                <c:pt idx="1830">
                  <c:v>-0.17</c:v>
                </c:pt>
                <c:pt idx="1831">
                  <c:v>-0.16900000000000001</c:v>
                </c:pt>
                <c:pt idx="1832">
                  <c:v>-0.16800000000000001</c:v>
                </c:pt>
                <c:pt idx="1833">
                  <c:v>-0.16700000000000001</c:v>
                </c:pt>
                <c:pt idx="1834">
                  <c:v>-0.16600000000000001</c:v>
                </c:pt>
                <c:pt idx="1835">
                  <c:v>-0.16500000000000001</c:v>
                </c:pt>
                <c:pt idx="1836">
                  <c:v>-0.16400000000000001</c:v>
                </c:pt>
                <c:pt idx="1837">
                  <c:v>-0.16300000000000001</c:v>
                </c:pt>
                <c:pt idx="1838">
                  <c:v>-0.16200000000000001</c:v>
                </c:pt>
                <c:pt idx="1839">
                  <c:v>-0.161</c:v>
                </c:pt>
                <c:pt idx="1840">
                  <c:v>-0.16</c:v>
                </c:pt>
                <c:pt idx="1841">
                  <c:v>-0.159</c:v>
                </c:pt>
                <c:pt idx="1842">
                  <c:v>-0.158</c:v>
                </c:pt>
                <c:pt idx="1843">
                  <c:v>-0.157</c:v>
                </c:pt>
                <c:pt idx="1844">
                  <c:v>-0.156</c:v>
                </c:pt>
                <c:pt idx="1845">
                  <c:v>-0.155</c:v>
                </c:pt>
                <c:pt idx="1846">
                  <c:v>-0.154</c:v>
                </c:pt>
                <c:pt idx="1847">
                  <c:v>-0.153</c:v>
                </c:pt>
                <c:pt idx="1848">
                  <c:v>-0.152</c:v>
                </c:pt>
                <c:pt idx="1849">
                  <c:v>-0.151</c:v>
                </c:pt>
                <c:pt idx="1850">
                  <c:v>-0.15</c:v>
                </c:pt>
                <c:pt idx="1851">
                  <c:v>-0.14899999999999999</c:v>
                </c:pt>
                <c:pt idx="1852">
                  <c:v>-0.14799999999999999</c:v>
                </c:pt>
                <c:pt idx="1853">
                  <c:v>-0.14699999999999999</c:v>
                </c:pt>
                <c:pt idx="1854">
                  <c:v>-0.14599999999999999</c:v>
                </c:pt>
                <c:pt idx="1855">
                  <c:v>-0.14499999999999999</c:v>
                </c:pt>
                <c:pt idx="1856">
                  <c:v>-0.14399999999999999</c:v>
                </c:pt>
                <c:pt idx="1857">
                  <c:v>-0.14299999999999999</c:v>
                </c:pt>
                <c:pt idx="1858">
                  <c:v>-0.14199999999999999</c:v>
                </c:pt>
                <c:pt idx="1859">
                  <c:v>-0.14099999999999999</c:v>
                </c:pt>
                <c:pt idx="1860">
                  <c:v>-0.14000000000000001</c:v>
                </c:pt>
                <c:pt idx="1861">
                  <c:v>-0.13900000000000001</c:v>
                </c:pt>
                <c:pt idx="1862">
                  <c:v>-0.13800000000000001</c:v>
                </c:pt>
                <c:pt idx="1863">
                  <c:v>-0.13700000000000001</c:v>
                </c:pt>
                <c:pt idx="1864">
                  <c:v>-0.13600000000000001</c:v>
                </c:pt>
                <c:pt idx="1865">
                  <c:v>-0.13500000000000001</c:v>
                </c:pt>
                <c:pt idx="1866">
                  <c:v>-0.13400000000000001</c:v>
                </c:pt>
                <c:pt idx="1867">
                  <c:v>-0.13300000000000001</c:v>
                </c:pt>
                <c:pt idx="1868">
                  <c:v>-0.13200000000000001</c:v>
                </c:pt>
                <c:pt idx="1869">
                  <c:v>-0.13100000000000001</c:v>
                </c:pt>
                <c:pt idx="1870">
                  <c:v>-0.13</c:v>
                </c:pt>
                <c:pt idx="1871">
                  <c:v>-0.129</c:v>
                </c:pt>
                <c:pt idx="1872">
                  <c:v>-0.128</c:v>
                </c:pt>
                <c:pt idx="1873">
                  <c:v>-0.127</c:v>
                </c:pt>
                <c:pt idx="1874">
                  <c:v>-0.126</c:v>
                </c:pt>
                <c:pt idx="1875">
                  <c:v>-0.125</c:v>
                </c:pt>
                <c:pt idx="1876">
                  <c:v>-0.124</c:v>
                </c:pt>
                <c:pt idx="1877">
                  <c:v>-0.123</c:v>
                </c:pt>
                <c:pt idx="1878">
                  <c:v>-0.122</c:v>
                </c:pt>
                <c:pt idx="1879">
                  <c:v>-0.121</c:v>
                </c:pt>
                <c:pt idx="1880">
                  <c:v>-0.12</c:v>
                </c:pt>
                <c:pt idx="1881">
                  <c:v>-0.11899999999999999</c:v>
                </c:pt>
                <c:pt idx="1882">
                  <c:v>-0.11799999999999999</c:v>
                </c:pt>
                <c:pt idx="1883">
                  <c:v>-0.11700000000000001</c:v>
                </c:pt>
                <c:pt idx="1884">
                  <c:v>-0.11600000000000001</c:v>
                </c:pt>
                <c:pt idx="1885">
                  <c:v>-0.115</c:v>
                </c:pt>
                <c:pt idx="1886">
                  <c:v>-0.114</c:v>
                </c:pt>
                <c:pt idx="1887">
                  <c:v>-0.113</c:v>
                </c:pt>
                <c:pt idx="1888">
                  <c:v>-0.112</c:v>
                </c:pt>
                <c:pt idx="1889">
                  <c:v>-0.111</c:v>
                </c:pt>
                <c:pt idx="1890">
                  <c:v>-0.11</c:v>
                </c:pt>
                <c:pt idx="1891">
                  <c:v>-0.109</c:v>
                </c:pt>
                <c:pt idx="1892">
                  <c:v>-0.108</c:v>
                </c:pt>
                <c:pt idx="1893">
                  <c:v>-0.107</c:v>
                </c:pt>
                <c:pt idx="1894">
                  <c:v>-0.106</c:v>
                </c:pt>
                <c:pt idx="1895">
                  <c:v>-0.105</c:v>
                </c:pt>
                <c:pt idx="1896">
                  <c:v>-0.104</c:v>
                </c:pt>
                <c:pt idx="1897">
                  <c:v>-0.10299999999999999</c:v>
                </c:pt>
                <c:pt idx="1898">
                  <c:v>-0.10199999999999999</c:v>
                </c:pt>
                <c:pt idx="1899">
                  <c:v>-0.10100000000000001</c:v>
                </c:pt>
                <c:pt idx="1900">
                  <c:v>-0.1</c:v>
                </c:pt>
                <c:pt idx="1901">
                  <c:v>-9.9000000000000005E-2</c:v>
                </c:pt>
                <c:pt idx="1902">
                  <c:v>-9.8000000000000004E-2</c:v>
                </c:pt>
                <c:pt idx="1903">
                  <c:v>-9.7000000000000003E-2</c:v>
                </c:pt>
                <c:pt idx="1904">
                  <c:v>-9.6000000000000002E-2</c:v>
                </c:pt>
                <c:pt idx="1905">
                  <c:v>-9.5000000000000001E-2</c:v>
                </c:pt>
                <c:pt idx="1906">
                  <c:v>-9.4E-2</c:v>
                </c:pt>
                <c:pt idx="1907">
                  <c:v>-9.2999999999999999E-2</c:v>
                </c:pt>
                <c:pt idx="1908">
                  <c:v>-9.1999999999999998E-2</c:v>
                </c:pt>
                <c:pt idx="1909">
                  <c:v>-9.0999999999999998E-2</c:v>
                </c:pt>
                <c:pt idx="1910">
                  <c:v>-0.09</c:v>
                </c:pt>
                <c:pt idx="1911">
                  <c:v>-8.8999999999999996E-2</c:v>
                </c:pt>
                <c:pt idx="1912">
                  <c:v>-8.7999999999999995E-2</c:v>
                </c:pt>
                <c:pt idx="1913">
                  <c:v>-8.6999999999999994E-2</c:v>
                </c:pt>
                <c:pt idx="1914">
                  <c:v>-8.5999999999999993E-2</c:v>
                </c:pt>
                <c:pt idx="1915">
                  <c:v>-8.5000000000000006E-2</c:v>
                </c:pt>
                <c:pt idx="1916">
                  <c:v>-8.4000000000000005E-2</c:v>
                </c:pt>
                <c:pt idx="1917">
                  <c:v>-8.3000000000000004E-2</c:v>
                </c:pt>
                <c:pt idx="1918">
                  <c:v>-8.2000000000000003E-2</c:v>
                </c:pt>
                <c:pt idx="1919">
                  <c:v>-8.1000000000000003E-2</c:v>
                </c:pt>
                <c:pt idx="1920">
                  <c:v>-0.08</c:v>
                </c:pt>
                <c:pt idx="1921">
                  <c:v>-7.9000000000000001E-2</c:v>
                </c:pt>
                <c:pt idx="1922">
                  <c:v>-7.8E-2</c:v>
                </c:pt>
                <c:pt idx="1923">
                  <c:v>-7.6999999999999999E-2</c:v>
                </c:pt>
                <c:pt idx="1924">
                  <c:v>-7.5999999999999998E-2</c:v>
                </c:pt>
                <c:pt idx="1925">
                  <c:v>-7.4999999999999997E-2</c:v>
                </c:pt>
                <c:pt idx="1926">
                  <c:v>-7.3999999999999996E-2</c:v>
                </c:pt>
                <c:pt idx="1927">
                  <c:v>-7.2999999999999995E-2</c:v>
                </c:pt>
                <c:pt idx="1928">
                  <c:v>-7.1999999999999995E-2</c:v>
                </c:pt>
                <c:pt idx="1929">
                  <c:v>-7.0999999999999994E-2</c:v>
                </c:pt>
                <c:pt idx="1930">
                  <c:v>-7.0000000000000007E-2</c:v>
                </c:pt>
                <c:pt idx="1931">
                  <c:v>-6.9000000000000006E-2</c:v>
                </c:pt>
                <c:pt idx="1932">
                  <c:v>-6.8000000000000005E-2</c:v>
                </c:pt>
                <c:pt idx="1933">
                  <c:v>-6.7000000000000004E-2</c:v>
                </c:pt>
                <c:pt idx="1934">
                  <c:v>-6.6000000000000003E-2</c:v>
                </c:pt>
                <c:pt idx="1935">
                  <c:v>-6.5000000000000002E-2</c:v>
                </c:pt>
                <c:pt idx="1936">
                  <c:v>-6.4000000000000001E-2</c:v>
                </c:pt>
                <c:pt idx="1937">
                  <c:v>-6.3E-2</c:v>
                </c:pt>
                <c:pt idx="1938">
                  <c:v>-6.2E-2</c:v>
                </c:pt>
                <c:pt idx="1939">
                  <c:v>-6.0999999999999999E-2</c:v>
                </c:pt>
                <c:pt idx="1940">
                  <c:v>-0.06</c:v>
                </c:pt>
                <c:pt idx="1941">
                  <c:v>-5.8999999999999997E-2</c:v>
                </c:pt>
                <c:pt idx="1942">
                  <c:v>-5.8000000000000003E-2</c:v>
                </c:pt>
                <c:pt idx="1943">
                  <c:v>-5.7000000000000002E-2</c:v>
                </c:pt>
                <c:pt idx="1944">
                  <c:v>-5.6000000000000001E-2</c:v>
                </c:pt>
                <c:pt idx="1945">
                  <c:v>-5.5E-2</c:v>
                </c:pt>
                <c:pt idx="1946">
                  <c:v>-5.3999999999999999E-2</c:v>
                </c:pt>
                <c:pt idx="1947">
                  <c:v>-5.2999999999999999E-2</c:v>
                </c:pt>
                <c:pt idx="1948">
                  <c:v>-5.1999999999999998E-2</c:v>
                </c:pt>
                <c:pt idx="1949">
                  <c:v>-5.0999999999999997E-2</c:v>
                </c:pt>
                <c:pt idx="1950">
                  <c:v>-0.05</c:v>
                </c:pt>
                <c:pt idx="1951">
                  <c:v>-4.9000000000000002E-2</c:v>
                </c:pt>
                <c:pt idx="1952">
                  <c:v>-4.8000000000000001E-2</c:v>
                </c:pt>
                <c:pt idx="1953">
                  <c:v>-4.7E-2</c:v>
                </c:pt>
                <c:pt idx="1954">
                  <c:v>-4.5999999999999999E-2</c:v>
                </c:pt>
                <c:pt idx="1955">
                  <c:v>-4.4999999999999998E-2</c:v>
                </c:pt>
                <c:pt idx="1956">
                  <c:v>-4.3999999999999997E-2</c:v>
                </c:pt>
                <c:pt idx="1957">
                  <c:v>-4.2999999999999997E-2</c:v>
                </c:pt>
                <c:pt idx="1958">
                  <c:v>-4.2000000000000003E-2</c:v>
                </c:pt>
                <c:pt idx="1959">
                  <c:v>-4.1000000000000002E-2</c:v>
                </c:pt>
                <c:pt idx="1960">
                  <c:v>-0.04</c:v>
                </c:pt>
                <c:pt idx="1961">
                  <c:v>-3.9E-2</c:v>
                </c:pt>
                <c:pt idx="1962">
                  <c:v>-3.7999999999999999E-2</c:v>
                </c:pt>
                <c:pt idx="1963">
                  <c:v>-3.6999999999999998E-2</c:v>
                </c:pt>
                <c:pt idx="1964">
                  <c:v>-3.5999999999999997E-2</c:v>
                </c:pt>
                <c:pt idx="1965">
                  <c:v>-3.5000000000000003E-2</c:v>
                </c:pt>
                <c:pt idx="1966">
                  <c:v>-3.4000000000000002E-2</c:v>
                </c:pt>
                <c:pt idx="1967">
                  <c:v>-3.3000000000000002E-2</c:v>
                </c:pt>
                <c:pt idx="1968">
                  <c:v>-3.2000000000000001E-2</c:v>
                </c:pt>
                <c:pt idx="1969">
                  <c:v>-3.1E-2</c:v>
                </c:pt>
                <c:pt idx="1970">
                  <c:v>-0.03</c:v>
                </c:pt>
                <c:pt idx="1971">
                  <c:v>-2.9000000000000001E-2</c:v>
                </c:pt>
                <c:pt idx="1972">
                  <c:v>-2.8000000000000001E-2</c:v>
                </c:pt>
                <c:pt idx="1973">
                  <c:v>-2.7E-2</c:v>
                </c:pt>
                <c:pt idx="1974">
                  <c:v>-2.5999999999999999E-2</c:v>
                </c:pt>
                <c:pt idx="1975">
                  <c:v>-2.5000000000000001E-2</c:v>
                </c:pt>
                <c:pt idx="1976">
                  <c:v>-2.4E-2</c:v>
                </c:pt>
                <c:pt idx="1977">
                  <c:v>-2.3E-2</c:v>
                </c:pt>
                <c:pt idx="1978">
                  <c:v>-2.1999999999999999E-2</c:v>
                </c:pt>
                <c:pt idx="1979">
                  <c:v>-2.1000000000000001E-2</c:v>
                </c:pt>
                <c:pt idx="1980">
                  <c:v>-0.02</c:v>
                </c:pt>
                <c:pt idx="1981">
                  <c:v>-1.9E-2</c:v>
                </c:pt>
                <c:pt idx="1982">
                  <c:v>-1.7999999999999999E-2</c:v>
                </c:pt>
                <c:pt idx="1983">
                  <c:v>-1.7000000000000001E-2</c:v>
                </c:pt>
                <c:pt idx="1984">
                  <c:v>-1.6E-2</c:v>
                </c:pt>
                <c:pt idx="1985">
                  <c:v>-1.4999999999999999E-2</c:v>
                </c:pt>
                <c:pt idx="1986">
                  <c:v>-1.4E-2</c:v>
                </c:pt>
                <c:pt idx="1987">
                  <c:v>-1.2999999999999999E-2</c:v>
                </c:pt>
                <c:pt idx="1988">
                  <c:v>-1.2E-2</c:v>
                </c:pt>
                <c:pt idx="1989">
                  <c:v>-1.0999999999999999E-2</c:v>
                </c:pt>
                <c:pt idx="1990">
                  <c:v>-0.01</c:v>
                </c:pt>
                <c:pt idx="1991">
                  <c:v>-8.9999999999999993E-3</c:v>
                </c:pt>
                <c:pt idx="1992">
                  <c:v>-8.0000000000000002E-3</c:v>
                </c:pt>
                <c:pt idx="1993">
                  <c:v>-7.0000000000000001E-3</c:v>
                </c:pt>
                <c:pt idx="1994">
                  <c:v>-6.0000000000000001E-3</c:v>
                </c:pt>
                <c:pt idx="1995">
                  <c:v>-5.0000000000000001E-3</c:v>
                </c:pt>
                <c:pt idx="1996">
                  <c:v>-4.0000000000000001E-3</c:v>
                </c:pt>
                <c:pt idx="1997">
                  <c:v>-3.0000000000000001E-3</c:v>
                </c:pt>
                <c:pt idx="1998">
                  <c:v>-2E-3</c:v>
                </c:pt>
                <c:pt idx="1999">
                  <c:v>-1E-3</c:v>
                </c:pt>
                <c:pt idx="2000">
                  <c:v>0</c:v>
                </c:pt>
              </c:numCache>
            </c:numRef>
          </c:xVal>
          <c:yVal>
            <c:numRef>
              <c:f>Sheet1!$C$2:$C$2006</c:f>
              <c:numCache>
                <c:formatCode>General</c:formatCode>
                <c:ptCount val="2005"/>
                <c:pt idx="0">
                  <c:v>0</c:v>
                </c:pt>
                <c:pt idx="1">
                  <c:v>1.2054611111111111</c:v>
                </c:pt>
                <c:pt idx="2">
                  <c:v>0.97148888888888885</c:v>
                </c:pt>
                <c:pt idx="3">
                  <c:v>0.80025000000000002</c:v>
                </c:pt>
                <c:pt idx="4">
                  <c:v>0.69004444444444446</c:v>
                </c:pt>
                <c:pt idx="5">
                  <c:v>0.60357777777777777</c:v>
                </c:pt>
                <c:pt idx="6">
                  <c:v>0.52897888888888889</c:v>
                </c:pt>
                <c:pt idx="7">
                  <c:v>0.47302944444444445</c:v>
                </c:pt>
                <c:pt idx="8">
                  <c:v>0.41538444444444445</c:v>
                </c:pt>
                <c:pt idx="9">
                  <c:v>0.36621611111111108</c:v>
                </c:pt>
                <c:pt idx="10">
                  <c:v>0.32552555555555557</c:v>
                </c:pt>
                <c:pt idx="11">
                  <c:v>0.28992111111111107</c:v>
                </c:pt>
                <c:pt idx="12">
                  <c:v>0.25262111111111107</c:v>
                </c:pt>
                <c:pt idx="13">
                  <c:v>0.22210333333333332</c:v>
                </c:pt>
                <c:pt idx="14">
                  <c:v>0.20175777777777776</c:v>
                </c:pt>
                <c:pt idx="15">
                  <c:v>0.16954444444444444</c:v>
                </c:pt>
                <c:pt idx="16">
                  <c:v>0.14580833333333335</c:v>
                </c:pt>
                <c:pt idx="17">
                  <c:v>0.12376722222222221</c:v>
                </c:pt>
                <c:pt idx="18">
                  <c:v>0.1000311111111111</c:v>
                </c:pt>
                <c:pt idx="19">
                  <c:v>7.9685555555555551E-2</c:v>
                </c:pt>
                <c:pt idx="20">
                  <c:v>6.2731111111111112E-2</c:v>
                </c:pt>
                <c:pt idx="21">
                  <c:v>4.4081611111111113E-2</c:v>
                </c:pt>
                <c:pt idx="22">
                  <c:v>2.8822555555555553E-2</c:v>
                </c:pt>
                <c:pt idx="23">
                  <c:v>1.3563555555555556E-2</c:v>
                </c:pt>
                <c:pt idx="24">
                  <c:v>-1.6954444444444445E-3</c:v>
                </c:pt>
                <c:pt idx="25">
                  <c:v>-1.3563555555555556E-2</c:v>
                </c:pt>
                <c:pt idx="26">
                  <c:v>-2.8822555555555553E-2</c:v>
                </c:pt>
                <c:pt idx="27">
                  <c:v>-4.2386166666666662E-2</c:v>
                </c:pt>
                <c:pt idx="28">
                  <c:v>-5.0863388888888889E-2</c:v>
                </c:pt>
                <c:pt idx="29">
                  <c:v>-6.6122222222222221E-2</c:v>
                </c:pt>
                <c:pt idx="30">
                  <c:v>-7.1208333333333332E-2</c:v>
                </c:pt>
                <c:pt idx="31">
                  <c:v>-8.6467777777777768E-2</c:v>
                </c:pt>
                <c:pt idx="32">
                  <c:v>-9.8335555555555551E-2</c:v>
                </c:pt>
                <c:pt idx="33">
                  <c:v>-0.10172666666666666</c:v>
                </c:pt>
                <c:pt idx="34">
                  <c:v>-0.11359444444444444</c:v>
                </c:pt>
                <c:pt idx="35">
                  <c:v>-0.12546277777777778</c:v>
                </c:pt>
                <c:pt idx="36">
                  <c:v>-0.13054888888888888</c:v>
                </c:pt>
                <c:pt idx="37">
                  <c:v>-0.13902611111111113</c:v>
                </c:pt>
                <c:pt idx="38">
                  <c:v>-0.14411277777777778</c:v>
                </c:pt>
                <c:pt idx="39">
                  <c:v>-0.14919888888888888</c:v>
                </c:pt>
                <c:pt idx="40">
                  <c:v>-0.15428555555555554</c:v>
                </c:pt>
                <c:pt idx="41">
                  <c:v>-0.16615333333333332</c:v>
                </c:pt>
                <c:pt idx="42">
                  <c:v>-0.17463055555555557</c:v>
                </c:pt>
                <c:pt idx="43">
                  <c:v>-0.18141277777777778</c:v>
                </c:pt>
                <c:pt idx="44">
                  <c:v>-0.18819444444444444</c:v>
                </c:pt>
                <c:pt idx="45">
                  <c:v>-0.19158500000000001</c:v>
                </c:pt>
                <c:pt idx="46">
                  <c:v>-0.19836722222222222</c:v>
                </c:pt>
                <c:pt idx="47">
                  <c:v>-0.20345333333333332</c:v>
                </c:pt>
                <c:pt idx="48">
                  <c:v>-0.20853944444444444</c:v>
                </c:pt>
                <c:pt idx="49">
                  <c:v>-0.2187122222222222</c:v>
                </c:pt>
                <c:pt idx="50">
                  <c:v>-0.22210333333333332</c:v>
                </c:pt>
                <c:pt idx="51">
                  <c:v>-0.22888499999999998</c:v>
                </c:pt>
                <c:pt idx="52">
                  <c:v>-0.23058055555555557</c:v>
                </c:pt>
                <c:pt idx="53">
                  <c:v>-0.23397166666666669</c:v>
                </c:pt>
                <c:pt idx="54">
                  <c:v>-0.24244888888888888</c:v>
                </c:pt>
                <c:pt idx="55">
                  <c:v>-0.24753499999999998</c:v>
                </c:pt>
                <c:pt idx="56">
                  <c:v>-0.24923055555555557</c:v>
                </c:pt>
                <c:pt idx="57">
                  <c:v>-0.25431666666666669</c:v>
                </c:pt>
                <c:pt idx="58">
                  <c:v>-0.25431666666666669</c:v>
                </c:pt>
                <c:pt idx="59">
                  <c:v>-0.26109833333333332</c:v>
                </c:pt>
                <c:pt idx="60">
                  <c:v>-0.26788055555555557</c:v>
                </c:pt>
                <c:pt idx="61">
                  <c:v>-0.27127111111111107</c:v>
                </c:pt>
                <c:pt idx="62">
                  <c:v>-0.27296666666666669</c:v>
                </c:pt>
                <c:pt idx="63">
                  <c:v>-0.27635777777777776</c:v>
                </c:pt>
                <c:pt idx="64">
                  <c:v>-0.28313944444444444</c:v>
                </c:pt>
                <c:pt idx="65">
                  <c:v>-0.27805277777777776</c:v>
                </c:pt>
                <c:pt idx="66">
                  <c:v>-0.27974833333333332</c:v>
                </c:pt>
                <c:pt idx="67">
                  <c:v>-0.29161666666666669</c:v>
                </c:pt>
                <c:pt idx="68">
                  <c:v>-0.2933122222222222</c:v>
                </c:pt>
                <c:pt idx="69">
                  <c:v>-0.29839833333333332</c:v>
                </c:pt>
                <c:pt idx="70">
                  <c:v>-0.30348444444444445</c:v>
                </c:pt>
                <c:pt idx="71">
                  <c:v>-0.30517999999999995</c:v>
                </c:pt>
                <c:pt idx="72">
                  <c:v>-0.30348444444444445</c:v>
                </c:pt>
                <c:pt idx="73">
                  <c:v>-0.31026666666666669</c:v>
                </c:pt>
                <c:pt idx="74">
                  <c:v>-0.31704833333333332</c:v>
                </c:pt>
                <c:pt idx="75">
                  <c:v>-0.31535277777777776</c:v>
                </c:pt>
                <c:pt idx="76">
                  <c:v>-0.32043944444444444</c:v>
                </c:pt>
                <c:pt idx="77">
                  <c:v>-0.32552555555555557</c:v>
                </c:pt>
                <c:pt idx="78">
                  <c:v>-0.32552555555555557</c:v>
                </c:pt>
                <c:pt idx="79">
                  <c:v>-0.33061166666666669</c:v>
                </c:pt>
                <c:pt idx="80">
                  <c:v>-0.33400277777777776</c:v>
                </c:pt>
                <c:pt idx="81">
                  <c:v>-0.33569833333333332</c:v>
                </c:pt>
                <c:pt idx="82">
                  <c:v>-0.33739388888888888</c:v>
                </c:pt>
                <c:pt idx="83">
                  <c:v>-0.34247999999999995</c:v>
                </c:pt>
                <c:pt idx="84">
                  <c:v>-0.34247999999999995</c:v>
                </c:pt>
                <c:pt idx="85">
                  <c:v>-0.34587111111111107</c:v>
                </c:pt>
                <c:pt idx="86">
                  <c:v>-0.34926166666666669</c:v>
                </c:pt>
                <c:pt idx="87">
                  <c:v>-0.34926166666666669</c:v>
                </c:pt>
                <c:pt idx="88">
                  <c:v>-0.34926166666666669</c:v>
                </c:pt>
                <c:pt idx="89">
                  <c:v>-0.35434833333333332</c:v>
                </c:pt>
                <c:pt idx="90">
                  <c:v>-0.35434833333333332</c:v>
                </c:pt>
                <c:pt idx="91">
                  <c:v>-0.3509572222222222</c:v>
                </c:pt>
                <c:pt idx="92">
                  <c:v>-0.35773888888888888</c:v>
                </c:pt>
                <c:pt idx="93">
                  <c:v>-0.35943444444444445</c:v>
                </c:pt>
                <c:pt idx="94">
                  <c:v>-0.36621611111111108</c:v>
                </c:pt>
                <c:pt idx="95">
                  <c:v>-0.36791166666666669</c:v>
                </c:pt>
                <c:pt idx="96">
                  <c:v>-0.37299777777777776</c:v>
                </c:pt>
                <c:pt idx="97">
                  <c:v>-0.36621611111111108</c:v>
                </c:pt>
                <c:pt idx="98">
                  <c:v>-0.3696072222222222</c:v>
                </c:pt>
                <c:pt idx="99">
                  <c:v>-0.37469333333333332</c:v>
                </c:pt>
                <c:pt idx="100">
                  <c:v>-0.37469333333333332</c:v>
                </c:pt>
                <c:pt idx="101">
                  <c:v>-0.37469333333333332</c:v>
                </c:pt>
                <c:pt idx="102">
                  <c:v>-0.38147500000000001</c:v>
                </c:pt>
                <c:pt idx="103">
                  <c:v>-0.38147500000000001</c:v>
                </c:pt>
                <c:pt idx="104">
                  <c:v>-0.38317055555555557</c:v>
                </c:pt>
                <c:pt idx="105">
                  <c:v>-0.3882572222222222</c:v>
                </c:pt>
                <c:pt idx="106">
                  <c:v>-0.38995277777777781</c:v>
                </c:pt>
                <c:pt idx="107">
                  <c:v>-0.3882572222222222</c:v>
                </c:pt>
                <c:pt idx="108">
                  <c:v>-0.38995277777777781</c:v>
                </c:pt>
                <c:pt idx="109">
                  <c:v>-0.39334333333333332</c:v>
                </c:pt>
                <c:pt idx="110">
                  <c:v>-0.39334333333333332</c:v>
                </c:pt>
                <c:pt idx="111">
                  <c:v>-0.39334333333333332</c:v>
                </c:pt>
                <c:pt idx="112">
                  <c:v>-0.39673444444444445</c:v>
                </c:pt>
                <c:pt idx="113">
                  <c:v>-0.39842999999999995</c:v>
                </c:pt>
                <c:pt idx="114">
                  <c:v>-0.40182055555555557</c:v>
                </c:pt>
                <c:pt idx="115">
                  <c:v>-0.40351611111111108</c:v>
                </c:pt>
                <c:pt idx="116">
                  <c:v>-0.39842999999999995</c:v>
                </c:pt>
                <c:pt idx="117">
                  <c:v>-0.40012500000000001</c:v>
                </c:pt>
                <c:pt idx="118">
                  <c:v>-0.40521166666666669</c:v>
                </c:pt>
                <c:pt idx="119">
                  <c:v>-0.4086022222222222</c:v>
                </c:pt>
                <c:pt idx="120">
                  <c:v>-0.41199333333333332</c:v>
                </c:pt>
                <c:pt idx="121">
                  <c:v>-0.41029777777777776</c:v>
                </c:pt>
                <c:pt idx="122">
                  <c:v>-0.41368888888888888</c:v>
                </c:pt>
                <c:pt idx="123">
                  <c:v>-0.41538444444444445</c:v>
                </c:pt>
                <c:pt idx="124">
                  <c:v>-0.41538444444444445</c:v>
                </c:pt>
                <c:pt idx="125">
                  <c:v>-0.41707944444444445</c:v>
                </c:pt>
                <c:pt idx="126">
                  <c:v>-0.41877500000000001</c:v>
                </c:pt>
                <c:pt idx="127">
                  <c:v>-0.42047055555555557</c:v>
                </c:pt>
                <c:pt idx="128">
                  <c:v>-0.4272522222222222</c:v>
                </c:pt>
                <c:pt idx="129">
                  <c:v>-0.42216611111111108</c:v>
                </c:pt>
                <c:pt idx="130">
                  <c:v>-0.42555666666666664</c:v>
                </c:pt>
                <c:pt idx="131">
                  <c:v>-0.42894777777777776</c:v>
                </c:pt>
                <c:pt idx="132">
                  <c:v>-0.4272522222222222</c:v>
                </c:pt>
                <c:pt idx="133">
                  <c:v>-0.42894777777777776</c:v>
                </c:pt>
                <c:pt idx="134">
                  <c:v>-0.43233888888888883</c:v>
                </c:pt>
                <c:pt idx="135">
                  <c:v>-0.43572944444444445</c:v>
                </c:pt>
                <c:pt idx="136">
                  <c:v>-0.43742500000000001</c:v>
                </c:pt>
                <c:pt idx="137">
                  <c:v>-0.43912055555555551</c:v>
                </c:pt>
                <c:pt idx="138">
                  <c:v>-0.43742500000000001</c:v>
                </c:pt>
                <c:pt idx="139">
                  <c:v>-0.43912055555555551</c:v>
                </c:pt>
                <c:pt idx="140">
                  <c:v>-0.44081611111111108</c:v>
                </c:pt>
                <c:pt idx="141">
                  <c:v>-0.44251111111111108</c:v>
                </c:pt>
                <c:pt idx="142">
                  <c:v>-0.43572944444444445</c:v>
                </c:pt>
                <c:pt idx="143">
                  <c:v>-0.43912055555555551</c:v>
                </c:pt>
                <c:pt idx="144">
                  <c:v>-0.44251111111111108</c:v>
                </c:pt>
                <c:pt idx="145">
                  <c:v>-0.44420666666666664</c:v>
                </c:pt>
                <c:pt idx="146">
                  <c:v>-0.44759777777777776</c:v>
                </c:pt>
                <c:pt idx="147">
                  <c:v>-0.45098833333333332</c:v>
                </c:pt>
                <c:pt idx="148">
                  <c:v>-0.44929333333333332</c:v>
                </c:pt>
                <c:pt idx="149">
                  <c:v>-0.44929333333333332</c:v>
                </c:pt>
                <c:pt idx="150">
                  <c:v>-0.45268388888888889</c:v>
                </c:pt>
                <c:pt idx="151">
                  <c:v>-0.45268388888888889</c:v>
                </c:pt>
                <c:pt idx="152">
                  <c:v>-0.4543794444444445</c:v>
                </c:pt>
                <c:pt idx="153">
                  <c:v>-0.45607499999999995</c:v>
                </c:pt>
                <c:pt idx="154">
                  <c:v>-0.45607499999999995</c:v>
                </c:pt>
                <c:pt idx="155">
                  <c:v>-0.45777055555555557</c:v>
                </c:pt>
                <c:pt idx="156">
                  <c:v>-0.45946555555555552</c:v>
                </c:pt>
                <c:pt idx="157">
                  <c:v>-0.46285666666666664</c:v>
                </c:pt>
                <c:pt idx="158">
                  <c:v>-0.46116111111111113</c:v>
                </c:pt>
                <c:pt idx="159">
                  <c:v>-0.4645522222222222</c:v>
                </c:pt>
                <c:pt idx="160">
                  <c:v>-0.46624777777777776</c:v>
                </c:pt>
                <c:pt idx="161">
                  <c:v>-0.46624777777777776</c:v>
                </c:pt>
                <c:pt idx="162">
                  <c:v>-0.46794333333333338</c:v>
                </c:pt>
                <c:pt idx="163">
                  <c:v>-0.46963833333333338</c:v>
                </c:pt>
                <c:pt idx="164">
                  <c:v>-0.47302944444444445</c:v>
                </c:pt>
                <c:pt idx="165">
                  <c:v>-0.46963833333333338</c:v>
                </c:pt>
                <c:pt idx="166">
                  <c:v>-0.47642055555555551</c:v>
                </c:pt>
                <c:pt idx="167">
                  <c:v>-0.46794333333333338</c:v>
                </c:pt>
                <c:pt idx="168">
                  <c:v>-0.46794333333333338</c:v>
                </c:pt>
                <c:pt idx="169">
                  <c:v>-0.47472500000000001</c:v>
                </c:pt>
                <c:pt idx="170">
                  <c:v>-0.47811555555555557</c:v>
                </c:pt>
                <c:pt idx="171">
                  <c:v>-0.47811555555555557</c:v>
                </c:pt>
                <c:pt idx="172">
                  <c:v>-0.47981111111111108</c:v>
                </c:pt>
                <c:pt idx="173">
                  <c:v>-0.48489777777777776</c:v>
                </c:pt>
                <c:pt idx="174">
                  <c:v>-0.48320222222222226</c:v>
                </c:pt>
                <c:pt idx="175">
                  <c:v>-0.48659277777777771</c:v>
                </c:pt>
                <c:pt idx="176">
                  <c:v>-0.48998388888888889</c:v>
                </c:pt>
                <c:pt idx="177">
                  <c:v>-0.48828833333333332</c:v>
                </c:pt>
                <c:pt idx="178">
                  <c:v>-0.48998388888888889</c:v>
                </c:pt>
                <c:pt idx="179">
                  <c:v>-0.49337499999999995</c:v>
                </c:pt>
                <c:pt idx="180">
                  <c:v>-0.49337499999999995</c:v>
                </c:pt>
                <c:pt idx="181">
                  <c:v>-0.4916794444444445</c:v>
                </c:pt>
                <c:pt idx="182">
                  <c:v>-0.4916794444444445</c:v>
                </c:pt>
                <c:pt idx="183">
                  <c:v>-0.49337499999999995</c:v>
                </c:pt>
                <c:pt idx="184">
                  <c:v>-0.49676555555555552</c:v>
                </c:pt>
                <c:pt idx="185">
                  <c:v>-0.49676555555555552</c:v>
                </c:pt>
                <c:pt idx="186">
                  <c:v>-0.49846111111111113</c:v>
                </c:pt>
                <c:pt idx="187">
                  <c:v>-0.49676555555555552</c:v>
                </c:pt>
                <c:pt idx="188">
                  <c:v>-0.50015666666666658</c:v>
                </c:pt>
                <c:pt idx="189">
                  <c:v>-0.49506999999999995</c:v>
                </c:pt>
                <c:pt idx="190">
                  <c:v>-0.50354722222222215</c:v>
                </c:pt>
                <c:pt idx="191">
                  <c:v>-0.50524277777777782</c:v>
                </c:pt>
                <c:pt idx="192">
                  <c:v>-0.50693833333333338</c:v>
                </c:pt>
                <c:pt idx="193">
                  <c:v>-0.50185222222222214</c:v>
                </c:pt>
                <c:pt idx="194">
                  <c:v>-0.50354722222222215</c:v>
                </c:pt>
                <c:pt idx="195">
                  <c:v>-0.50863388888888883</c:v>
                </c:pt>
                <c:pt idx="196">
                  <c:v>-0.51032944444444439</c:v>
                </c:pt>
                <c:pt idx="197">
                  <c:v>-0.51202444444444439</c:v>
                </c:pt>
                <c:pt idx="198">
                  <c:v>-0.51371999999999995</c:v>
                </c:pt>
                <c:pt idx="199">
                  <c:v>-0.51711111111111108</c:v>
                </c:pt>
                <c:pt idx="200">
                  <c:v>-0.51541555555555563</c:v>
                </c:pt>
                <c:pt idx="201">
                  <c:v>-0.51880666666666664</c:v>
                </c:pt>
                <c:pt idx="202">
                  <c:v>-0.51880666666666664</c:v>
                </c:pt>
                <c:pt idx="203">
                  <c:v>-0.52050166666666664</c:v>
                </c:pt>
                <c:pt idx="204">
                  <c:v>-0.52558833333333332</c:v>
                </c:pt>
                <c:pt idx="205">
                  <c:v>-0.52558833333333332</c:v>
                </c:pt>
                <c:pt idx="206">
                  <c:v>-0.51880666666666664</c:v>
                </c:pt>
                <c:pt idx="207">
                  <c:v>-0.52389277777777776</c:v>
                </c:pt>
                <c:pt idx="208">
                  <c:v>-0.52728388888888889</c:v>
                </c:pt>
                <c:pt idx="209">
                  <c:v>-0.52897888888888889</c:v>
                </c:pt>
                <c:pt idx="210">
                  <c:v>-0.52897888888888889</c:v>
                </c:pt>
                <c:pt idx="211">
                  <c:v>-0.53237000000000001</c:v>
                </c:pt>
                <c:pt idx="212">
                  <c:v>-0.53745611111111113</c:v>
                </c:pt>
                <c:pt idx="213">
                  <c:v>-0.53576111111111113</c:v>
                </c:pt>
                <c:pt idx="214">
                  <c:v>-0.53915166666666658</c:v>
                </c:pt>
                <c:pt idx="215">
                  <c:v>-0.53745611111111113</c:v>
                </c:pt>
                <c:pt idx="216">
                  <c:v>-0.53576111111111113</c:v>
                </c:pt>
                <c:pt idx="217">
                  <c:v>-0.53915166666666658</c:v>
                </c:pt>
                <c:pt idx="218">
                  <c:v>-0.53576111111111113</c:v>
                </c:pt>
                <c:pt idx="219">
                  <c:v>-0.53406555555555557</c:v>
                </c:pt>
                <c:pt idx="220">
                  <c:v>-0.53576111111111113</c:v>
                </c:pt>
                <c:pt idx="221">
                  <c:v>-0.54254277777777782</c:v>
                </c:pt>
                <c:pt idx="222">
                  <c:v>-0.54254277777777782</c:v>
                </c:pt>
                <c:pt idx="223">
                  <c:v>-0.54593388888888883</c:v>
                </c:pt>
                <c:pt idx="224">
                  <c:v>-0.54762888888888883</c:v>
                </c:pt>
                <c:pt idx="225">
                  <c:v>-0.54932444444444439</c:v>
                </c:pt>
                <c:pt idx="226">
                  <c:v>-0.54762888888888883</c:v>
                </c:pt>
                <c:pt idx="227">
                  <c:v>-0.55101999999999995</c:v>
                </c:pt>
                <c:pt idx="228">
                  <c:v>-0.55441111111111108</c:v>
                </c:pt>
                <c:pt idx="229">
                  <c:v>-0.55101999999999995</c:v>
                </c:pt>
                <c:pt idx="230">
                  <c:v>-0.55779999999999996</c:v>
                </c:pt>
                <c:pt idx="231">
                  <c:v>-0.55779999999999996</c:v>
                </c:pt>
                <c:pt idx="232">
                  <c:v>-0.55779999999999996</c:v>
                </c:pt>
                <c:pt idx="233">
                  <c:v>-0.56118888888888885</c:v>
                </c:pt>
                <c:pt idx="234">
                  <c:v>-0.56288333333333329</c:v>
                </c:pt>
                <c:pt idx="235">
                  <c:v>-0.56288333333333329</c:v>
                </c:pt>
                <c:pt idx="236">
                  <c:v>-0.56627777777777777</c:v>
                </c:pt>
                <c:pt idx="237">
                  <c:v>-0.56627777777777777</c:v>
                </c:pt>
                <c:pt idx="238">
                  <c:v>-0.56288333333333329</c:v>
                </c:pt>
                <c:pt idx="239">
                  <c:v>-0.56797222222222221</c:v>
                </c:pt>
                <c:pt idx="240">
                  <c:v>-0.56966666666666665</c:v>
                </c:pt>
                <c:pt idx="241">
                  <c:v>-0.56627777777777777</c:v>
                </c:pt>
                <c:pt idx="242">
                  <c:v>-0.56797222222222221</c:v>
                </c:pt>
                <c:pt idx="243">
                  <c:v>-0.57305555555555554</c:v>
                </c:pt>
                <c:pt idx="244">
                  <c:v>-0.56627777777777777</c:v>
                </c:pt>
                <c:pt idx="245">
                  <c:v>-0.56627777777777777</c:v>
                </c:pt>
                <c:pt idx="246">
                  <c:v>-0.57305555555555554</c:v>
                </c:pt>
                <c:pt idx="247">
                  <c:v>-0.57814444444444446</c:v>
                </c:pt>
                <c:pt idx="248">
                  <c:v>-0.57814444444444446</c:v>
                </c:pt>
                <c:pt idx="249">
                  <c:v>-0.58323333333333338</c:v>
                </c:pt>
                <c:pt idx="250">
                  <c:v>-0.5798388888888889</c:v>
                </c:pt>
                <c:pt idx="251">
                  <c:v>-0.58153333333333335</c:v>
                </c:pt>
                <c:pt idx="252">
                  <c:v>-0.58492777777777771</c:v>
                </c:pt>
                <c:pt idx="253">
                  <c:v>-0.58492777777777771</c:v>
                </c:pt>
                <c:pt idx="254">
                  <c:v>-0.58662222222222227</c:v>
                </c:pt>
                <c:pt idx="255">
                  <c:v>-0.5883166666666666</c:v>
                </c:pt>
                <c:pt idx="256">
                  <c:v>-0.58662222222222227</c:v>
                </c:pt>
                <c:pt idx="257">
                  <c:v>-0.58662222222222227</c:v>
                </c:pt>
                <c:pt idx="258">
                  <c:v>-0.59001111111111115</c:v>
                </c:pt>
                <c:pt idx="259">
                  <c:v>-0.59509999999999996</c:v>
                </c:pt>
                <c:pt idx="260">
                  <c:v>-0.59509999999999996</c:v>
                </c:pt>
                <c:pt idx="261">
                  <c:v>-0.59679444444444441</c:v>
                </c:pt>
                <c:pt idx="262">
                  <c:v>-0.59679444444444441</c:v>
                </c:pt>
                <c:pt idx="263">
                  <c:v>-0.59679444444444441</c:v>
                </c:pt>
                <c:pt idx="264">
                  <c:v>-0.59679444444444441</c:v>
                </c:pt>
                <c:pt idx="265">
                  <c:v>-0.60188333333333333</c:v>
                </c:pt>
                <c:pt idx="266">
                  <c:v>-0.60696666666666665</c:v>
                </c:pt>
                <c:pt idx="267">
                  <c:v>-0.60357777777777777</c:v>
                </c:pt>
                <c:pt idx="268">
                  <c:v>-0.60188333333333333</c:v>
                </c:pt>
                <c:pt idx="269">
                  <c:v>-0.60527222222222221</c:v>
                </c:pt>
                <c:pt idx="270">
                  <c:v>-0.59848888888888885</c:v>
                </c:pt>
                <c:pt idx="271">
                  <c:v>-0.60357777777777777</c:v>
                </c:pt>
                <c:pt idx="272">
                  <c:v>-0.6086611111111111</c:v>
                </c:pt>
                <c:pt idx="273">
                  <c:v>-0.61035555555555554</c:v>
                </c:pt>
                <c:pt idx="274">
                  <c:v>-0.61035555555555554</c:v>
                </c:pt>
                <c:pt idx="275">
                  <c:v>-0.61205555555555557</c:v>
                </c:pt>
                <c:pt idx="276">
                  <c:v>-0.6171388888888889</c:v>
                </c:pt>
                <c:pt idx="277">
                  <c:v>-0.61544444444444446</c:v>
                </c:pt>
                <c:pt idx="278">
                  <c:v>-0.61205555555555557</c:v>
                </c:pt>
                <c:pt idx="279">
                  <c:v>-0.61883333333333335</c:v>
                </c:pt>
                <c:pt idx="280">
                  <c:v>-0.6171388888888889</c:v>
                </c:pt>
                <c:pt idx="281">
                  <c:v>-0.6171388888888889</c:v>
                </c:pt>
                <c:pt idx="282">
                  <c:v>-0.62222777777777771</c:v>
                </c:pt>
                <c:pt idx="283">
                  <c:v>-0.62392222222222227</c:v>
                </c:pt>
                <c:pt idx="284">
                  <c:v>-0.62222777777777771</c:v>
                </c:pt>
                <c:pt idx="285">
                  <c:v>-0.62731111111111115</c:v>
                </c:pt>
                <c:pt idx="286">
                  <c:v>-0.6256166666666666</c:v>
                </c:pt>
                <c:pt idx="287">
                  <c:v>-0.62900555555555548</c:v>
                </c:pt>
                <c:pt idx="288">
                  <c:v>-0.62900555555555548</c:v>
                </c:pt>
                <c:pt idx="289">
                  <c:v>-0.63070555555555552</c:v>
                </c:pt>
                <c:pt idx="290">
                  <c:v>-0.62900555555555548</c:v>
                </c:pt>
                <c:pt idx="291">
                  <c:v>-0.63239999999999996</c:v>
                </c:pt>
                <c:pt idx="292">
                  <c:v>-0.63239999999999996</c:v>
                </c:pt>
                <c:pt idx="293">
                  <c:v>-0.63578888888888885</c:v>
                </c:pt>
                <c:pt idx="294">
                  <c:v>-0.63748333333333329</c:v>
                </c:pt>
                <c:pt idx="295">
                  <c:v>-0.63578888888888885</c:v>
                </c:pt>
                <c:pt idx="296">
                  <c:v>-0.63239999999999996</c:v>
                </c:pt>
                <c:pt idx="297">
                  <c:v>-0.63578888888888885</c:v>
                </c:pt>
                <c:pt idx="298">
                  <c:v>-0.63748333333333329</c:v>
                </c:pt>
                <c:pt idx="299">
                  <c:v>-0.64087777777777777</c:v>
                </c:pt>
                <c:pt idx="300">
                  <c:v>-0.64087777777777777</c:v>
                </c:pt>
                <c:pt idx="301">
                  <c:v>-0.64426666666666665</c:v>
                </c:pt>
                <c:pt idx="302">
                  <c:v>-0.64426666666666665</c:v>
                </c:pt>
                <c:pt idx="303">
                  <c:v>-0.6459611111111111</c:v>
                </c:pt>
                <c:pt idx="304">
                  <c:v>-0.65105000000000002</c:v>
                </c:pt>
                <c:pt idx="305">
                  <c:v>-0.65105000000000002</c:v>
                </c:pt>
                <c:pt idx="306">
                  <c:v>-0.64765555555555554</c:v>
                </c:pt>
                <c:pt idx="307">
                  <c:v>-0.6544388888888889</c:v>
                </c:pt>
                <c:pt idx="308">
                  <c:v>-0.65274444444444446</c:v>
                </c:pt>
                <c:pt idx="309">
                  <c:v>-0.65274444444444446</c:v>
                </c:pt>
                <c:pt idx="310">
                  <c:v>-0.65783333333333338</c:v>
                </c:pt>
                <c:pt idx="311">
                  <c:v>-0.65783333333333338</c:v>
                </c:pt>
                <c:pt idx="312">
                  <c:v>-0.65783333333333338</c:v>
                </c:pt>
                <c:pt idx="313">
                  <c:v>-0.65783333333333338</c:v>
                </c:pt>
                <c:pt idx="314">
                  <c:v>-0.66122222222222227</c:v>
                </c:pt>
                <c:pt idx="315">
                  <c:v>-0.6629166666666666</c:v>
                </c:pt>
                <c:pt idx="316">
                  <c:v>-0.66630555555555548</c:v>
                </c:pt>
                <c:pt idx="317">
                  <c:v>-0.66630555555555548</c:v>
                </c:pt>
                <c:pt idx="318">
                  <c:v>-0.66461111111111115</c:v>
                </c:pt>
                <c:pt idx="319">
                  <c:v>-0.66630555555555548</c:v>
                </c:pt>
                <c:pt idx="320">
                  <c:v>-0.66800555555555552</c:v>
                </c:pt>
                <c:pt idx="321">
                  <c:v>-0.6629166666666666</c:v>
                </c:pt>
                <c:pt idx="322">
                  <c:v>-0.6629166666666666</c:v>
                </c:pt>
                <c:pt idx="323">
                  <c:v>-0.66969999999999996</c:v>
                </c:pt>
                <c:pt idx="324">
                  <c:v>-0.6713944444444444</c:v>
                </c:pt>
                <c:pt idx="325">
                  <c:v>-0.6713944444444444</c:v>
                </c:pt>
                <c:pt idx="326">
                  <c:v>-0.66969999999999996</c:v>
                </c:pt>
                <c:pt idx="327">
                  <c:v>-0.67308888888888885</c:v>
                </c:pt>
                <c:pt idx="328">
                  <c:v>-0.6713944444444444</c:v>
                </c:pt>
                <c:pt idx="329">
                  <c:v>-0.67647777777777773</c:v>
                </c:pt>
                <c:pt idx="330">
                  <c:v>-0.67817777777777777</c:v>
                </c:pt>
                <c:pt idx="331">
                  <c:v>-0.67817777777777777</c:v>
                </c:pt>
                <c:pt idx="332">
                  <c:v>-0.67817777777777777</c:v>
                </c:pt>
                <c:pt idx="333">
                  <c:v>-0.67987222222222221</c:v>
                </c:pt>
                <c:pt idx="334">
                  <c:v>-0.68156666666666665</c:v>
                </c:pt>
                <c:pt idx="335">
                  <c:v>-0.68665555555555557</c:v>
                </c:pt>
                <c:pt idx="336">
                  <c:v>-0.68665555555555557</c:v>
                </c:pt>
                <c:pt idx="337">
                  <c:v>-0.68665555555555557</c:v>
                </c:pt>
                <c:pt idx="338">
                  <c:v>-0.68835000000000002</c:v>
                </c:pt>
                <c:pt idx="339">
                  <c:v>-0.68665555555555557</c:v>
                </c:pt>
                <c:pt idx="340">
                  <c:v>-0.68665555555555557</c:v>
                </c:pt>
                <c:pt idx="341">
                  <c:v>-0.68835000000000002</c:v>
                </c:pt>
                <c:pt idx="342">
                  <c:v>-0.69512777777777779</c:v>
                </c:pt>
                <c:pt idx="343">
                  <c:v>-0.6917388888888889</c:v>
                </c:pt>
                <c:pt idx="344">
                  <c:v>-0.69343333333333335</c:v>
                </c:pt>
                <c:pt idx="345">
                  <c:v>-0.69512777777777779</c:v>
                </c:pt>
                <c:pt idx="346">
                  <c:v>-0.69343333333333335</c:v>
                </c:pt>
                <c:pt idx="347">
                  <c:v>-0.69004444444444446</c:v>
                </c:pt>
                <c:pt idx="348">
                  <c:v>-0.6917388888888889</c:v>
                </c:pt>
                <c:pt idx="349">
                  <c:v>-0.69343333333333335</c:v>
                </c:pt>
                <c:pt idx="350">
                  <c:v>-0.69852222222222227</c:v>
                </c:pt>
                <c:pt idx="351">
                  <c:v>-0.7002166666666666</c:v>
                </c:pt>
                <c:pt idx="352">
                  <c:v>-0.70360555555555548</c:v>
                </c:pt>
                <c:pt idx="353">
                  <c:v>-0.69852222222222227</c:v>
                </c:pt>
                <c:pt idx="354">
                  <c:v>-0.69852222222222227</c:v>
                </c:pt>
                <c:pt idx="355">
                  <c:v>-0.70191111111111115</c:v>
                </c:pt>
                <c:pt idx="356">
                  <c:v>-0.7086944444444444</c:v>
                </c:pt>
                <c:pt idx="357">
                  <c:v>-0.70530555555555563</c:v>
                </c:pt>
                <c:pt idx="358">
                  <c:v>-0.7086944444444444</c:v>
                </c:pt>
                <c:pt idx="359">
                  <c:v>-0.7086944444444444</c:v>
                </c:pt>
                <c:pt idx="360">
                  <c:v>-0.7086944444444444</c:v>
                </c:pt>
                <c:pt idx="361">
                  <c:v>-0.7086944444444444</c:v>
                </c:pt>
                <c:pt idx="362">
                  <c:v>-0.71208333333333329</c:v>
                </c:pt>
                <c:pt idx="363">
                  <c:v>-0.71208333333333329</c:v>
                </c:pt>
                <c:pt idx="364">
                  <c:v>-0.71547777777777777</c:v>
                </c:pt>
                <c:pt idx="365">
                  <c:v>-0.71886666666666665</c:v>
                </c:pt>
                <c:pt idx="366">
                  <c:v>-0.71717222222222221</c:v>
                </c:pt>
                <c:pt idx="367">
                  <c:v>-0.7205611111111111</c:v>
                </c:pt>
                <c:pt idx="368">
                  <c:v>-0.7205611111111111</c:v>
                </c:pt>
                <c:pt idx="369">
                  <c:v>-0.72225555555555554</c:v>
                </c:pt>
                <c:pt idx="370">
                  <c:v>-0.72225555555555554</c:v>
                </c:pt>
                <c:pt idx="371">
                  <c:v>-0.72565000000000002</c:v>
                </c:pt>
                <c:pt idx="372">
                  <c:v>-0.71886666666666665</c:v>
                </c:pt>
                <c:pt idx="373">
                  <c:v>-0.71717222222222221</c:v>
                </c:pt>
                <c:pt idx="374">
                  <c:v>-0.72225555555555554</c:v>
                </c:pt>
                <c:pt idx="375">
                  <c:v>-0.72225555555555554</c:v>
                </c:pt>
                <c:pt idx="376">
                  <c:v>-0.72734444444444446</c:v>
                </c:pt>
                <c:pt idx="377">
                  <c:v>-0.72734444444444446</c:v>
                </c:pt>
                <c:pt idx="378">
                  <c:v>-0.7290388888888889</c:v>
                </c:pt>
                <c:pt idx="379">
                  <c:v>-0.7290388888888889</c:v>
                </c:pt>
                <c:pt idx="380">
                  <c:v>-0.73242777777777779</c:v>
                </c:pt>
                <c:pt idx="381">
                  <c:v>-0.73412777777777771</c:v>
                </c:pt>
                <c:pt idx="382">
                  <c:v>-0.73242777777777779</c:v>
                </c:pt>
                <c:pt idx="383">
                  <c:v>-0.73242777777777779</c:v>
                </c:pt>
                <c:pt idx="384">
                  <c:v>-0.7375166666666666</c:v>
                </c:pt>
                <c:pt idx="385">
                  <c:v>-0.73582222222222227</c:v>
                </c:pt>
                <c:pt idx="386">
                  <c:v>-0.7375166666666666</c:v>
                </c:pt>
                <c:pt idx="387">
                  <c:v>-0.73921111111111115</c:v>
                </c:pt>
                <c:pt idx="388">
                  <c:v>-0.73921111111111115</c:v>
                </c:pt>
                <c:pt idx="389">
                  <c:v>-0.7375166666666666</c:v>
                </c:pt>
                <c:pt idx="390">
                  <c:v>-0.74260555555555563</c:v>
                </c:pt>
                <c:pt idx="391">
                  <c:v>-0.74599444444444452</c:v>
                </c:pt>
                <c:pt idx="392">
                  <c:v>-0.74260555555555563</c:v>
                </c:pt>
                <c:pt idx="393">
                  <c:v>-0.74768888888888885</c:v>
                </c:pt>
                <c:pt idx="394">
                  <c:v>-0.74599444444444452</c:v>
                </c:pt>
                <c:pt idx="395">
                  <c:v>-0.7493833333333334</c:v>
                </c:pt>
                <c:pt idx="396">
                  <c:v>-0.75107777777777773</c:v>
                </c:pt>
                <c:pt idx="397">
                  <c:v>-0.75107777777777773</c:v>
                </c:pt>
                <c:pt idx="398">
                  <c:v>-0.74429999999999996</c:v>
                </c:pt>
                <c:pt idx="399">
                  <c:v>-0.74768888888888885</c:v>
                </c:pt>
                <c:pt idx="400">
                  <c:v>-0.75277777777777777</c:v>
                </c:pt>
                <c:pt idx="401">
                  <c:v>-0.75447222222222221</c:v>
                </c:pt>
                <c:pt idx="402">
                  <c:v>-0.75447222222222221</c:v>
                </c:pt>
                <c:pt idx="403">
                  <c:v>-0.75447222222222221</c:v>
                </c:pt>
                <c:pt idx="404">
                  <c:v>-0.75616666666666665</c:v>
                </c:pt>
                <c:pt idx="405">
                  <c:v>-0.75616666666666665</c:v>
                </c:pt>
                <c:pt idx="406">
                  <c:v>-0.75955555555555554</c:v>
                </c:pt>
                <c:pt idx="407">
                  <c:v>-0.75955555555555554</c:v>
                </c:pt>
                <c:pt idx="408">
                  <c:v>-0.76125555555555557</c:v>
                </c:pt>
                <c:pt idx="409">
                  <c:v>-0.76464444444444446</c:v>
                </c:pt>
                <c:pt idx="410">
                  <c:v>-0.76972777777777779</c:v>
                </c:pt>
                <c:pt idx="411">
                  <c:v>-0.78329444444444452</c:v>
                </c:pt>
                <c:pt idx="412">
                  <c:v>-0.78159999999999996</c:v>
                </c:pt>
                <c:pt idx="413">
                  <c:v>-0.7748166666666666</c:v>
                </c:pt>
                <c:pt idx="414">
                  <c:v>-0.77142777777777771</c:v>
                </c:pt>
                <c:pt idx="415">
                  <c:v>-0.77312222222222227</c:v>
                </c:pt>
                <c:pt idx="416">
                  <c:v>-0.77142777777777771</c:v>
                </c:pt>
                <c:pt idx="417">
                  <c:v>-0.77312222222222227</c:v>
                </c:pt>
                <c:pt idx="418">
                  <c:v>-0.77312222222222227</c:v>
                </c:pt>
                <c:pt idx="419">
                  <c:v>-0.7748166666666666</c:v>
                </c:pt>
                <c:pt idx="420">
                  <c:v>-0.77820555555555548</c:v>
                </c:pt>
                <c:pt idx="421">
                  <c:v>-0.77990555555555563</c:v>
                </c:pt>
                <c:pt idx="422">
                  <c:v>-0.77651111111111115</c:v>
                </c:pt>
                <c:pt idx="423">
                  <c:v>-0.77651111111111115</c:v>
                </c:pt>
                <c:pt idx="424">
                  <c:v>-0.76972777777777779</c:v>
                </c:pt>
                <c:pt idx="425">
                  <c:v>-0.77651111111111115</c:v>
                </c:pt>
                <c:pt idx="426">
                  <c:v>-0.78159999999999996</c:v>
                </c:pt>
                <c:pt idx="427">
                  <c:v>-0.78498888888888885</c:v>
                </c:pt>
                <c:pt idx="428">
                  <c:v>-0.78837777777777773</c:v>
                </c:pt>
                <c:pt idx="429">
                  <c:v>-0.78837777777777773</c:v>
                </c:pt>
                <c:pt idx="430">
                  <c:v>-0.7866833333333334</c:v>
                </c:pt>
                <c:pt idx="431">
                  <c:v>-0.7866833333333334</c:v>
                </c:pt>
                <c:pt idx="432">
                  <c:v>-0.78837777777777773</c:v>
                </c:pt>
                <c:pt idx="433">
                  <c:v>-0.79007777777777777</c:v>
                </c:pt>
                <c:pt idx="434">
                  <c:v>-0.79007777777777777</c:v>
                </c:pt>
                <c:pt idx="435">
                  <c:v>-0.79346666666666665</c:v>
                </c:pt>
                <c:pt idx="436">
                  <c:v>-0.7951611111111111</c:v>
                </c:pt>
                <c:pt idx="437">
                  <c:v>-0.79685555555555554</c:v>
                </c:pt>
                <c:pt idx="438">
                  <c:v>-0.79685555555555554</c:v>
                </c:pt>
                <c:pt idx="439">
                  <c:v>-0.79854999999999998</c:v>
                </c:pt>
                <c:pt idx="440">
                  <c:v>-0.79685555555555554</c:v>
                </c:pt>
                <c:pt idx="441">
                  <c:v>-0.80025000000000002</c:v>
                </c:pt>
                <c:pt idx="442">
                  <c:v>-0.79685555555555554</c:v>
                </c:pt>
                <c:pt idx="443">
                  <c:v>-0.80025000000000002</c:v>
                </c:pt>
                <c:pt idx="444">
                  <c:v>-0.79854999999999998</c:v>
                </c:pt>
                <c:pt idx="445">
                  <c:v>-0.80025000000000002</c:v>
                </c:pt>
                <c:pt idx="446">
                  <c:v>-0.80194444444444446</c:v>
                </c:pt>
                <c:pt idx="447">
                  <c:v>-0.80702777777777779</c:v>
                </c:pt>
                <c:pt idx="448">
                  <c:v>-0.80533333333333335</c:v>
                </c:pt>
                <c:pt idx="449">
                  <c:v>-0.79854999999999998</c:v>
                </c:pt>
                <c:pt idx="450">
                  <c:v>-0.80025000000000002</c:v>
                </c:pt>
                <c:pt idx="451">
                  <c:v>-0.80702777777777779</c:v>
                </c:pt>
                <c:pt idx="452">
                  <c:v>-0.80872777777777771</c:v>
                </c:pt>
                <c:pt idx="453">
                  <c:v>-0.81042222222222227</c:v>
                </c:pt>
                <c:pt idx="454">
                  <c:v>-0.81042222222222227</c:v>
                </c:pt>
                <c:pt idx="455">
                  <c:v>-0.81381111111111115</c:v>
                </c:pt>
                <c:pt idx="456">
                  <c:v>-0.81042222222222227</c:v>
                </c:pt>
                <c:pt idx="457">
                  <c:v>-0.81550555555555548</c:v>
                </c:pt>
                <c:pt idx="458">
                  <c:v>-0.81720000000000004</c:v>
                </c:pt>
                <c:pt idx="459">
                  <c:v>-0.81720000000000004</c:v>
                </c:pt>
                <c:pt idx="460">
                  <c:v>-0.81889999999999996</c:v>
                </c:pt>
                <c:pt idx="461">
                  <c:v>-0.82059444444444452</c:v>
                </c:pt>
                <c:pt idx="462">
                  <c:v>-0.82228888888888885</c:v>
                </c:pt>
                <c:pt idx="463">
                  <c:v>-0.8239833333333334</c:v>
                </c:pt>
                <c:pt idx="464">
                  <c:v>-0.8239833333333334</c:v>
                </c:pt>
                <c:pt idx="465">
                  <c:v>-0.8239833333333334</c:v>
                </c:pt>
                <c:pt idx="466">
                  <c:v>-0.8239833333333334</c:v>
                </c:pt>
                <c:pt idx="467">
                  <c:v>-0.82567777777777773</c:v>
                </c:pt>
                <c:pt idx="468">
                  <c:v>-0.82907222222222221</c:v>
                </c:pt>
                <c:pt idx="469">
                  <c:v>-0.82907222222222221</c:v>
                </c:pt>
                <c:pt idx="470">
                  <c:v>-0.83076666666666665</c:v>
                </c:pt>
                <c:pt idx="471">
                  <c:v>-0.83076666666666665</c:v>
                </c:pt>
                <c:pt idx="472">
                  <c:v>-0.8324611111111111</c:v>
                </c:pt>
                <c:pt idx="473">
                  <c:v>-0.83415555555555554</c:v>
                </c:pt>
                <c:pt idx="474">
                  <c:v>-0.8324611111111111</c:v>
                </c:pt>
                <c:pt idx="475">
                  <c:v>-0.82737777777777777</c:v>
                </c:pt>
                <c:pt idx="476">
                  <c:v>-0.83076666666666665</c:v>
                </c:pt>
                <c:pt idx="477">
                  <c:v>-0.83584999999999998</c:v>
                </c:pt>
                <c:pt idx="478">
                  <c:v>-0.84263333333333335</c:v>
                </c:pt>
                <c:pt idx="479">
                  <c:v>-0.84602777777777771</c:v>
                </c:pt>
                <c:pt idx="480">
                  <c:v>-0.84772222222222227</c:v>
                </c:pt>
                <c:pt idx="481">
                  <c:v>-0.84772222222222227</c:v>
                </c:pt>
                <c:pt idx="482">
                  <c:v>-0.8494166666666666</c:v>
                </c:pt>
                <c:pt idx="483">
                  <c:v>-0.85280555555555559</c:v>
                </c:pt>
                <c:pt idx="484">
                  <c:v>-0.85280555555555559</c:v>
                </c:pt>
                <c:pt idx="485">
                  <c:v>-0.85450000000000004</c:v>
                </c:pt>
                <c:pt idx="486">
                  <c:v>-0.85958888888888896</c:v>
                </c:pt>
                <c:pt idx="487">
                  <c:v>-0.85958888888888896</c:v>
                </c:pt>
                <c:pt idx="488">
                  <c:v>-0.8612833333333334</c:v>
                </c:pt>
                <c:pt idx="489">
                  <c:v>-0.85958888888888896</c:v>
                </c:pt>
                <c:pt idx="490">
                  <c:v>-0.86467777777777766</c:v>
                </c:pt>
                <c:pt idx="491">
                  <c:v>-0.86467777777777766</c:v>
                </c:pt>
                <c:pt idx="492">
                  <c:v>-0.86637222222222232</c:v>
                </c:pt>
                <c:pt idx="493">
                  <c:v>-0.86806666666666665</c:v>
                </c:pt>
                <c:pt idx="494">
                  <c:v>-0.86467777777777766</c:v>
                </c:pt>
                <c:pt idx="495">
                  <c:v>-0.86637222222222232</c:v>
                </c:pt>
                <c:pt idx="496">
                  <c:v>-0.8697611111111111</c:v>
                </c:pt>
                <c:pt idx="497">
                  <c:v>-0.87145555555555543</c:v>
                </c:pt>
                <c:pt idx="498">
                  <c:v>-0.8697611111111111</c:v>
                </c:pt>
                <c:pt idx="499">
                  <c:v>-0.87315000000000009</c:v>
                </c:pt>
                <c:pt idx="500">
                  <c:v>-0.86806666666666665</c:v>
                </c:pt>
                <c:pt idx="501">
                  <c:v>-0.86467777777777766</c:v>
                </c:pt>
                <c:pt idx="502">
                  <c:v>-0.8697611111111111</c:v>
                </c:pt>
                <c:pt idx="503">
                  <c:v>-0.87145555555555543</c:v>
                </c:pt>
                <c:pt idx="504">
                  <c:v>-0.87654444444444446</c:v>
                </c:pt>
                <c:pt idx="505">
                  <c:v>-0.87654444444444446</c:v>
                </c:pt>
                <c:pt idx="506">
                  <c:v>-0.87993333333333335</c:v>
                </c:pt>
                <c:pt idx="507">
                  <c:v>-0.87823888888888879</c:v>
                </c:pt>
                <c:pt idx="508">
                  <c:v>-0.87993333333333335</c:v>
                </c:pt>
                <c:pt idx="509">
                  <c:v>-0.88502222222222215</c:v>
                </c:pt>
                <c:pt idx="510">
                  <c:v>-0.88332777777777771</c:v>
                </c:pt>
                <c:pt idx="511">
                  <c:v>-0.88841111111111115</c:v>
                </c:pt>
                <c:pt idx="512">
                  <c:v>-0.88332777777777771</c:v>
                </c:pt>
                <c:pt idx="513">
                  <c:v>-0.88841111111111115</c:v>
                </c:pt>
                <c:pt idx="514">
                  <c:v>-0.89179999999999993</c:v>
                </c:pt>
                <c:pt idx="515">
                  <c:v>-0.89179999999999993</c:v>
                </c:pt>
                <c:pt idx="516">
                  <c:v>-0.89010555555555548</c:v>
                </c:pt>
                <c:pt idx="517">
                  <c:v>-0.89349999999999985</c:v>
                </c:pt>
                <c:pt idx="518">
                  <c:v>-0.89519444444444451</c:v>
                </c:pt>
                <c:pt idx="519">
                  <c:v>-0.89688888888888885</c:v>
                </c:pt>
                <c:pt idx="520">
                  <c:v>-0.89519444444444451</c:v>
                </c:pt>
                <c:pt idx="521">
                  <c:v>-0.89519444444444451</c:v>
                </c:pt>
                <c:pt idx="522">
                  <c:v>-0.90027777777777784</c:v>
                </c:pt>
                <c:pt idx="523">
                  <c:v>-0.90027777777777784</c:v>
                </c:pt>
                <c:pt idx="524">
                  <c:v>-0.90197222222222229</c:v>
                </c:pt>
                <c:pt idx="525">
                  <c:v>-0.90027777777777784</c:v>
                </c:pt>
                <c:pt idx="526">
                  <c:v>-0.89519444444444451</c:v>
                </c:pt>
                <c:pt idx="527">
                  <c:v>-0.89688888888888885</c:v>
                </c:pt>
                <c:pt idx="528">
                  <c:v>-0.90197222222222229</c:v>
                </c:pt>
                <c:pt idx="529">
                  <c:v>-0.90367222222222221</c:v>
                </c:pt>
                <c:pt idx="530">
                  <c:v>-0.90367222222222221</c:v>
                </c:pt>
                <c:pt idx="531">
                  <c:v>-0.91044999999999998</c:v>
                </c:pt>
                <c:pt idx="532">
                  <c:v>-0.91214999999999991</c:v>
                </c:pt>
                <c:pt idx="533">
                  <c:v>-0.91044999999999998</c:v>
                </c:pt>
                <c:pt idx="534">
                  <c:v>-0.91723333333333334</c:v>
                </c:pt>
                <c:pt idx="535">
                  <c:v>-0.9155388888888889</c:v>
                </c:pt>
                <c:pt idx="536">
                  <c:v>-0.91892777777777768</c:v>
                </c:pt>
                <c:pt idx="537">
                  <c:v>-0.91723333333333334</c:v>
                </c:pt>
                <c:pt idx="538">
                  <c:v>-0.92062222222222223</c:v>
                </c:pt>
                <c:pt idx="539">
                  <c:v>-0.92232222222222227</c:v>
                </c:pt>
                <c:pt idx="540">
                  <c:v>-0.9240166666666666</c:v>
                </c:pt>
                <c:pt idx="541">
                  <c:v>-0.92571111111111104</c:v>
                </c:pt>
                <c:pt idx="542">
                  <c:v>-0.92571111111111104</c:v>
                </c:pt>
                <c:pt idx="543">
                  <c:v>-0.92740555555555559</c:v>
                </c:pt>
                <c:pt idx="544">
                  <c:v>-0.92910000000000004</c:v>
                </c:pt>
                <c:pt idx="545">
                  <c:v>-0.92740555555555559</c:v>
                </c:pt>
                <c:pt idx="546">
                  <c:v>-0.93079999999999996</c:v>
                </c:pt>
                <c:pt idx="547">
                  <c:v>-0.93418888888888896</c:v>
                </c:pt>
                <c:pt idx="548">
                  <c:v>-0.9324944444444444</c:v>
                </c:pt>
                <c:pt idx="549">
                  <c:v>-0.9358833333333334</c:v>
                </c:pt>
                <c:pt idx="550">
                  <c:v>-0.93757777777777773</c:v>
                </c:pt>
                <c:pt idx="551">
                  <c:v>-0.93418888888888896</c:v>
                </c:pt>
                <c:pt idx="552">
                  <c:v>-0.9324944444444444</c:v>
                </c:pt>
                <c:pt idx="553">
                  <c:v>-0.9358833333333334</c:v>
                </c:pt>
                <c:pt idx="554">
                  <c:v>-0.9409722222222221</c:v>
                </c:pt>
                <c:pt idx="555">
                  <c:v>-0.94266666666666665</c:v>
                </c:pt>
                <c:pt idx="556">
                  <c:v>-0.9443611111111111</c:v>
                </c:pt>
                <c:pt idx="557">
                  <c:v>-0.94605555555555543</c:v>
                </c:pt>
                <c:pt idx="558">
                  <c:v>-0.94945000000000002</c:v>
                </c:pt>
                <c:pt idx="559">
                  <c:v>-0.94605555555555543</c:v>
                </c:pt>
                <c:pt idx="560">
                  <c:v>-0.95283888888888879</c:v>
                </c:pt>
                <c:pt idx="561">
                  <c:v>-0.95283888888888879</c:v>
                </c:pt>
                <c:pt idx="562">
                  <c:v>-0.95283888888888879</c:v>
                </c:pt>
                <c:pt idx="563">
                  <c:v>-0.95792222222222223</c:v>
                </c:pt>
                <c:pt idx="564">
                  <c:v>-0.95792222222222223</c:v>
                </c:pt>
                <c:pt idx="565">
                  <c:v>-0.95622777777777779</c:v>
                </c:pt>
                <c:pt idx="566">
                  <c:v>-0.95962222222222215</c:v>
                </c:pt>
                <c:pt idx="567">
                  <c:v>-0.9613166666666666</c:v>
                </c:pt>
                <c:pt idx="568">
                  <c:v>-0.96301111111111115</c:v>
                </c:pt>
                <c:pt idx="569">
                  <c:v>-0.96639999999999993</c:v>
                </c:pt>
                <c:pt idx="570">
                  <c:v>-0.96639999999999993</c:v>
                </c:pt>
                <c:pt idx="571">
                  <c:v>-0.96470555555555548</c:v>
                </c:pt>
                <c:pt idx="572">
                  <c:v>-0.96979444444444451</c:v>
                </c:pt>
                <c:pt idx="573">
                  <c:v>-0.97148888888888885</c:v>
                </c:pt>
                <c:pt idx="574">
                  <c:v>-0.97148888888888885</c:v>
                </c:pt>
                <c:pt idx="575">
                  <c:v>-0.97487777777777784</c:v>
                </c:pt>
                <c:pt idx="576">
                  <c:v>-0.97657222222222229</c:v>
                </c:pt>
                <c:pt idx="577">
                  <c:v>-0.96639999999999993</c:v>
                </c:pt>
                <c:pt idx="578">
                  <c:v>-0.97148888888888885</c:v>
                </c:pt>
                <c:pt idx="579">
                  <c:v>-0.97657222222222229</c:v>
                </c:pt>
                <c:pt idx="580">
                  <c:v>-0.97996666666666665</c:v>
                </c:pt>
                <c:pt idx="581">
                  <c:v>-0.98166111111111098</c:v>
                </c:pt>
                <c:pt idx="582">
                  <c:v>-0.9867499999999999</c:v>
                </c:pt>
                <c:pt idx="583">
                  <c:v>-0.98504999999999998</c:v>
                </c:pt>
                <c:pt idx="584">
                  <c:v>-0.9867499999999999</c:v>
                </c:pt>
                <c:pt idx="585">
                  <c:v>-0.9901388888888889</c:v>
                </c:pt>
                <c:pt idx="586">
                  <c:v>-0.9901388888888889</c:v>
                </c:pt>
                <c:pt idx="587">
                  <c:v>-0.99183333333333334</c:v>
                </c:pt>
                <c:pt idx="588">
                  <c:v>-0.99352777777777768</c:v>
                </c:pt>
                <c:pt idx="589">
                  <c:v>-0.99692222222222227</c:v>
                </c:pt>
                <c:pt idx="590">
                  <c:v>-1.0003111111111112</c:v>
                </c:pt>
                <c:pt idx="591">
                  <c:v>-1.0003111111111112</c:v>
                </c:pt>
                <c:pt idx="592">
                  <c:v>-1.0020055555555556</c:v>
                </c:pt>
                <c:pt idx="593">
                  <c:v>-1.0037</c:v>
                </c:pt>
                <c:pt idx="594">
                  <c:v>-1.0037</c:v>
                </c:pt>
                <c:pt idx="595">
                  <c:v>-1.0070944444444443</c:v>
                </c:pt>
                <c:pt idx="596">
                  <c:v>-1.0087888888888887</c:v>
                </c:pt>
                <c:pt idx="597">
                  <c:v>-1.0070944444444443</c:v>
                </c:pt>
                <c:pt idx="598">
                  <c:v>-1.0155722222222221</c:v>
                </c:pt>
                <c:pt idx="599">
                  <c:v>-1.0138722222222221</c:v>
                </c:pt>
                <c:pt idx="600">
                  <c:v>-1.0155722222222221</c:v>
                </c:pt>
                <c:pt idx="601">
                  <c:v>-1.0155722222222221</c:v>
                </c:pt>
                <c:pt idx="602">
                  <c:v>-1.018961111111111</c:v>
                </c:pt>
                <c:pt idx="603">
                  <c:v>-1.0121777777777778</c:v>
                </c:pt>
                <c:pt idx="604">
                  <c:v>-1.0172666666666668</c:v>
                </c:pt>
                <c:pt idx="605">
                  <c:v>-1.018961111111111</c:v>
                </c:pt>
                <c:pt idx="606">
                  <c:v>-1.0240444444444445</c:v>
                </c:pt>
                <c:pt idx="607">
                  <c:v>-1.0257444444444443</c:v>
                </c:pt>
                <c:pt idx="608">
                  <c:v>-1.0308277777777779</c:v>
                </c:pt>
                <c:pt idx="609">
                  <c:v>-1.0308277777777779</c:v>
                </c:pt>
                <c:pt idx="610">
                  <c:v>-1.0325222222222221</c:v>
                </c:pt>
                <c:pt idx="611">
                  <c:v>-1.0359166666666666</c:v>
                </c:pt>
                <c:pt idx="612">
                  <c:v>-1.037611111111111</c:v>
                </c:pt>
                <c:pt idx="613">
                  <c:v>-1.0359166666666666</c:v>
                </c:pt>
                <c:pt idx="614">
                  <c:v>-1.0393055555555555</c:v>
                </c:pt>
                <c:pt idx="615">
                  <c:v>-1.037611111111111</c:v>
                </c:pt>
                <c:pt idx="616">
                  <c:v>-1.0342222222222222</c:v>
                </c:pt>
                <c:pt idx="617">
                  <c:v>-1.0409999999999999</c:v>
                </c:pt>
                <c:pt idx="618">
                  <c:v>-1.0494777777777777</c:v>
                </c:pt>
                <c:pt idx="619">
                  <c:v>-1.0460888888888888</c:v>
                </c:pt>
                <c:pt idx="620">
                  <c:v>-1.0494777777777777</c:v>
                </c:pt>
                <c:pt idx="621">
                  <c:v>-1.0545666666666667</c:v>
                </c:pt>
                <c:pt idx="622">
                  <c:v>-1.0528722222222222</c:v>
                </c:pt>
                <c:pt idx="623">
                  <c:v>-1.0562611111111111</c:v>
                </c:pt>
                <c:pt idx="624">
                  <c:v>-1.05965</c:v>
                </c:pt>
                <c:pt idx="625">
                  <c:v>-1.05965</c:v>
                </c:pt>
                <c:pt idx="626">
                  <c:v>-1.0630444444444442</c:v>
                </c:pt>
                <c:pt idx="627">
                  <c:v>-1.0647388888888889</c:v>
                </c:pt>
                <c:pt idx="628">
                  <c:v>-1.0579555555555555</c:v>
                </c:pt>
                <c:pt idx="629">
                  <c:v>-1.0579555555555555</c:v>
                </c:pt>
                <c:pt idx="630">
                  <c:v>-1.0647388888888889</c:v>
                </c:pt>
                <c:pt idx="631">
                  <c:v>-1.0664333333333333</c:v>
                </c:pt>
                <c:pt idx="632">
                  <c:v>-1.0749111111111112</c:v>
                </c:pt>
                <c:pt idx="633">
                  <c:v>-1.0766055555555554</c:v>
                </c:pt>
                <c:pt idx="634">
                  <c:v>-1.0783</c:v>
                </c:pt>
                <c:pt idx="635">
                  <c:v>-1.0749111111111112</c:v>
                </c:pt>
                <c:pt idx="636">
                  <c:v>-1.0816944444444443</c:v>
                </c:pt>
                <c:pt idx="637">
                  <c:v>-1.0867777777777778</c:v>
                </c:pt>
                <c:pt idx="638">
                  <c:v>-1.0850833333333334</c:v>
                </c:pt>
                <c:pt idx="639">
                  <c:v>-1.0884722222222221</c:v>
                </c:pt>
                <c:pt idx="640">
                  <c:v>-1.0918666666666668</c:v>
                </c:pt>
                <c:pt idx="641">
                  <c:v>-1.0952555555555554</c:v>
                </c:pt>
                <c:pt idx="642">
                  <c:v>-1.0986444444444445</c:v>
                </c:pt>
                <c:pt idx="643">
                  <c:v>-1.1003444444444443</c:v>
                </c:pt>
                <c:pt idx="644">
                  <c:v>-1.1054277777777779</c:v>
                </c:pt>
                <c:pt idx="645">
                  <c:v>-1.1071222222222221</c:v>
                </c:pt>
                <c:pt idx="646">
                  <c:v>-1.1088222222222222</c:v>
                </c:pt>
                <c:pt idx="647">
                  <c:v>-1.1071222222222221</c:v>
                </c:pt>
                <c:pt idx="648">
                  <c:v>-1.1105166666666666</c:v>
                </c:pt>
                <c:pt idx="649">
                  <c:v>-1.1105166666666666</c:v>
                </c:pt>
                <c:pt idx="650">
                  <c:v>-1.1155999999999999</c:v>
                </c:pt>
                <c:pt idx="651">
                  <c:v>-1.1155999999999999</c:v>
                </c:pt>
                <c:pt idx="652">
                  <c:v>-1.1189944444444444</c:v>
                </c:pt>
                <c:pt idx="653">
                  <c:v>-1.1223833333333333</c:v>
                </c:pt>
                <c:pt idx="654">
                  <c:v>-1.1139055555555555</c:v>
                </c:pt>
                <c:pt idx="655">
                  <c:v>-1.1189944444444444</c:v>
                </c:pt>
                <c:pt idx="656">
                  <c:v>-1.1257722222222222</c:v>
                </c:pt>
                <c:pt idx="657">
                  <c:v>-1.1291666666666667</c:v>
                </c:pt>
                <c:pt idx="658">
                  <c:v>-1.1291666666666667</c:v>
                </c:pt>
                <c:pt idx="659">
                  <c:v>-1.1359444444444444</c:v>
                </c:pt>
                <c:pt idx="660">
                  <c:v>-1.1376444444444442</c:v>
                </c:pt>
                <c:pt idx="661">
                  <c:v>-1.1376444444444442</c:v>
                </c:pt>
                <c:pt idx="662">
                  <c:v>-1.1427277777777778</c:v>
                </c:pt>
                <c:pt idx="663">
                  <c:v>-1.1478166666666667</c:v>
                </c:pt>
                <c:pt idx="664">
                  <c:v>-1.1495111111111112</c:v>
                </c:pt>
                <c:pt idx="665">
                  <c:v>-1.1495111111111112</c:v>
                </c:pt>
                <c:pt idx="666">
                  <c:v>-1.1545944444444445</c:v>
                </c:pt>
                <c:pt idx="667">
                  <c:v>-1.1579888888888887</c:v>
                </c:pt>
                <c:pt idx="668">
                  <c:v>-1.1579888888888887</c:v>
                </c:pt>
                <c:pt idx="669">
                  <c:v>-1.1647666666666665</c:v>
                </c:pt>
                <c:pt idx="670">
                  <c:v>-1.1664666666666668</c:v>
                </c:pt>
                <c:pt idx="671">
                  <c:v>-1.1664666666666668</c:v>
                </c:pt>
                <c:pt idx="672">
                  <c:v>-1.1698555555555554</c:v>
                </c:pt>
                <c:pt idx="673">
                  <c:v>-1.1698555555555554</c:v>
                </c:pt>
                <c:pt idx="674">
                  <c:v>-1.1749444444444443</c:v>
                </c:pt>
                <c:pt idx="675">
                  <c:v>-1.1800277777777779</c:v>
                </c:pt>
                <c:pt idx="676">
                  <c:v>-1.186811111111111</c:v>
                </c:pt>
                <c:pt idx="677">
                  <c:v>-1.1817222222222221</c:v>
                </c:pt>
                <c:pt idx="678">
                  <c:v>-1.1901999999999999</c:v>
                </c:pt>
                <c:pt idx="679">
                  <c:v>-1.1885055555555555</c:v>
                </c:pt>
                <c:pt idx="680">
                  <c:v>-1.1817222222222221</c:v>
                </c:pt>
                <c:pt idx="681">
                  <c:v>-1.1918944444444444</c:v>
                </c:pt>
                <c:pt idx="682">
                  <c:v>-1.2003722222222222</c:v>
                </c:pt>
                <c:pt idx="683">
                  <c:v>-1.2020666666666666</c:v>
                </c:pt>
                <c:pt idx="684">
                  <c:v>-1.2054611111111111</c:v>
                </c:pt>
                <c:pt idx="685">
                  <c:v>-1.2071555555555555</c:v>
                </c:pt>
                <c:pt idx="686">
                  <c:v>-1.2105444444444444</c:v>
                </c:pt>
                <c:pt idx="687">
                  <c:v>-1.2122444444444442</c:v>
                </c:pt>
                <c:pt idx="688">
                  <c:v>-1.2173277777777778</c:v>
                </c:pt>
                <c:pt idx="689">
                  <c:v>-1.2156333333333333</c:v>
                </c:pt>
                <c:pt idx="690">
                  <c:v>-1.2224166666666667</c:v>
                </c:pt>
                <c:pt idx="691">
                  <c:v>-1.2258055555555554</c:v>
                </c:pt>
                <c:pt idx="692">
                  <c:v>-1.2291944444444445</c:v>
                </c:pt>
                <c:pt idx="693">
                  <c:v>-1.2308888888888889</c:v>
                </c:pt>
                <c:pt idx="694">
                  <c:v>-1.2359777777777778</c:v>
                </c:pt>
                <c:pt idx="695">
                  <c:v>-1.2376722222222221</c:v>
                </c:pt>
                <c:pt idx="696">
                  <c:v>-1.2393666666666665</c:v>
                </c:pt>
                <c:pt idx="697">
                  <c:v>-1.2444555555555554</c:v>
                </c:pt>
                <c:pt idx="698">
                  <c:v>-1.2444555555555554</c:v>
                </c:pt>
                <c:pt idx="699">
                  <c:v>-1.2461499999999999</c:v>
                </c:pt>
                <c:pt idx="700">
                  <c:v>-1.249538888888889</c:v>
                </c:pt>
                <c:pt idx="701">
                  <c:v>-1.2563222222222221</c:v>
                </c:pt>
                <c:pt idx="702">
                  <c:v>-1.2563222222222221</c:v>
                </c:pt>
                <c:pt idx="703">
                  <c:v>-1.2597166666666666</c:v>
                </c:pt>
                <c:pt idx="704">
                  <c:v>-1.2664944444444444</c:v>
                </c:pt>
                <c:pt idx="705">
                  <c:v>-1.2597166666666666</c:v>
                </c:pt>
                <c:pt idx="706">
                  <c:v>-1.261411111111111</c:v>
                </c:pt>
                <c:pt idx="707">
                  <c:v>-1.2698888888888888</c:v>
                </c:pt>
                <c:pt idx="708">
                  <c:v>-1.2749722222222222</c:v>
                </c:pt>
                <c:pt idx="709">
                  <c:v>-1.2783666666666667</c:v>
                </c:pt>
                <c:pt idx="710">
                  <c:v>-1.2851444444444444</c:v>
                </c:pt>
                <c:pt idx="711">
                  <c:v>-1.2851444444444444</c:v>
                </c:pt>
                <c:pt idx="712">
                  <c:v>-1.2919277777777778</c:v>
                </c:pt>
                <c:pt idx="713">
                  <c:v>-1.2902333333333333</c:v>
                </c:pt>
                <c:pt idx="714">
                  <c:v>-1.2970166666666667</c:v>
                </c:pt>
                <c:pt idx="715">
                  <c:v>-1.2970166666666667</c:v>
                </c:pt>
                <c:pt idx="716">
                  <c:v>-1.3021</c:v>
                </c:pt>
                <c:pt idx="717">
                  <c:v>-1.3054888888888889</c:v>
                </c:pt>
                <c:pt idx="718">
                  <c:v>-1.3071888888888887</c:v>
                </c:pt>
                <c:pt idx="719">
                  <c:v>-1.3156666666666668</c:v>
                </c:pt>
                <c:pt idx="720">
                  <c:v>-1.3156666666666668</c:v>
                </c:pt>
                <c:pt idx="721">
                  <c:v>-1.3190555555555554</c:v>
                </c:pt>
                <c:pt idx="722">
                  <c:v>-1.324138888888889</c:v>
                </c:pt>
                <c:pt idx="723">
                  <c:v>-1.3292277777777779</c:v>
                </c:pt>
                <c:pt idx="724">
                  <c:v>-1.3258388888888888</c:v>
                </c:pt>
                <c:pt idx="725">
                  <c:v>-1.3275333333333332</c:v>
                </c:pt>
                <c:pt idx="726">
                  <c:v>-1.336011111111111</c:v>
                </c:pt>
                <c:pt idx="727">
                  <c:v>-1.3377055555555555</c:v>
                </c:pt>
                <c:pt idx="728">
                  <c:v>-1.3410944444444444</c:v>
                </c:pt>
                <c:pt idx="729">
                  <c:v>-1.3461833333333333</c:v>
                </c:pt>
                <c:pt idx="730">
                  <c:v>-1.3495722222222222</c:v>
                </c:pt>
                <c:pt idx="731">
                  <c:v>-1.3427888888888888</c:v>
                </c:pt>
                <c:pt idx="732">
                  <c:v>-1.3478777777777777</c:v>
                </c:pt>
                <c:pt idx="733">
                  <c:v>-1.35805</c:v>
                </c:pt>
                <c:pt idx="734">
                  <c:v>-1.3614388888888889</c:v>
                </c:pt>
                <c:pt idx="735">
                  <c:v>-1.368222222222222</c:v>
                </c:pt>
                <c:pt idx="736">
                  <c:v>-1.3716111111111111</c:v>
                </c:pt>
                <c:pt idx="737">
                  <c:v>-1.3733111111111111</c:v>
                </c:pt>
                <c:pt idx="738">
                  <c:v>-1.3733111111111111</c:v>
                </c:pt>
                <c:pt idx="739">
                  <c:v>-1.3800888888888889</c:v>
                </c:pt>
                <c:pt idx="740">
                  <c:v>-1.3834833333333334</c:v>
                </c:pt>
                <c:pt idx="741">
                  <c:v>-1.3851777777777778</c:v>
                </c:pt>
                <c:pt idx="742">
                  <c:v>-1.3953499999999999</c:v>
                </c:pt>
                <c:pt idx="743">
                  <c:v>-1.3953499999999999</c:v>
                </c:pt>
                <c:pt idx="744">
                  <c:v>-1.4021333333333332</c:v>
                </c:pt>
                <c:pt idx="745">
                  <c:v>-1.4106111111111113</c:v>
                </c:pt>
                <c:pt idx="746">
                  <c:v>-1.4072166666666666</c:v>
                </c:pt>
                <c:pt idx="747">
                  <c:v>-1.4123055555555555</c:v>
                </c:pt>
                <c:pt idx="748">
                  <c:v>-1.4173888888888888</c:v>
                </c:pt>
                <c:pt idx="749">
                  <c:v>-1.4207833333333333</c:v>
                </c:pt>
                <c:pt idx="750">
                  <c:v>-1.4258666666666666</c:v>
                </c:pt>
                <c:pt idx="751">
                  <c:v>-1.4292611111111111</c:v>
                </c:pt>
                <c:pt idx="752">
                  <c:v>-1.4377388888888889</c:v>
                </c:pt>
                <c:pt idx="753">
                  <c:v>-1.4394333333333333</c:v>
                </c:pt>
                <c:pt idx="754">
                  <c:v>-1.4411277777777778</c:v>
                </c:pt>
                <c:pt idx="755">
                  <c:v>-1.4479111111111111</c:v>
                </c:pt>
                <c:pt idx="756">
                  <c:v>-1.442822222222222</c:v>
                </c:pt>
                <c:pt idx="757">
                  <c:v>-1.442822222222222</c:v>
                </c:pt>
                <c:pt idx="758">
                  <c:v>-1.4529944444444445</c:v>
                </c:pt>
                <c:pt idx="759">
                  <c:v>-1.4614722222222221</c:v>
                </c:pt>
                <c:pt idx="760">
                  <c:v>-1.4648611111111112</c:v>
                </c:pt>
                <c:pt idx="761">
                  <c:v>-1.473338888888889</c:v>
                </c:pt>
                <c:pt idx="762">
                  <c:v>-1.4784277777777779</c:v>
                </c:pt>
                <c:pt idx="763">
                  <c:v>-1.4801222222222221</c:v>
                </c:pt>
                <c:pt idx="764">
                  <c:v>-1.4869055555555555</c:v>
                </c:pt>
                <c:pt idx="765">
                  <c:v>-1.491988888888889</c:v>
                </c:pt>
                <c:pt idx="766">
                  <c:v>-1.4953833333333333</c:v>
                </c:pt>
                <c:pt idx="767">
                  <c:v>-1.4970777777777777</c:v>
                </c:pt>
                <c:pt idx="768">
                  <c:v>-1.50725</c:v>
                </c:pt>
                <c:pt idx="769">
                  <c:v>-1.5089444444444444</c:v>
                </c:pt>
                <c:pt idx="770">
                  <c:v>-1.5106388888888889</c:v>
                </c:pt>
                <c:pt idx="771">
                  <c:v>-1.5225111111111111</c:v>
                </c:pt>
                <c:pt idx="772">
                  <c:v>-1.5259</c:v>
                </c:pt>
                <c:pt idx="773">
                  <c:v>-1.5275944444444445</c:v>
                </c:pt>
                <c:pt idx="774">
                  <c:v>-1.5343777777777778</c:v>
                </c:pt>
                <c:pt idx="775">
                  <c:v>-1.5360722222222221</c:v>
                </c:pt>
                <c:pt idx="776">
                  <c:v>-1.5428555555555554</c:v>
                </c:pt>
                <c:pt idx="777">
                  <c:v>-1.547938888888889</c:v>
                </c:pt>
                <c:pt idx="778">
                  <c:v>-1.5547222222222221</c:v>
                </c:pt>
                <c:pt idx="779">
                  <c:v>-1.5547222222222221</c:v>
                </c:pt>
                <c:pt idx="780">
                  <c:v>-1.5631999999999999</c:v>
                </c:pt>
                <c:pt idx="781">
                  <c:v>-1.5631999999999999</c:v>
                </c:pt>
                <c:pt idx="782">
                  <c:v>-1.5631999999999999</c:v>
                </c:pt>
                <c:pt idx="783">
                  <c:v>-1.566588888888889</c:v>
                </c:pt>
                <c:pt idx="784">
                  <c:v>-1.5784555555555555</c:v>
                </c:pt>
                <c:pt idx="785">
                  <c:v>-1.5835444444444444</c:v>
                </c:pt>
                <c:pt idx="786">
                  <c:v>-1.5903277777777778</c:v>
                </c:pt>
                <c:pt idx="787">
                  <c:v>-1.5954111111111111</c:v>
                </c:pt>
                <c:pt idx="788">
                  <c:v>-1.6055833333333331</c:v>
                </c:pt>
                <c:pt idx="789">
                  <c:v>-1.6089777777777778</c:v>
                </c:pt>
                <c:pt idx="790">
                  <c:v>-1.6157555555555556</c:v>
                </c:pt>
                <c:pt idx="791">
                  <c:v>-1.6208444444444445</c:v>
                </c:pt>
                <c:pt idx="792">
                  <c:v>-1.622538888888889</c:v>
                </c:pt>
                <c:pt idx="793">
                  <c:v>-1.632711111111111</c:v>
                </c:pt>
                <c:pt idx="794">
                  <c:v>-1.641188888888889</c:v>
                </c:pt>
                <c:pt idx="795">
                  <c:v>-1.6445833333333333</c:v>
                </c:pt>
                <c:pt idx="796">
                  <c:v>-1.6513611111111111</c:v>
                </c:pt>
                <c:pt idx="797">
                  <c:v>-1.6547555555555555</c:v>
                </c:pt>
                <c:pt idx="798">
                  <c:v>-1.6615333333333333</c:v>
                </c:pt>
                <c:pt idx="799">
                  <c:v>-1.6666222222222222</c:v>
                </c:pt>
                <c:pt idx="800">
                  <c:v>-1.6717055555555556</c:v>
                </c:pt>
                <c:pt idx="801">
                  <c:v>-1.6767944444444445</c:v>
                </c:pt>
                <c:pt idx="802">
                  <c:v>-1.6852722222222223</c:v>
                </c:pt>
                <c:pt idx="803">
                  <c:v>-1.6869666666666665</c:v>
                </c:pt>
                <c:pt idx="804">
                  <c:v>-1.6937499999999999</c:v>
                </c:pt>
                <c:pt idx="805">
                  <c:v>-1.7005277777777776</c:v>
                </c:pt>
                <c:pt idx="806">
                  <c:v>-1.7107055555555555</c:v>
                </c:pt>
                <c:pt idx="807">
                  <c:v>-1.7090055555555557</c:v>
                </c:pt>
                <c:pt idx="808">
                  <c:v>-1.7056166666666668</c:v>
                </c:pt>
                <c:pt idx="809">
                  <c:v>-1.7157888888888888</c:v>
                </c:pt>
                <c:pt idx="810">
                  <c:v>-1.7293555555555553</c:v>
                </c:pt>
                <c:pt idx="811">
                  <c:v>-1.7310499999999998</c:v>
                </c:pt>
                <c:pt idx="812">
                  <c:v>-1.7412222222222222</c:v>
                </c:pt>
                <c:pt idx="813">
                  <c:v>-1.7446111111111109</c:v>
                </c:pt>
                <c:pt idx="814">
                  <c:v>-1.7497</c:v>
                </c:pt>
                <c:pt idx="815">
                  <c:v>-1.7564777777777776</c:v>
                </c:pt>
                <c:pt idx="816">
                  <c:v>-1.7666555555555554</c:v>
                </c:pt>
                <c:pt idx="817">
                  <c:v>-1.7700444444444443</c:v>
                </c:pt>
                <c:pt idx="818">
                  <c:v>-1.7768277777777779</c:v>
                </c:pt>
                <c:pt idx="819">
                  <c:v>-1.7869999999999997</c:v>
                </c:pt>
                <c:pt idx="820">
                  <c:v>-1.7886944444444446</c:v>
                </c:pt>
                <c:pt idx="821">
                  <c:v>-1.7954777777777777</c:v>
                </c:pt>
                <c:pt idx="822">
                  <c:v>-1.8005611111111113</c:v>
                </c:pt>
                <c:pt idx="823">
                  <c:v>-1.8124277777777775</c:v>
                </c:pt>
                <c:pt idx="824">
                  <c:v>-1.8175166666666667</c:v>
                </c:pt>
                <c:pt idx="825">
                  <c:v>-1.8259944444444443</c:v>
                </c:pt>
                <c:pt idx="826">
                  <c:v>-1.8344722222222223</c:v>
                </c:pt>
                <c:pt idx="827">
                  <c:v>-1.8361666666666665</c:v>
                </c:pt>
                <c:pt idx="828">
                  <c:v>-1.8429500000000001</c:v>
                </c:pt>
                <c:pt idx="829">
                  <c:v>-1.8531222222222221</c:v>
                </c:pt>
                <c:pt idx="830">
                  <c:v>-1.8565111111111112</c:v>
                </c:pt>
                <c:pt idx="831">
                  <c:v>-1.8666833333333333</c:v>
                </c:pt>
                <c:pt idx="832">
                  <c:v>-1.8717722222222222</c:v>
                </c:pt>
                <c:pt idx="833">
                  <c:v>-1.8598999999999999</c:v>
                </c:pt>
                <c:pt idx="834">
                  <c:v>-1.8734666666666666</c:v>
                </c:pt>
                <c:pt idx="835">
                  <c:v>-1.8836388888888891</c:v>
                </c:pt>
                <c:pt idx="836">
                  <c:v>-1.8972</c:v>
                </c:pt>
                <c:pt idx="837">
                  <c:v>-1.9022888888888889</c:v>
                </c:pt>
                <c:pt idx="838">
                  <c:v>-1.9124611111111112</c:v>
                </c:pt>
                <c:pt idx="839">
                  <c:v>-1.9192444444444443</c:v>
                </c:pt>
                <c:pt idx="840">
                  <c:v>-1.9226333333333332</c:v>
                </c:pt>
                <c:pt idx="841">
                  <c:v>-1.9344999999999999</c:v>
                </c:pt>
                <c:pt idx="842">
                  <c:v>-1.9429777777777777</c:v>
                </c:pt>
                <c:pt idx="843">
                  <c:v>-1.9480666666666664</c:v>
                </c:pt>
                <c:pt idx="844">
                  <c:v>-1.9599333333333333</c:v>
                </c:pt>
                <c:pt idx="845">
                  <c:v>-1.963322222222222</c:v>
                </c:pt>
                <c:pt idx="846">
                  <c:v>-1.9751944444444443</c:v>
                </c:pt>
                <c:pt idx="847">
                  <c:v>-1.9819722222222222</c:v>
                </c:pt>
                <c:pt idx="848">
                  <c:v>-1.9921500000000001</c:v>
                </c:pt>
                <c:pt idx="849">
                  <c:v>-1.9989277777777776</c:v>
                </c:pt>
                <c:pt idx="850">
                  <c:v>-2.0040166666666663</c:v>
                </c:pt>
                <c:pt idx="851">
                  <c:v>-2.015883333333333</c:v>
                </c:pt>
                <c:pt idx="852">
                  <c:v>-2.0226666666666668</c:v>
                </c:pt>
                <c:pt idx="853">
                  <c:v>-2.0260555555555553</c:v>
                </c:pt>
                <c:pt idx="854">
                  <c:v>-2.039622222222222</c:v>
                </c:pt>
                <c:pt idx="855">
                  <c:v>-2.0447055555555553</c:v>
                </c:pt>
                <c:pt idx="856">
                  <c:v>-2.0531833333333331</c:v>
                </c:pt>
                <c:pt idx="857">
                  <c:v>-2.0616611111111109</c:v>
                </c:pt>
                <c:pt idx="858">
                  <c:v>-2.0667444444444443</c:v>
                </c:pt>
                <c:pt idx="859">
                  <c:v>-2.0684444444444443</c:v>
                </c:pt>
                <c:pt idx="860">
                  <c:v>-2.0752222222222221</c:v>
                </c:pt>
                <c:pt idx="861">
                  <c:v>-2.0887888888888888</c:v>
                </c:pt>
                <c:pt idx="862">
                  <c:v>-2.1006555555555555</c:v>
                </c:pt>
                <c:pt idx="863">
                  <c:v>-2.1057444444444444</c:v>
                </c:pt>
                <c:pt idx="864">
                  <c:v>-2.1193055555555556</c:v>
                </c:pt>
                <c:pt idx="865">
                  <c:v>-2.1243944444444445</c:v>
                </c:pt>
                <c:pt idx="866">
                  <c:v>-2.1328666666666667</c:v>
                </c:pt>
                <c:pt idx="867">
                  <c:v>-2.144738888888889</c:v>
                </c:pt>
                <c:pt idx="868">
                  <c:v>-2.1549111111111112</c:v>
                </c:pt>
                <c:pt idx="869">
                  <c:v>-2.1599944444444446</c:v>
                </c:pt>
                <c:pt idx="870">
                  <c:v>-2.1684722222222224</c:v>
                </c:pt>
                <c:pt idx="871">
                  <c:v>-2.1803444444444442</c:v>
                </c:pt>
                <c:pt idx="872">
                  <c:v>-2.1820388888888891</c:v>
                </c:pt>
                <c:pt idx="873">
                  <c:v>-2.1956000000000002</c:v>
                </c:pt>
                <c:pt idx="874">
                  <c:v>-2.2074666666666665</c:v>
                </c:pt>
                <c:pt idx="875">
                  <c:v>-2.2159444444444443</c:v>
                </c:pt>
                <c:pt idx="876">
                  <c:v>-2.2261166666666665</c:v>
                </c:pt>
                <c:pt idx="877">
                  <c:v>-2.2345944444444443</c:v>
                </c:pt>
                <c:pt idx="878">
                  <c:v>-2.2396833333333332</c:v>
                </c:pt>
                <c:pt idx="879">
                  <c:v>-2.2481611111111111</c:v>
                </c:pt>
                <c:pt idx="880">
                  <c:v>-2.2617222222222222</c:v>
                </c:pt>
                <c:pt idx="881">
                  <c:v>-2.2685055555555556</c:v>
                </c:pt>
                <c:pt idx="882">
                  <c:v>-2.2769833333333334</c:v>
                </c:pt>
                <c:pt idx="883">
                  <c:v>-2.2888499999999996</c:v>
                </c:pt>
                <c:pt idx="884">
                  <c:v>-2.2922388888888889</c:v>
                </c:pt>
                <c:pt idx="885">
                  <c:v>-2.2956333333333334</c:v>
                </c:pt>
                <c:pt idx="886">
                  <c:v>-2.3091944444444445</c:v>
                </c:pt>
                <c:pt idx="887">
                  <c:v>-2.3193666666666668</c:v>
                </c:pt>
                <c:pt idx="888">
                  <c:v>-2.3329333333333335</c:v>
                </c:pt>
                <c:pt idx="889">
                  <c:v>-2.3448000000000002</c:v>
                </c:pt>
                <c:pt idx="890">
                  <c:v>-2.3532777777777776</c:v>
                </c:pt>
                <c:pt idx="891">
                  <c:v>-2.3600611111111114</c:v>
                </c:pt>
                <c:pt idx="892">
                  <c:v>-2.3702333333333332</c:v>
                </c:pt>
                <c:pt idx="893">
                  <c:v>-2.3804055555555554</c:v>
                </c:pt>
                <c:pt idx="894">
                  <c:v>-2.3939666666666666</c:v>
                </c:pt>
                <c:pt idx="895">
                  <c:v>-2.4007499999999999</c:v>
                </c:pt>
                <c:pt idx="896">
                  <c:v>-2.4126166666666666</c:v>
                </c:pt>
                <c:pt idx="897">
                  <c:v>-2.4227888888888889</c:v>
                </c:pt>
                <c:pt idx="898">
                  <c:v>-2.4329611111111111</c:v>
                </c:pt>
                <c:pt idx="899">
                  <c:v>-2.4465277777777779</c:v>
                </c:pt>
                <c:pt idx="900">
                  <c:v>-2.4516111111111107</c:v>
                </c:pt>
                <c:pt idx="901">
                  <c:v>-2.4583944444444445</c:v>
                </c:pt>
                <c:pt idx="902">
                  <c:v>-2.4719611111111113</c:v>
                </c:pt>
                <c:pt idx="903">
                  <c:v>-2.4804333333333335</c:v>
                </c:pt>
                <c:pt idx="904">
                  <c:v>-2.4906111111111109</c:v>
                </c:pt>
                <c:pt idx="905">
                  <c:v>-2.5007833333333331</c:v>
                </c:pt>
                <c:pt idx="906">
                  <c:v>-2.5109555555555554</c:v>
                </c:pt>
                <c:pt idx="907">
                  <c:v>-2.5211277777777781</c:v>
                </c:pt>
                <c:pt idx="908">
                  <c:v>-2.5312999999999999</c:v>
                </c:pt>
                <c:pt idx="909">
                  <c:v>-2.5414722222222221</c:v>
                </c:pt>
                <c:pt idx="910">
                  <c:v>-2.5397777777777777</c:v>
                </c:pt>
                <c:pt idx="911">
                  <c:v>-2.5516444444444444</c:v>
                </c:pt>
                <c:pt idx="912">
                  <c:v>-2.5652111111111111</c:v>
                </c:pt>
                <c:pt idx="913">
                  <c:v>-2.5787722222222222</c:v>
                </c:pt>
                <c:pt idx="914">
                  <c:v>-2.5872499999999996</c:v>
                </c:pt>
                <c:pt idx="915">
                  <c:v>-2.6025055555555556</c:v>
                </c:pt>
                <c:pt idx="916">
                  <c:v>-2.610983333333333</c:v>
                </c:pt>
                <c:pt idx="917">
                  <c:v>-2.6194611111111112</c:v>
                </c:pt>
                <c:pt idx="918">
                  <c:v>-2.6347222222222224</c:v>
                </c:pt>
                <c:pt idx="919">
                  <c:v>-2.6415055555555553</c:v>
                </c:pt>
                <c:pt idx="920">
                  <c:v>-2.6516777777777776</c:v>
                </c:pt>
                <c:pt idx="921">
                  <c:v>-2.6652388888888887</c:v>
                </c:pt>
                <c:pt idx="922">
                  <c:v>-2.6788055555555554</c:v>
                </c:pt>
                <c:pt idx="923">
                  <c:v>-2.6923666666666666</c:v>
                </c:pt>
                <c:pt idx="924">
                  <c:v>-2.7008444444444444</c:v>
                </c:pt>
                <c:pt idx="925">
                  <c:v>-2.7144055555555555</c:v>
                </c:pt>
                <c:pt idx="926">
                  <c:v>-2.7228833333333333</c:v>
                </c:pt>
                <c:pt idx="927">
                  <c:v>-2.7296666666666667</c:v>
                </c:pt>
                <c:pt idx="928">
                  <c:v>-2.7398388888888889</c:v>
                </c:pt>
                <c:pt idx="929">
                  <c:v>-2.7517055555555556</c:v>
                </c:pt>
                <c:pt idx="930">
                  <c:v>-2.7618777777777774</c:v>
                </c:pt>
                <c:pt idx="931">
                  <c:v>-2.7720555555555553</c:v>
                </c:pt>
                <c:pt idx="932">
                  <c:v>-2.782227777777778</c:v>
                </c:pt>
                <c:pt idx="933">
                  <c:v>-2.7957888888888891</c:v>
                </c:pt>
                <c:pt idx="934">
                  <c:v>-2.8076555555555558</c:v>
                </c:pt>
                <c:pt idx="935">
                  <c:v>-2.8110499999999998</c:v>
                </c:pt>
                <c:pt idx="936">
                  <c:v>-2.8127444444444443</c:v>
                </c:pt>
                <c:pt idx="937">
                  <c:v>-2.8296999999999999</c:v>
                </c:pt>
                <c:pt idx="938">
                  <c:v>-2.843261111111111</c:v>
                </c:pt>
                <c:pt idx="939">
                  <c:v>-2.8551277777777777</c:v>
                </c:pt>
                <c:pt idx="940">
                  <c:v>-2.8653</c:v>
                </c:pt>
                <c:pt idx="941">
                  <c:v>-2.8805611111111111</c:v>
                </c:pt>
                <c:pt idx="942">
                  <c:v>-2.887344444444444</c:v>
                </c:pt>
                <c:pt idx="943">
                  <c:v>-2.9026000000000001</c:v>
                </c:pt>
                <c:pt idx="944">
                  <c:v>-2.9127722222222219</c:v>
                </c:pt>
                <c:pt idx="945">
                  <c:v>-2.9195555555555557</c:v>
                </c:pt>
                <c:pt idx="946">
                  <c:v>-2.9348166666666664</c:v>
                </c:pt>
                <c:pt idx="947">
                  <c:v>-2.9449888888888891</c:v>
                </c:pt>
                <c:pt idx="948">
                  <c:v>-2.9602499999999998</c:v>
                </c:pt>
                <c:pt idx="949">
                  <c:v>-2.9670277777777776</c:v>
                </c:pt>
                <c:pt idx="950">
                  <c:v>-2.9805944444444443</c:v>
                </c:pt>
                <c:pt idx="951">
                  <c:v>-2.992461111111111</c:v>
                </c:pt>
                <c:pt idx="952">
                  <c:v>-3.0026333333333333</c:v>
                </c:pt>
                <c:pt idx="953">
                  <c:v>-3.0128055555555555</c:v>
                </c:pt>
                <c:pt idx="954">
                  <c:v>-3.0229777777777773</c:v>
                </c:pt>
                <c:pt idx="955">
                  <c:v>-3.0314555555555556</c:v>
                </c:pt>
                <c:pt idx="956">
                  <c:v>-3.0416277777777778</c:v>
                </c:pt>
                <c:pt idx="957">
                  <c:v>-3.0551944444444445</c:v>
                </c:pt>
                <c:pt idx="958">
                  <c:v>-3.0653666666666668</c:v>
                </c:pt>
                <c:pt idx="959">
                  <c:v>-3.0755388888888886</c:v>
                </c:pt>
                <c:pt idx="960">
                  <c:v>-3.0874055555555553</c:v>
                </c:pt>
                <c:pt idx="961">
                  <c:v>-3.0890999999999997</c:v>
                </c:pt>
                <c:pt idx="962">
                  <c:v>-3.0941888888888891</c:v>
                </c:pt>
                <c:pt idx="963">
                  <c:v>-3.1128388888888887</c:v>
                </c:pt>
                <c:pt idx="964">
                  <c:v>-3.1280944444444443</c:v>
                </c:pt>
                <c:pt idx="965">
                  <c:v>-3.1348777777777777</c:v>
                </c:pt>
                <c:pt idx="966">
                  <c:v>-3.1484444444444444</c:v>
                </c:pt>
                <c:pt idx="967">
                  <c:v>-3.1637</c:v>
                </c:pt>
                <c:pt idx="968">
                  <c:v>-3.1687888888888889</c:v>
                </c:pt>
                <c:pt idx="969">
                  <c:v>-3.1840444444444445</c:v>
                </c:pt>
                <c:pt idx="970">
                  <c:v>-3.1925222222222223</c:v>
                </c:pt>
                <c:pt idx="971">
                  <c:v>-3.2026944444444445</c:v>
                </c:pt>
                <c:pt idx="972">
                  <c:v>-3.2162611111111112</c:v>
                </c:pt>
                <c:pt idx="973">
                  <c:v>-3.2281277777777779</c:v>
                </c:pt>
                <c:pt idx="974">
                  <c:v>-3.2349111111111108</c:v>
                </c:pt>
                <c:pt idx="975">
                  <c:v>-3.248472222222222</c:v>
                </c:pt>
                <c:pt idx="976">
                  <c:v>-3.2586444444444442</c:v>
                </c:pt>
                <c:pt idx="977">
                  <c:v>-3.267122222222222</c:v>
                </c:pt>
                <c:pt idx="978">
                  <c:v>-3.2823833333333332</c:v>
                </c:pt>
                <c:pt idx="979">
                  <c:v>-3.2925555555555555</c:v>
                </c:pt>
                <c:pt idx="980">
                  <c:v>-3.3044222222222221</c:v>
                </c:pt>
                <c:pt idx="981">
                  <c:v>-3.3162888888888888</c:v>
                </c:pt>
                <c:pt idx="982">
                  <c:v>-3.3281611111111111</c:v>
                </c:pt>
                <c:pt idx="983">
                  <c:v>-3.3366388888888889</c:v>
                </c:pt>
                <c:pt idx="984">
                  <c:v>-3.3468111111111107</c:v>
                </c:pt>
                <c:pt idx="985">
                  <c:v>-3.3603722222222219</c:v>
                </c:pt>
                <c:pt idx="986">
                  <c:v>-3.3688500000000001</c:v>
                </c:pt>
                <c:pt idx="987">
                  <c:v>-3.3705444444444446</c:v>
                </c:pt>
                <c:pt idx="988">
                  <c:v>-3.3824111111111113</c:v>
                </c:pt>
                <c:pt idx="989">
                  <c:v>-3.4010611111111113</c:v>
                </c:pt>
                <c:pt idx="990">
                  <c:v>-3.4112388888888887</c:v>
                </c:pt>
                <c:pt idx="991">
                  <c:v>-3.4247999999999998</c:v>
                </c:pt>
                <c:pt idx="992">
                  <c:v>-3.4366666666666661</c:v>
                </c:pt>
                <c:pt idx="993">
                  <c:v>-3.4468388888888883</c:v>
                </c:pt>
                <c:pt idx="994">
                  <c:v>-3.457011111111111</c:v>
                </c:pt>
                <c:pt idx="995">
                  <c:v>-3.4688833333333333</c:v>
                </c:pt>
                <c:pt idx="996">
                  <c:v>-3.4807500000000005</c:v>
                </c:pt>
                <c:pt idx="997">
                  <c:v>-3.4909222222222218</c:v>
                </c:pt>
                <c:pt idx="998">
                  <c:v>-3.502788888888889</c:v>
                </c:pt>
                <c:pt idx="999">
                  <c:v>-3.5129611111111112</c:v>
                </c:pt>
                <c:pt idx="1000">
                  <c:v>-3.5231333333333335</c:v>
                </c:pt>
                <c:pt idx="1001">
                  <c:v>-3.2806888888888888</c:v>
                </c:pt>
                <c:pt idx="1002">
                  <c:v>-2.7601833333333334</c:v>
                </c:pt>
                <c:pt idx="1003">
                  <c:v>-2.3414111111111109</c:v>
                </c:pt>
                <c:pt idx="1004">
                  <c:v>-2.0548777777777776</c:v>
                </c:pt>
                <c:pt idx="1005">
                  <c:v>-1.846338888888889</c:v>
                </c:pt>
                <c:pt idx="1006">
                  <c:v>-1.6920555555555554</c:v>
                </c:pt>
                <c:pt idx="1007">
                  <c:v>-1.5513333333333332</c:v>
                </c:pt>
                <c:pt idx="1008">
                  <c:v>-1.4360388888888889</c:v>
                </c:pt>
                <c:pt idx="1009">
                  <c:v>-1.3326166666666666</c:v>
                </c:pt>
                <c:pt idx="1010">
                  <c:v>-1.2308888888888889</c:v>
                </c:pt>
                <c:pt idx="1011">
                  <c:v>-1.1461166666666667</c:v>
                </c:pt>
                <c:pt idx="1012">
                  <c:v>-1.0647388888888889</c:v>
                </c:pt>
                <c:pt idx="1013">
                  <c:v>-0.9867499999999999</c:v>
                </c:pt>
                <c:pt idx="1014">
                  <c:v>-0.91384444444444457</c:v>
                </c:pt>
                <c:pt idx="1015">
                  <c:v>-0.8612833333333334</c:v>
                </c:pt>
                <c:pt idx="1016">
                  <c:v>-0.8036388888888889</c:v>
                </c:pt>
                <c:pt idx="1017">
                  <c:v>-0.73412777777777771</c:v>
                </c:pt>
                <c:pt idx="1018">
                  <c:v>-0.67817777777777777</c:v>
                </c:pt>
                <c:pt idx="1019">
                  <c:v>-0.6256166666666666</c:v>
                </c:pt>
                <c:pt idx="1020">
                  <c:v>-0.56966666666666665</c:v>
                </c:pt>
                <c:pt idx="1021">
                  <c:v>-0.5221972222222222</c:v>
                </c:pt>
                <c:pt idx="1022">
                  <c:v>-0.47472500000000001</c:v>
                </c:pt>
                <c:pt idx="1023">
                  <c:v>-0.43403388888888883</c:v>
                </c:pt>
                <c:pt idx="1024">
                  <c:v>-0.3882572222222222</c:v>
                </c:pt>
                <c:pt idx="1025">
                  <c:v>-0.34926166666666669</c:v>
                </c:pt>
                <c:pt idx="1026">
                  <c:v>-0.30857111111111107</c:v>
                </c:pt>
                <c:pt idx="1027">
                  <c:v>-0.26957555555555557</c:v>
                </c:pt>
                <c:pt idx="1028">
                  <c:v>-0.2322761111111111</c:v>
                </c:pt>
                <c:pt idx="1029">
                  <c:v>-0.19836722222222222</c:v>
                </c:pt>
                <c:pt idx="1030">
                  <c:v>-0.16445833333333335</c:v>
                </c:pt>
                <c:pt idx="1031">
                  <c:v>-0.13563555555555554</c:v>
                </c:pt>
                <c:pt idx="1032">
                  <c:v>-0.10342222222222222</c:v>
                </c:pt>
                <c:pt idx="1033">
                  <c:v>-6.9512777777777771E-2</c:v>
                </c:pt>
                <c:pt idx="1034">
                  <c:v>-4.4081611111111113E-2</c:v>
                </c:pt>
                <c:pt idx="1035">
                  <c:v>-1.8649888888888889E-2</c:v>
                </c:pt>
                <c:pt idx="1036">
                  <c:v>1.1868111111111111E-2</c:v>
                </c:pt>
                <c:pt idx="1037">
                  <c:v>3.2213444444444447E-2</c:v>
                </c:pt>
                <c:pt idx="1038">
                  <c:v>5.9340555555555549E-2</c:v>
                </c:pt>
                <c:pt idx="1039">
                  <c:v>8.6467777777777768E-2</c:v>
                </c:pt>
                <c:pt idx="1040">
                  <c:v>0.10681277777777777</c:v>
                </c:pt>
                <c:pt idx="1041">
                  <c:v>0.11529</c:v>
                </c:pt>
                <c:pt idx="1042">
                  <c:v>0.14241722222222222</c:v>
                </c:pt>
                <c:pt idx="1043">
                  <c:v>0.17123999999999998</c:v>
                </c:pt>
                <c:pt idx="1044">
                  <c:v>0.18819444444444444</c:v>
                </c:pt>
                <c:pt idx="1045">
                  <c:v>0.2136261111111111</c:v>
                </c:pt>
                <c:pt idx="1046">
                  <c:v>0.22718944444444444</c:v>
                </c:pt>
                <c:pt idx="1047">
                  <c:v>0.25431666666666669</c:v>
                </c:pt>
                <c:pt idx="1048">
                  <c:v>0.26957555555555557</c:v>
                </c:pt>
                <c:pt idx="1049">
                  <c:v>0.28652999999999995</c:v>
                </c:pt>
                <c:pt idx="1050">
                  <c:v>0.30687555555555557</c:v>
                </c:pt>
                <c:pt idx="1051">
                  <c:v>0.32043944444444444</c:v>
                </c:pt>
                <c:pt idx="1052">
                  <c:v>0.33739388888888888</c:v>
                </c:pt>
                <c:pt idx="1053">
                  <c:v>0.35604333333333332</c:v>
                </c:pt>
                <c:pt idx="1054">
                  <c:v>0.3696072222222222</c:v>
                </c:pt>
                <c:pt idx="1055">
                  <c:v>0.38995277777777781</c:v>
                </c:pt>
                <c:pt idx="1056">
                  <c:v>0.40182055555555557</c:v>
                </c:pt>
                <c:pt idx="1057">
                  <c:v>0.41029777777777776</c:v>
                </c:pt>
                <c:pt idx="1058">
                  <c:v>0.4272522222222222</c:v>
                </c:pt>
                <c:pt idx="1059">
                  <c:v>0.44251111111111108</c:v>
                </c:pt>
                <c:pt idx="1060">
                  <c:v>0.4543794444444445</c:v>
                </c:pt>
                <c:pt idx="1061">
                  <c:v>0.46794333333333338</c:v>
                </c:pt>
                <c:pt idx="1062">
                  <c:v>0.48150666666666664</c:v>
                </c:pt>
                <c:pt idx="1063">
                  <c:v>0.4916794444444445</c:v>
                </c:pt>
                <c:pt idx="1064">
                  <c:v>0.50185222222222214</c:v>
                </c:pt>
                <c:pt idx="1065">
                  <c:v>0.51711111111111108</c:v>
                </c:pt>
                <c:pt idx="1066">
                  <c:v>0.52050166666666664</c:v>
                </c:pt>
                <c:pt idx="1067">
                  <c:v>0.5221972222222222</c:v>
                </c:pt>
                <c:pt idx="1068">
                  <c:v>0.54084722222222215</c:v>
                </c:pt>
                <c:pt idx="1069">
                  <c:v>0.55441111111111108</c:v>
                </c:pt>
                <c:pt idx="1070">
                  <c:v>0.56458333333333333</c:v>
                </c:pt>
                <c:pt idx="1071">
                  <c:v>0.57475555555555558</c:v>
                </c:pt>
                <c:pt idx="1072">
                  <c:v>0.5883166666666666</c:v>
                </c:pt>
                <c:pt idx="1073">
                  <c:v>0.59001111111111115</c:v>
                </c:pt>
                <c:pt idx="1074">
                  <c:v>0.60188333333333333</c:v>
                </c:pt>
                <c:pt idx="1075">
                  <c:v>0.61375000000000002</c:v>
                </c:pt>
                <c:pt idx="1076">
                  <c:v>0.62222777777777771</c:v>
                </c:pt>
                <c:pt idx="1077">
                  <c:v>0.63070555555555552</c:v>
                </c:pt>
                <c:pt idx="1078">
                  <c:v>0.64087777777777777</c:v>
                </c:pt>
                <c:pt idx="1079">
                  <c:v>0.6459611111111111</c:v>
                </c:pt>
                <c:pt idx="1080">
                  <c:v>0.65613333333333335</c:v>
                </c:pt>
                <c:pt idx="1081">
                  <c:v>0.6629166666666666</c:v>
                </c:pt>
                <c:pt idx="1082">
                  <c:v>0.66800555555555552</c:v>
                </c:pt>
                <c:pt idx="1083">
                  <c:v>0.67817777777777777</c:v>
                </c:pt>
                <c:pt idx="1084">
                  <c:v>0.68495555555555554</c:v>
                </c:pt>
                <c:pt idx="1085">
                  <c:v>0.6917388888888889</c:v>
                </c:pt>
                <c:pt idx="1086">
                  <c:v>0.7002166666666666</c:v>
                </c:pt>
                <c:pt idx="1087">
                  <c:v>0.70530555555555563</c:v>
                </c:pt>
                <c:pt idx="1088">
                  <c:v>0.71377777777777773</c:v>
                </c:pt>
                <c:pt idx="1089">
                  <c:v>0.71717222222222221</c:v>
                </c:pt>
                <c:pt idx="1090">
                  <c:v>0.72395555555555557</c:v>
                </c:pt>
                <c:pt idx="1091">
                  <c:v>0.73242777777777779</c:v>
                </c:pt>
                <c:pt idx="1092">
                  <c:v>0.7290388888888889</c:v>
                </c:pt>
                <c:pt idx="1093">
                  <c:v>0.73073333333333335</c:v>
                </c:pt>
                <c:pt idx="1094">
                  <c:v>0.74599444444444452</c:v>
                </c:pt>
                <c:pt idx="1095">
                  <c:v>0.75277777777777777</c:v>
                </c:pt>
                <c:pt idx="1096">
                  <c:v>0.7578611111111111</c:v>
                </c:pt>
                <c:pt idx="1097">
                  <c:v>0.76803333333333335</c:v>
                </c:pt>
                <c:pt idx="1098">
                  <c:v>0.76803333333333335</c:v>
                </c:pt>
                <c:pt idx="1099">
                  <c:v>0.77312222222222227</c:v>
                </c:pt>
                <c:pt idx="1100">
                  <c:v>0.78329444444444452</c:v>
                </c:pt>
                <c:pt idx="1101">
                  <c:v>0.78498888888888885</c:v>
                </c:pt>
                <c:pt idx="1102">
                  <c:v>0.79007777777777777</c:v>
                </c:pt>
                <c:pt idx="1103">
                  <c:v>0.79685555555555554</c:v>
                </c:pt>
                <c:pt idx="1104">
                  <c:v>0.80194444444444446</c:v>
                </c:pt>
                <c:pt idx="1105">
                  <c:v>0.80702777777777779</c:v>
                </c:pt>
                <c:pt idx="1106">
                  <c:v>0.8121166666666666</c:v>
                </c:pt>
                <c:pt idx="1107">
                  <c:v>0.81889999999999996</c:v>
                </c:pt>
                <c:pt idx="1108">
                  <c:v>0.81889999999999996</c:v>
                </c:pt>
                <c:pt idx="1109">
                  <c:v>0.82567777777777773</c:v>
                </c:pt>
                <c:pt idx="1110">
                  <c:v>0.82907222222222221</c:v>
                </c:pt>
                <c:pt idx="1111">
                  <c:v>0.8324611111111111</c:v>
                </c:pt>
                <c:pt idx="1112">
                  <c:v>0.83584999999999998</c:v>
                </c:pt>
                <c:pt idx="1113">
                  <c:v>0.84263333333333335</c:v>
                </c:pt>
                <c:pt idx="1114">
                  <c:v>0.84263333333333335</c:v>
                </c:pt>
                <c:pt idx="1115">
                  <c:v>0.84602777777777771</c:v>
                </c:pt>
                <c:pt idx="1116">
                  <c:v>0.8494166666666666</c:v>
                </c:pt>
                <c:pt idx="1117">
                  <c:v>0.85111111111111104</c:v>
                </c:pt>
                <c:pt idx="1118">
                  <c:v>0.84772222222222227</c:v>
                </c:pt>
                <c:pt idx="1119">
                  <c:v>0.8494166666666666</c:v>
                </c:pt>
                <c:pt idx="1120">
                  <c:v>0.85958888888888896</c:v>
                </c:pt>
                <c:pt idx="1121">
                  <c:v>0.86297777777777773</c:v>
                </c:pt>
                <c:pt idx="1122">
                  <c:v>0.86806666666666665</c:v>
                </c:pt>
                <c:pt idx="1123">
                  <c:v>0.87654444444444446</c:v>
                </c:pt>
                <c:pt idx="1124">
                  <c:v>0.87485000000000002</c:v>
                </c:pt>
                <c:pt idx="1125">
                  <c:v>0.87654444444444446</c:v>
                </c:pt>
                <c:pt idx="1126">
                  <c:v>0.88502222222222215</c:v>
                </c:pt>
                <c:pt idx="1127">
                  <c:v>0.88671666666666671</c:v>
                </c:pt>
                <c:pt idx="1128">
                  <c:v>0.89010555555555548</c:v>
                </c:pt>
                <c:pt idx="1129">
                  <c:v>0.89349999999999985</c:v>
                </c:pt>
                <c:pt idx="1130">
                  <c:v>0.89519444444444451</c:v>
                </c:pt>
                <c:pt idx="1131">
                  <c:v>0.89688888888888885</c:v>
                </c:pt>
                <c:pt idx="1132">
                  <c:v>0.90197222222222229</c:v>
                </c:pt>
                <c:pt idx="1133">
                  <c:v>0.90706111111111121</c:v>
                </c:pt>
                <c:pt idx="1134">
                  <c:v>0.90706111111111121</c:v>
                </c:pt>
                <c:pt idx="1135">
                  <c:v>0.90875555555555554</c:v>
                </c:pt>
                <c:pt idx="1136">
                  <c:v>0.91214999999999991</c:v>
                </c:pt>
                <c:pt idx="1137">
                  <c:v>0.91214999999999991</c:v>
                </c:pt>
                <c:pt idx="1138">
                  <c:v>0.9155388888888889</c:v>
                </c:pt>
                <c:pt idx="1139">
                  <c:v>0.92062222222222223</c:v>
                </c:pt>
                <c:pt idx="1140">
                  <c:v>0.92062222222222223</c:v>
                </c:pt>
                <c:pt idx="1141">
                  <c:v>0.92571111111111104</c:v>
                </c:pt>
                <c:pt idx="1142">
                  <c:v>0.92910000000000004</c:v>
                </c:pt>
                <c:pt idx="1143">
                  <c:v>0.91892777777777768</c:v>
                </c:pt>
                <c:pt idx="1144">
                  <c:v>0.91892777777777768</c:v>
                </c:pt>
                <c:pt idx="1145">
                  <c:v>0.92571111111111104</c:v>
                </c:pt>
                <c:pt idx="1146">
                  <c:v>0.9324944444444444</c:v>
                </c:pt>
                <c:pt idx="1147">
                  <c:v>0.9324944444444444</c:v>
                </c:pt>
                <c:pt idx="1148">
                  <c:v>0.93757777777777773</c:v>
                </c:pt>
                <c:pt idx="1149">
                  <c:v>0.9409722222222221</c:v>
                </c:pt>
                <c:pt idx="1150">
                  <c:v>0.93757777777777773</c:v>
                </c:pt>
                <c:pt idx="1151">
                  <c:v>0.9443611111111111</c:v>
                </c:pt>
                <c:pt idx="1152">
                  <c:v>0.94775000000000009</c:v>
                </c:pt>
                <c:pt idx="1153">
                  <c:v>0.94945000000000002</c:v>
                </c:pt>
                <c:pt idx="1154">
                  <c:v>0.94775000000000009</c:v>
                </c:pt>
                <c:pt idx="1155">
                  <c:v>0.95283888888888879</c:v>
                </c:pt>
                <c:pt idx="1156">
                  <c:v>0.95453333333333346</c:v>
                </c:pt>
                <c:pt idx="1157">
                  <c:v>0.95792222222222223</c:v>
                </c:pt>
                <c:pt idx="1158">
                  <c:v>0.95962222222222215</c:v>
                </c:pt>
                <c:pt idx="1159">
                  <c:v>0.95962222222222215</c:v>
                </c:pt>
                <c:pt idx="1160">
                  <c:v>0.95962222222222215</c:v>
                </c:pt>
                <c:pt idx="1161">
                  <c:v>0.96639999999999993</c:v>
                </c:pt>
                <c:pt idx="1162">
                  <c:v>0.96470555555555548</c:v>
                </c:pt>
                <c:pt idx="1163">
                  <c:v>0.96470555555555548</c:v>
                </c:pt>
                <c:pt idx="1164">
                  <c:v>0.96639999999999993</c:v>
                </c:pt>
                <c:pt idx="1165">
                  <c:v>0.96979444444444451</c:v>
                </c:pt>
                <c:pt idx="1166">
                  <c:v>0.96979444444444451</c:v>
                </c:pt>
                <c:pt idx="1167">
                  <c:v>0.97318333333333329</c:v>
                </c:pt>
                <c:pt idx="1168">
                  <c:v>0.97487777777777784</c:v>
                </c:pt>
                <c:pt idx="1169">
                  <c:v>0.95962222222222215</c:v>
                </c:pt>
                <c:pt idx="1170">
                  <c:v>0.96639999999999993</c:v>
                </c:pt>
                <c:pt idx="1171">
                  <c:v>0.97487777777777784</c:v>
                </c:pt>
                <c:pt idx="1172">
                  <c:v>0.97487777777777784</c:v>
                </c:pt>
                <c:pt idx="1173">
                  <c:v>0.97827222222222221</c:v>
                </c:pt>
                <c:pt idx="1174">
                  <c:v>0.98504999999999998</c:v>
                </c:pt>
                <c:pt idx="1175">
                  <c:v>0.98166111111111098</c:v>
                </c:pt>
                <c:pt idx="1176">
                  <c:v>0.98335555555555554</c:v>
                </c:pt>
                <c:pt idx="1177">
                  <c:v>0.98504999999999998</c:v>
                </c:pt>
                <c:pt idx="1178">
                  <c:v>0.9867499999999999</c:v>
                </c:pt>
                <c:pt idx="1179">
                  <c:v>0.98504999999999998</c:v>
                </c:pt>
                <c:pt idx="1180">
                  <c:v>0.98844444444444435</c:v>
                </c:pt>
                <c:pt idx="1181">
                  <c:v>0.98844444444444435</c:v>
                </c:pt>
                <c:pt idx="1182">
                  <c:v>0.98504999999999998</c:v>
                </c:pt>
                <c:pt idx="1183">
                  <c:v>0.99183333333333334</c:v>
                </c:pt>
                <c:pt idx="1184">
                  <c:v>0.99522222222222234</c:v>
                </c:pt>
                <c:pt idx="1185">
                  <c:v>0.99522222222222234</c:v>
                </c:pt>
                <c:pt idx="1186">
                  <c:v>0.99522222222222234</c:v>
                </c:pt>
                <c:pt idx="1187">
                  <c:v>0.99692222222222227</c:v>
                </c:pt>
                <c:pt idx="1188">
                  <c:v>0.9986166666666666</c:v>
                </c:pt>
                <c:pt idx="1189">
                  <c:v>0.9986166666666666</c:v>
                </c:pt>
                <c:pt idx="1190">
                  <c:v>0.99352777777777768</c:v>
                </c:pt>
                <c:pt idx="1191">
                  <c:v>1.0020055555555556</c:v>
                </c:pt>
                <c:pt idx="1192">
                  <c:v>1.0020055555555556</c:v>
                </c:pt>
                <c:pt idx="1193">
                  <c:v>1.0020055555555556</c:v>
                </c:pt>
                <c:pt idx="1194">
                  <c:v>1.0003111111111112</c:v>
                </c:pt>
                <c:pt idx="1195">
                  <c:v>0.99352777777777768</c:v>
                </c:pt>
                <c:pt idx="1196">
                  <c:v>0.99692222222222227</c:v>
                </c:pt>
                <c:pt idx="1197">
                  <c:v>1.0020055555555556</c:v>
                </c:pt>
                <c:pt idx="1198">
                  <c:v>1.0037</c:v>
                </c:pt>
                <c:pt idx="1199">
                  <c:v>1.0070944444444443</c:v>
                </c:pt>
                <c:pt idx="1200">
                  <c:v>1.0087888888888887</c:v>
                </c:pt>
                <c:pt idx="1201">
                  <c:v>1.0087888888888887</c:v>
                </c:pt>
                <c:pt idx="1202">
                  <c:v>1.0104833333333334</c:v>
                </c:pt>
                <c:pt idx="1203">
                  <c:v>1.0104833333333334</c:v>
                </c:pt>
                <c:pt idx="1204">
                  <c:v>1.0104833333333334</c:v>
                </c:pt>
                <c:pt idx="1205">
                  <c:v>1.0104833333333334</c:v>
                </c:pt>
                <c:pt idx="1206">
                  <c:v>1.0121777777777778</c:v>
                </c:pt>
                <c:pt idx="1207">
                  <c:v>1.0121777777777778</c:v>
                </c:pt>
                <c:pt idx="1208">
                  <c:v>1.0121777777777778</c:v>
                </c:pt>
                <c:pt idx="1209">
                  <c:v>1.0121777777777778</c:v>
                </c:pt>
                <c:pt idx="1210">
                  <c:v>1.0070944444444443</c:v>
                </c:pt>
                <c:pt idx="1211">
                  <c:v>1.0121777777777778</c:v>
                </c:pt>
                <c:pt idx="1212">
                  <c:v>1.0121777777777778</c:v>
                </c:pt>
                <c:pt idx="1213">
                  <c:v>1.0104833333333334</c:v>
                </c:pt>
                <c:pt idx="1214">
                  <c:v>1.0104833333333334</c:v>
                </c:pt>
                <c:pt idx="1215">
                  <c:v>1.0104833333333334</c:v>
                </c:pt>
                <c:pt idx="1216">
                  <c:v>1.0104833333333334</c:v>
                </c:pt>
                <c:pt idx="1217">
                  <c:v>1.0104833333333334</c:v>
                </c:pt>
                <c:pt idx="1218">
                  <c:v>1.0087888888888887</c:v>
                </c:pt>
                <c:pt idx="1219">
                  <c:v>1.0104833333333334</c:v>
                </c:pt>
                <c:pt idx="1220">
                  <c:v>1.0003111111111112</c:v>
                </c:pt>
                <c:pt idx="1221">
                  <c:v>1.0003111111111112</c:v>
                </c:pt>
                <c:pt idx="1222">
                  <c:v>1.0053944444444445</c:v>
                </c:pt>
                <c:pt idx="1223">
                  <c:v>1.0087888888888887</c:v>
                </c:pt>
                <c:pt idx="1224">
                  <c:v>1.0070944444444443</c:v>
                </c:pt>
                <c:pt idx="1225">
                  <c:v>1.0104833333333334</c:v>
                </c:pt>
                <c:pt idx="1226">
                  <c:v>1.0087888888888887</c:v>
                </c:pt>
                <c:pt idx="1227">
                  <c:v>1.0070944444444443</c:v>
                </c:pt>
                <c:pt idx="1228">
                  <c:v>1.0087888888888887</c:v>
                </c:pt>
                <c:pt idx="1229">
                  <c:v>1.0104833333333334</c:v>
                </c:pt>
                <c:pt idx="1230">
                  <c:v>1.0104833333333334</c:v>
                </c:pt>
                <c:pt idx="1231">
                  <c:v>1.0070944444444443</c:v>
                </c:pt>
                <c:pt idx="1232">
                  <c:v>1.0121777777777778</c:v>
                </c:pt>
                <c:pt idx="1233">
                  <c:v>1.0070944444444443</c:v>
                </c:pt>
                <c:pt idx="1234">
                  <c:v>1.0087888888888887</c:v>
                </c:pt>
                <c:pt idx="1235">
                  <c:v>1.0104833333333334</c:v>
                </c:pt>
                <c:pt idx="1236">
                  <c:v>1.0087888888888887</c:v>
                </c:pt>
                <c:pt idx="1237">
                  <c:v>1.0104833333333334</c:v>
                </c:pt>
                <c:pt idx="1238">
                  <c:v>1.0138722222222221</c:v>
                </c:pt>
                <c:pt idx="1239">
                  <c:v>1.0087888888888887</c:v>
                </c:pt>
                <c:pt idx="1240">
                  <c:v>1.0087888888888887</c:v>
                </c:pt>
                <c:pt idx="1241">
                  <c:v>1.0104833333333334</c:v>
                </c:pt>
                <c:pt idx="1242">
                  <c:v>1.0104833333333334</c:v>
                </c:pt>
                <c:pt idx="1243">
                  <c:v>1.0070944444444443</c:v>
                </c:pt>
                <c:pt idx="1244">
                  <c:v>1.0070944444444443</c:v>
                </c:pt>
                <c:pt idx="1245">
                  <c:v>1.0053944444444445</c:v>
                </c:pt>
                <c:pt idx="1246">
                  <c:v>0.99692222222222227</c:v>
                </c:pt>
                <c:pt idx="1247">
                  <c:v>1.0020055555555556</c:v>
                </c:pt>
                <c:pt idx="1248">
                  <c:v>1.0070944444444443</c:v>
                </c:pt>
                <c:pt idx="1249">
                  <c:v>1.0087888888888887</c:v>
                </c:pt>
                <c:pt idx="1250">
                  <c:v>1.0087888888888887</c:v>
                </c:pt>
                <c:pt idx="1251">
                  <c:v>1.0104833333333334</c:v>
                </c:pt>
                <c:pt idx="1252">
                  <c:v>1.0070944444444443</c:v>
                </c:pt>
                <c:pt idx="1253">
                  <c:v>1.0087888888888887</c:v>
                </c:pt>
                <c:pt idx="1254">
                  <c:v>1.0070944444444443</c:v>
                </c:pt>
                <c:pt idx="1255">
                  <c:v>1.0104833333333334</c:v>
                </c:pt>
                <c:pt idx="1256">
                  <c:v>1.0087888888888887</c:v>
                </c:pt>
                <c:pt idx="1257">
                  <c:v>1.0087888888888887</c:v>
                </c:pt>
                <c:pt idx="1258">
                  <c:v>1.0104833333333334</c:v>
                </c:pt>
                <c:pt idx="1259">
                  <c:v>1.0087888888888887</c:v>
                </c:pt>
                <c:pt idx="1260">
                  <c:v>1.0121777777777778</c:v>
                </c:pt>
                <c:pt idx="1261">
                  <c:v>1.0087888888888887</c:v>
                </c:pt>
                <c:pt idx="1262">
                  <c:v>1.0087888888888887</c:v>
                </c:pt>
                <c:pt idx="1263">
                  <c:v>1.0104833333333334</c:v>
                </c:pt>
                <c:pt idx="1264">
                  <c:v>1.0121777777777778</c:v>
                </c:pt>
                <c:pt idx="1265">
                  <c:v>1.0070944444444443</c:v>
                </c:pt>
                <c:pt idx="1266">
                  <c:v>1.0087888888888887</c:v>
                </c:pt>
                <c:pt idx="1267">
                  <c:v>1.0087888888888887</c:v>
                </c:pt>
                <c:pt idx="1268">
                  <c:v>1.0070944444444443</c:v>
                </c:pt>
                <c:pt idx="1269">
                  <c:v>1.0070944444444443</c:v>
                </c:pt>
                <c:pt idx="1270">
                  <c:v>1.0087888888888887</c:v>
                </c:pt>
                <c:pt idx="1271">
                  <c:v>0.9986166666666666</c:v>
                </c:pt>
                <c:pt idx="1272">
                  <c:v>0.99352777777777768</c:v>
                </c:pt>
                <c:pt idx="1273">
                  <c:v>1.0020055555555556</c:v>
                </c:pt>
                <c:pt idx="1274">
                  <c:v>1.0053944444444445</c:v>
                </c:pt>
                <c:pt idx="1275">
                  <c:v>1.0070944444444443</c:v>
                </c:pt>
                <c:pt idx="1276">
                  <c:v>1.0087888888888887</c:v>
                </c:pt>
                <c:pt idx="1277">
                  <c:v>1.0104833333333334</c:v>
                </c:pt>
                <c:pt idx="1278">
                  <c:v>1.0070944444444443</c:v>
                </c:pt>
                <c:pt idx="1279">
                  <c:v>1.0104833333333334</c:v>
                </c:pt>
                <c:pt idx="1280">
                  <c:v>1.0087888888888887</c:v>
                </c:pt>
                <c:pt idx="1281">
                  <c:v>1.0070944444444443</c:v>
                </c:pt>
                <c:pt idx="1282">
                  <c:v>1.0087888888888887</c:v>
                </c:pt>
                <c:pt idx="1283">
                  <c:v>1.0037</c:v>
                </c:pt>
                <c:pt idx="1284">
                  <c:v>1.0070944444444443</c:v>
                </c:pt>
                <c:pt idx="1285">
                  <c:v>1.0104833333333334</c:v>
                </c:pt>
                <c:pt idx="1286">
                  <c:v>1.0070944444444443</c:v>
                </c:pt>
                <c:pt idx="1287">
                  <c:v>1.0087888888888887</c:v>
                </c:pt>
                <c:pt idx="1288">
                  <c:v>1.0053944444444445</c:v>
                </c:pt>
                <c:pt idx="1289">
                  <c:v>1.0087888888888887</c:v>
                </c:pt>
                <c:pt idx="1290">
                  <c:v>1.0053944444444445</c:v>
                </c:pt>
                <c:pt idx="1291">
                  <c:v>1.0087888888888887</c:v>
                </c:pt>
                <c:pt idx="1292">
                  <c:v>1.0087888888888887</c:v>
                </c:pt>
                <c:pt idx="1293">
                  <c:v>1.0070944444444443</c:v>
                </c:pt>
                <c:pt idx="1294">
                  <c:v>1.0070944444444443</c:v>
                </c:pt>
                <c:pt idx="1295">
                  <c:v>1.0053944444444445</c:v>
                </c:pt>
                <c:pt idx="1296">
                  <c:v>1.0070944444444443</c:v>
                </c:pt>
                <c:pt idx="1297">
                  <c:v>0.99352777777777768</c:v>
                </c:pt>
                <c:pt idx="1298">
                  <c:v>0.99692222222222227</c:v>
                </c:pt>
                <c:pt idx="1299">
                  <c:v>1.0003111111111112</c:v>
                </c:pt>
                <c:pt idx="1300">
                  <c:v>1.0003111111111112</c:v>
                </c:pt>
                <c:pt idx="1301">
                  <c:v>0.9986166666666666</c:v>
                </c:pt>
                <c:pt idx="1302">
                  <c:v>1.0003111111111112</c:v>
                </c:pt>
                <c:pt idx="1303">
                  <c:v>1.0020055555555556</c:v>
                </c:pt>
                <c:pt idx="1304">
                  <c:v>1.0003111111111112</c:v>
                </c:pt>
                <c:pt idx="1305">
                  <c:v>1.0003111111111112</c:v>
                </c:pt>
                <c:pt idx="1306">
                  <c:v>1.0003111111111112</c:v>
                </c:pt>
                <c:pt idx="1307">
                  <c:v>1.0020055555555556</c:v>
                </c:pt>
                <c:pt idx="1308">
                  <c:v>0.9986166666666666</c:v>
                </c:pt>
                <c:pt idx="1309">
                  <c:v>1.0020055555555556</c:v>
                </c:pt>
                <c:pt idx="1310">
                  <c:v>1.0020055555555556</c:v>
                </c:pt>
                <c:pt idx="1311">
                  <c:v>1.0020055555555556</c:v>
                </c:pt>
                <c:pt idx="1312">
                  <c:v>1.0020055555555556</c:v>
                </c:pt>
                <c:pt idx="1313">
                  <c:v>1.0003111111111112</c:v>
                </c:pt>
                <c:pt idx="1314">
                  <c:v>0.99692222222222227</c:v>
                </c:pt>
                <c:pt idx="1315">
                  <c:v>1.0003111111111112</c:v>
                </c:pt>
                <c:pt idx="1316">
                  <c:v>1.0020055555555556</c:v>
                </c:pt>
                <c:pt idx="1317">
                  <c:v>0.9986166666666666</c:v>
                </c:pt>
                <c:pt idx="1318">
                  <c:v>1.0003111111111112</c:v>
                </c:pt>
                <c:pt idx="1319">
                  <c:v>1.0020055555555556</c:v>
                </c:pt>
                <c:pt idx="1320">
                  <c:v>0.99692222222222227</c:v>
                </c:pt>
                <c:pt idx="1321">
                  <c:v>1.0020055555555556</c:v>
                </c:pt>
                <c:pt idx="1322">
                  <c:v>0.99352777777777768</c:v>
                </c:pt>
                <c:pt idx="1323">
                  <c:v>0.9867499999999999</c:v>
                </c:pt>
                <c:pt idx="1324">
                  <c:v>0.9901388888888889</c:v>
                </c:pt>
                <c:pt idx="1325">
                  <c:v>0.99352777777777768</c:v>
                </c:pt>
                <c:pt idx="1326">
                  <c:v>0.99522222222222234</c:v>
                </c:pt>
                <c:pt idx="1327">
                  <c:v>0.99522222222222234</c:v>
                </c:pt>
                <c:pt idx="1328">
                  <c:v>0.99183333333333334</c:v>
                </c:pt>
                <c:pt idx="1329">
                  <c:v>0.9901388888888889</c:v>
                </c:pt>
                <c:pt idx="1330">
                  <c:v>0.99522222222222234</c:v>
                </c:pt>
                <c:pt idx="1331">
                  <c:v>0.99522222222222234</c:v>
                </c:pt>
                <c:pt idx="1332">
                  <c:v>0.9901388888888889</c:v>
                </c:pt>
                <c:pt idx="1333">
                  <c:v>0.99352777777777768</c:v>
                </c:pt>
                <c:pt idx="1334">
                  <c:v>0.99522222222222234</c:v>
                </c:pt>
                <c:pt idx="1335">
                  <c:v>0.9901388888888889</c:v>
                </c:pt>
                <c:pt idx="1336">
                  <c:v>0.99352777777777768</c:v>
                </c:pt>
                <c:pt idx="1337">
                  <c:v>0.9901388888888889</c:v>
                </c:pt>
                <c:pt idx="1338">
                  <c:v>0.99183333333333334</c:v>
                </c:pt>
                <c:pt idx="1339">
                  <c:v>0.98844444444444435</c:v>
                </c:pt>
                <c:pt idx="1340">
                  <c:v>0.99183333333333334</c:v>
                </c:pt>
                <c:pt idx="1341">
                  <c:v>0.99183333333333334</c:v>
                </c:pt>
                <c:pt idx="1342">
                  <c:v>0.98844444444444435</c:v>
                </c:pt>
                <c:pt idx="1343">
                  <c:v>0.9901388888888889</c:v>
                </c:pt>
                <c:pt idx="1344">
                  <c:v>0.9901388888888889</c:v>
                </c:pt>
                <c:pt idx="1345">
                  <c:v>0.9901388888888889</c:v>
                </c:pt>
                <c:pt idx="1346">
                  <c:v>0.99183333333333334</c:v>
                </c:pt>
                <c:pt idx="1347">
                  <c:v>0.9901388888888889</c:v>
                </c:pt>
                <c:pt idx="1348">
                  <c:v>0.97996666666666665</c:v>
                </c:pt>
                <c:pt idx="1349">
                  <c:v>0.97827222222222221</c:v>
                </c:pt>
                <c:pt idx="1350">
                  <c:v>0.98166111111111098</c:v>
                </c:pt>
                <c:pt idx="1351">
                  <c:v>0.98335555555555554</c:v>
                </c:pt>
                <c:pt idx="1352">
                  <c:v>0.9867499999999999</c:v>
                </c:pt>
                <c:pt idx="1353">
                  <c:v>0.9867499999999999</c:v>
                </c:pt>
                <c:pt idx="1354">
                  <c:v>0.98504999999999998</c:v>
                </c:pt>
                <c:pt idx="1355">
                  <c:v>0.98504999999999998</c:v>
                </c:pt>
                <c:pt idx="1356">
                  <c:v>0.98335555555555554</c:v>
                </c:pt>
                <c:pt idx="1357">
                  <c:v>0.98844444444444435</c:v>
                </c:pt>
                <c:pt idx="1358">
                  <c:v>0.98335555555555554</c:v>
                </c:pt>
                <c:pt idx="1359">
                  <c:v>0.9867499999999999</c:v>
                </c:pt>
                <c:pt idx="1360">
                  <c:v>0.9867499999999999</c:v>
                </c:pt>
                <c:pt idx="1361">
                  <c:v>0.9867499999999999</c:v>
                </c:pt>
                <c:pt idx="1362">
                  <c:v>0.98504999999999998</c:v>
                </c:pt>
                <c:pt idx="1363">
                  <c:v>0.98844444444444435</c:v>
                </c:pt>
                <c:pt idx="1364">
                  <c:v>0.98166111111111098</c:v>
                </c:pt>
                <c:pt idx="1365">
                  <c:v>0.98504999999999998</c:v>
                </c:pt>
                <c:pt idx="1366">
                  <c:v>0.98335555555555554</c:v>
                </c:pt>
                <c:pt idx="1367">
                  <c:v>0.98504999999999998</c:v>
                </c:pt>
                <c:pt idx="1368">
                  <c:v>0.98504999999999998</c:v>
                </c:pt>
                <c:pt idx="1369">
                  <c:v>0.9901388888888889</c:v>
                </c:pt>
                <c:pt idx="1370">
                  <c:v>0.9901388888888889</c:v>
                </c:pt>
                <c:pt idx="1371">
                  <c:v>0.99352777777777768</c:v>
                </c:pt>
                <c:pt idx="1372">
                  <c:v>0.99522222222222234</c:v>
                </c:pt>
                <c:pt idx="1373">
                  <c:v>0.99183333333333334</c:v>
                </c:pt>
                <c:pt idx="1374">
                  <c:v>0.97996666666666665</c:v>
                </c:pt>
                <c:pt idx="1375">
                  <c:v>0.9867499999999999</c:v>
                </c:pt>
                <c:pt idx="1376">
                  <c:v>0.99183333333333334</c:v>
                </c:pt>
                <c:pt idx="1377">
                  <c:v>0.99183333333333334</c:v>
                </c:pt>
                <c:pt idx="1378">
                  <c:v>0.9901388888888889</c:v>
                </c:pt>
                <c:pt idx="1379">
                  <c:v>0.99183333333333334</c:v>
                </c:pt>
                <c:pt idx="1380">
                  <c:v>0.98844444444444435</c:v>
                </c:pt>
                <c:pt idx="1381">
                  <c:v>0.99183333333333334</c:v>
                </c:pt>
                <c:pt idx="1382">
                  <c:v>0.98844444444444435</c:v>
                </c:pt>
                <c:pt idx="1383">
                  <c:v>0.98166111111111098</c:v>
                </c:pt>
                <c:pt idx="1384">
                  <c:v>0.98335555555555554</c:v>
                </c:pt>
                <c:pt idx="1385">
                  <c:v>0.98335555555555554</c:v>
                </c:pt>
                <c:pt idx="1386">
                  <c:v>0.97657222222222229</c:v>
                </c:pt>
                <c:pt idx="1387">
                  <c:v>0.97657222222222229</c:v>
                </c:pt>
                <c:pt idx="1388">
                  <c:v>0.97996666666666665</c:v>
                </c:pt>
                <c:pt idx="1389">
                  <c:v>0.98166111111111098</c:v>
                </c:pt>
                <c:pt idx="1390">
                  <c:v>0.98166111111111098</c:v>
                </c:pt>
                <c:pt idx="1391">
                  <c:v>0.98166111111111098</c:v>
                </c:pt>
                <c:pt idx="1392">
                  <c:v>0.98335555555555554</c:v>
                </c:pt>
                <c:pt idx="1393">
                  <c:v>0.97827222222222221</c:v>
                </c:pt>
                <c:pt idx="1394">
                  <c:v>0.98166111111111098</c:v>
                </c:pt>
                <c:pt idx="1395">
                  <c:v>0.97996666666666665</c:v>
                </c:pt>
                <c:pt idx="1396">
                  <c:v>0.97996666666666665</c:v>
                </c:pt>
                <c:pt idx="1397">
                  <c:v>0.97657222222222229</c:v>
                </c:pt>
                <c:pt idx="1398">
                  <c:v>0.97996666666666665</c:v>
                </c:pt>
                <c:pt idx="1399">
                  <c:v>0.96979444444444451</c:v>
                </c:pt>
                <c:pt idx="1400">
                  <c:v>0.96470555555555548</c:v>
                </c:pt>
                <c:pt idx="1401">
                  <c:v>0.96809999999999985</c:v>
                </c:pt>
                <c:pt idx="1402">
                  <c:v>0.96979444444444451</c:v>
                </c:pt>
                <c:pt idx="1403">
                  <c:v>0.97827222222222221</c:v>
                </c:pt>
                <c:pt idx="1404">
                  <c:v>0.97657222222222229</c:v>
                </c:pt>
                <c:pt idx="1405">
                  <c:v>0.97996666666666665</c:v>
                </c:pt>
                <c:pt idx="1406">
                  <c:v>0.97487777777777784</c:v>
                </c:pt>
                <c:pt idx="1407">
                  <c:v>0.97827222222222221</c:v>
                </c:pt>
                <c:pt idx="1408">
                  <c:v>0.97487777777777784</c:v>
                </c:pt>
                <c:pt idx="1409">
                  <c:v>0.97487777777777784</c:v>
                </c:pt>
                <c:pt idx="1410">
                  <c:v>0.97827222222222221</c:v>
                </c:pt>
                <c:pt idx="1411">
                  <c:v>0.97318333333333329</c:v>
                </c:pt>
                <c:pt idx="1412">
                  <c:v>0.97827222222222221</c:v>
                </c:pt>
                <c:pt idx="1413">
                  <c:v>0.97657222222222229</c:v>
                </c:pt>
                <c:pt idx="1414">
                  <c:v>0.97827222222222221</c:v>
                </c:pt>
                <c:pt idx="1415">
                  <c:v>0.97318333333333329</c:v>
                </c:pt>
                <c:pt idx="1416">
                  <c:v>0.97318333333333329</c:v>
                </c:pt>
                <c:pt idx="1417">
                  <c:v>0.97318333333333329</c:v>
                </c:pt>
                <c:pt idx="1418">
                  <c:v>0.97148888888888885</c:v>
                </c:pt>
                <c:pt idx="1419">
                  <c:v>0.96979444444444451</c:v>
                </c:pt>
                <c:pt idx="1420">
                  <c:v>0.96809999999999985</c:v>
                </c:pt>
                <c:pt idx="1421">
                  <c:v>0.96639999999999993</c:v>
                </c:pt>
                <c:pt idx="1422">
                  <c:v>0.96809999999999985</c:v>
                </c:pt>
                <c:pt idx="1423">
                  <c:v>0.96470555555555548</c:v>
                </c:pt>
                <c:pt idx="1424">
                  <c:v>0.96470555555555548</c:v>
                </c:pt>
                <c:pt idx="1425">
                  <c:v>0.95283888888888879</c:v>
                </c:pt>
                <c:pt idx="1426">
                  <c:v>0.95792222222222223</c:v>
                </c:pt>
                <c:pt idx="1427">
                  <c:v>0.9613166666666666</c:v>
                </c:pt>
                <c:pt idx="1428">
                  <c:v>0.96470555555555548</c:v>
                </c:pt>
                <c:pt idx="1429">
                  <c:v>0.96639999999999993</c:v>
                </c:pt>
                <c:pt idx="1430">
                  <c:v>0.96809999999999985</c:v>
                </c:pt>
                <c:pt idx="1431">
                  <c:v>0.96809999999999985</c:v>
                </c:pt>
                <c:pt idx="1432">
                  <c:v>0.9613166666666666</c:v>
                </c:pt>
                <c:pt idx="1433">
                  <c:v>0.96809999999999985</c:v>
                </c:pt>
                <c:pt idx="1434">
                  <c:v>0.96639999999999993</c:v>
                </c:pt>
                <c:pt idx="1435">
                  <c:v>0.96639999999999993</c:v>
                </c:pt>
                <c:pt idx="1436">
                  <c:v>0.96639999999999993</c:v>
                </c:pt>
                <c:pt idx="1437">
                  <c:v>0.96809999999999985</c:v>
                </c:pt>
                <c:pt idx="1438">
                  <c:v>0.96470555555555548</c:v>
                </c:pt>
                <c:pt idx="1439">
                  <c:v>0.96301111111111115</c:v>
                </c:pt>
                <c:pt idx="1440">
                  <c:v>0.96470555555555548</c:v>
                </c:pt>
                <c:pt idx="1441">
                  <c:v>0.96301111111111115</c:v>
                </c:pt>
                <c:pt idx="1442">
                  <c:v>0.96301111111111115</c:v>
                </c:pt>
                <c:pt idx="1443">
                  <c:v>0.96301111111111115</c:v>
                </c:pt>
                <c:pt idx="1444">
                  <c:v>0.96301111111111115</c:v>
                </c:pt>
                <c:pt idx="1445">
                  <c:v>0.95962222222222215</c:v>
                </c:pt>
                <c:pt idx="1446">
                  <c:v>0.96301111111111115</c:v>
                </c:pt>
                <c:pt idx="1447">
                  <c:v>0.9613166666666666</c:v>
                </c:pt>
                <c:pt idx="1448">
                  <c:v>0.95792222222222223</c:v>
                </c:pt>
                <c:pt idx="1449">
                  <c:v>0.95792222222222223</c:v>
                </c:pt>
                <c:pt idx="1450">
                  <c:v>0.94945000000000002</c:v>
                </c:pt>
                <c:pt idx="1451">
                  <c:v>0.94775000000000009</c:v>
                </c:pt>
                <c:pt idx="1452">
                  <c:v>0.95114444444444446</c:v>
                </c:pt>
                <c:pt idx="1453">
                  <c:v>0.95622777777777779</c:v>
                </c:pt>
                <c:pt idx="1454">
                  <c:v>0.95453333333333346</c:v>
                </c:pt>
                <c:pt idx="1455">
                  <c:v>0.95283888888888879</c:v>
                </c:pt>
                <c:pt idx="1456">
                  <c:v>0.95792222222222223</c:v>
                </c:pt>
                <c:pt idx="1457">
                  <c:v>0.95114444444444446</c:v>
                </c:pt>
                <c:pt idx="1458">
                  <c:v>0.95283888888888879</c:v>
                </c:pt>
                <c:pt idx="1459">
                  <c:v>0.95622777777777779</c:v>
                </c:pt>
                <c:pt idx="1460">
                  <c:v>0.95283888888888879</c:v>
                </c:pt>
                <c:pt idx="1461">
                  <c:v>0.95283888888888879</c:v>
                </c:pt>
                <c:pt idx="1462">
                  <c:v>0.95622777777777779</c:v>
                </c:pt>
                <c:pt idx="1463">
                  <c:v>0.95453333333333346</c:v>
                </c:pt>
                <c:pt idx="1464">
                  <c:v>0.95283888888888879</c:v>
                </c:pt>
                <c:pt idx="1465">
                  <c:v>0.95453333333333346</c:v>
                </c:pt>
                <c:pt idx="1466">
                  <c:v>0.95453333333333346</c:v>
                </c:pt>
                <c:pt idx="1467">
                  <c:v>0.95453333333333346</c:v>
                </c:pt>
                <c:pt idx="1468">
                  <c:v>0.95283888888888879</c:v>
                </c:pt>
                <c:pt idx="1469">
                  <c:v>0.95622777777777779</c:v>
                </c:pt>
                <c:pt idx="1470">
                  <c:v>0.95453333333333346</c:v>
                </c:pt>
                <c:pt idx="1471">
                  <c:v>0.95283888888888879</c:v>
                </c:pt>
                <c:pt idx="1472">
                  <c:v>0.95453333333333346</c:v>
                </c:pt>
                <c:pt idx="1473">
                  <c:v>0.95283888888888879</c:v>
                </c:pt>
                <c:pt idx="1474">
                  <c:v>0.95453333333333346</c:v>
                </c:pt>
                <c:pt idx="1475">
                  <c:v>0.95453333333333346</c:v>
                </c:pt>
                <c:pt idx="1476">
                  <c:v>0.9409722222222221</c:v>
                </c:pt>
                <c:pt idx="1477">
                  <c:v>0.9409722222222221</c:v>
                </c:pt>
                <c:pt idx="1478">
                  <c:v>0.94775000000000009</c:v>
                </c:pt>
                <c:pt idx="1479">
                  <c:v>0.94945000000000002</c:v>
                </c:pt>
                <c:pt idx="1480">
                  <c:v>0.95453333333333346</c:v>
                </c:pt>
                <c:pt idx="1481">
                  <c:v>0.95114444444444446</c:v>
                </c:pt>
                <c:pt idx="1482">
                  <c:v>0.94945000000000002</c:v>
                </c:pt>
                <c:pt idx="1483">
                  <c:v>0.94775000000000009</c:v>
                </c:pt>
                <c:pt idx="1484">
                  <c:v>0.95453333333333346</c:v>
                </c:pt>
                <c:pt idx="1485">
                  <c:v>0.95114444444444446</c:v>
                </c:pt>
                <c:pt idx="1486">
                  <c:v>0.95114444444444446</c:v>
                </c:pt>
                <c:pt idx="1487">
                  <c:v>0.95453333333333346</c:v>
                </c:pt>
                <c:pt idx="1488">
                  <c:v>0.95283888888888879</c:v>
                </c:pt>
                <c:pt idx="1489">
                  <c:v>0.95792222222222223</c:v>
                </c:pt>
                <c:pt idx="1490">
                  <c:v>0.95622777777777779</c:v>
                </c:pt>
                <c:pt idx="1491">
                  <c:v>0.95962222222222215</c:v>
                </c:pt>
                <c:pt idx="1492">
                  <c:v>0.95622777777777779</c:v>
                </c:pt>
                <c:pt idx="1493">
                  <c:v>0.95792222222222223</c:v>
                </c:pt>
                <c:pt idx="1494">
                  <c:v>0.95962222222222215</c:v>
                </c:pt>
                <c:pt idx="1495">
                  <c:v>0.95962222222222215</c:v>
                </c:pt>
                <c:pt idx="1496">
                  <c:v>0.95453333333333346</c:v>
                </c:pt>
                <c:pt idx="1497">
                  <c:v>0.95792222222222223</c:v>
                </c:pt>
                <c:pt idx="1498">
                  <c:v>0.95622777777777779</c:v>
                </c:pt>
                <c:pt idx="1499">
                  <c:v>0.95622777777777779</c:v>
                </c:pt>
                <c:pt idx="1500">
                  <c:v>0.95283888888888879</c:v>
                </c:pt>
                <c:pt idx="1501">
                  <c:v>0.94945000000000002</c:v>
                </c:pt>
                <c:pt idx="1502">
                  <c:v>0.9409722222222221</c:v>
                </c:pt>
                <c:pt idx="1503">
                  <c:v>0.94775000000000009</c:v>
                </c:pt>
                <c:pt idx="1504">
                  <c:v>0.95453333333333346</c:v>
                </c:pt>
                <c:pt idx="1505">
                  <c:v>0.95114444444444446</c:v>
                </c:pt>
                <c:pt idx="1506">
                  <c:v>0.95622777777777779</c:v>
                </c:pt>
                <c:pt idx="1507">
                  <c:v>0.95453333333333346</c:v>
                </c:pt>
                <c:pt idx="1508">
                  <c:v>0.95283888888888879</c:v>
                </c:pt>
                <c:pt idx="1509">
                  <c:v>0.95283888888888879</c:v>
                </c:pt>
                <c:pt idx="1510">
                  <c:v>0.95622777777777779</c:v>
                </c:pt>
                <c:pt idx="1511">
                  <c:v>0.95453333333333346</c:v>
                </c:pt>
                <c:pt idx="1512">
                  <c:v>0.95283888888888879</c:v>
                </c:pt>
                <c:pt idx="1513">
                  <c:v>0.95622777777777779</c:v>
                </c:pt>
                <c:pt idx="1514">
                  <c:v>0.95622777777777779</c:v>
                </c:pt>
                <c:pt idx="1515">
                  <c:v>0.95792222222222223</c:v>
                </c:pt>
                <c:pt idx="1516">
                  <c:v>0.95792222222222223</c:v>
                </c:pt>
                <c:pt idx="1517">
                  <c:v>0.95622777777777779</c:v>
                </c:pt>
                <c:pt idx="1518">
                  <c:v>0.95283888888888879</c:v>
                </c:pt>
                <c:pt idx="1519">
                  <c:v>0.95453333333333346</c:v>
                </c:pt>
                <c:pt idx="1520">
                  <c:v>0.95622777777777779</c:v>
                </c:pt>
                <c:pt idx="1521">
                  <c:v>0.95622777777777779</c:v>
                </c:pt>
                <c:pt idx="1522">
                  <c:v>0.95453333333333346</c:v>
                </c:pt>
                <c:pt idx="1523">
                  <c:v>0.95622777777777779</c:v>
                </c:pt>
                <c:pt idx="1524">
                  <c:v>0.95453333333333346</c:v>
                </c:pt>
                <c:pt idx="1525">
                  <c:v>0.95622777777777779</c:v>
                </c:pt>
                <c:pt idx="1526">
                  <c:v>0.95792222222222223</c:v>
                </c:pt>
                <c:pt idx="1527">
                  <c:v>0.95622777777777779</c:v>
                </c:pt>
                <c:pt idx="1528">
                  <c:v>0.94605555555555543</c:v>
                </c:pt>
                <c:pt idx="1529">
                  <c:v>0.95283888888888879</c:v>
                </c:pt>
                <c:pt idx="1530">
                  <c:v>0.95962222222222215</c:v>
                </c:pt>
                <c:pt idx="1531">
                  <c:v>0.95962222222222215</c:v>
                </c:pt>
                <c:pt idx="1532">
                  <c:v>0.9613166666666666</c:v>
                </c:pt>
                <c:pt idx="1533">
                  <c:v>0.9613166666666666</c:v>
                </c:pt>
                <c:pt idx="1534">
                  <c:v>0.96301111111111115</c:v>
                </c:pt>
                <c:pt idx="1535">
                  <c:v>0.96470555555555548</c:v>
                </c:pt>
                <c:pt idx="1536">
                  <c:v>0.96301111111111115</c:v>
                </c:pt>
                <c:pt idx="1537">
                  <c:v>0.96301111111111115</c:v>
                </c:pt>
                <c:pt idx="1538">
                  <c:v>0.95962222222222215</c:v>
                </c:pt>
                <c:pt idx="1539">
                  <c:v>0.95962222222222215</c:v>
                </c:pt>
                <c:pt idx="1540">
                  <c:v>0.9613166666666666</c:v>
                </c:pt>
                <c:pt idx="1541">
                  <c:v>0.9613166666666666</c:v>
                </c:pt>
                <c:pt idx="1542">
                  <c:v>0.96301111111111115</c:v>
                </c:pt>
                <c:pt idx="1543">
                  <c:v>0.95962222222222215</c:v>
                </c:pt>
                <c:pt idx="1544">
                  <c:v>0.95962222222222215</c:v>
                </c:pt>
                <c:pt idx="1545">
                  <c:v>0.95792222222222223</c:v>
                </c:pt>
                <c:pt idx="1546">
                  <c:v>0.95453333333333346</c:v>
                </c:pt>
                <c:pt idx="1547">
                  <c:v>0.95114444444444446</c:v>
                </c:pt>
                <c:pt idx="1548">
                  <c:v>0.94945000000000002</c:v>
                </c:pt>
                <c:pt idx="1549">
                  <c:v>0.94945000000000002</c:v>
                </c:pt>
                <c:pt idx="1550">
                  <c:v>0.9443611111111111</c:v>
                </c:pt>
                <c:pt idx="1551">
                  <c:v>0.94266666666666665</c:v>
                </c:pt>
                <c:pt idx="1552">
                  <c:v>0.9409722222222221</c:v>
                </c:pt>
                <c:pt idx="1553">
                  <c:v>0.93418888888888896</c:v>
                </c:pt>
                <c:pt idx="1554">
                  <c:v>0.9324944444444444</c:v>
                </c:pt>
                <c:pt idx="1555">
                  <c:v>0.93757777777777773</c:v>
                </c:pt>
                <c:pt idx="1556">
                  <c:v>0.93927222222222218</c:v>
                </c:pt>
                <c:pt idx="1557">
                  <c:v>0.93927222222222218</c:v>
                </c:pt>
                <c:pt idx="1558">
                  <c:v>0.93927222222222218</c:v>
                </c:pt>
                <c:pt idx="1559">
                  <c:v>0.93418888888888896</c:v>
                </c:pt>
                <c:pt idx="1560">
                  <c:v>0.9324944444444444</c:v>
                </c:pt>
                <c:pt idx="1561">
                  <c:v>0.9324944444444444</c:v>
                </c:pt>
                <c:pt idx="1562">
                  <c:v>0.9324944444444444</c:v>
                </c:pt>
                <c:pt idx="1563">
                  <c:v>0.92740555555555559</c:v>
                </c:pt>
                <c:pt idx="1564">
                  <c:v>0.93079999999999996</c:v>
                </c:pt>
                <c:pt idx="1565">
                  <c:v>0.92910000000000004</c:v>
                </c:pt>
                <c:pt idx="1566">
                  <c:v>0.92571111111111104</c:v>
                </c:pt>
                <c:pt idx="1567">
                  <c:v>0.92910000000000004</c:v>
                </c:pt>
                <c:pt idx="1568">
                  <c:v>0.9240166666666666</c:v>
                </c:pt>
                <c:pt idx="1569">
                  <c:v>0.92062222222222223</c:v>
                </c:pt>
                <c:pt idx="1570">
                  <c:v>0.92062222222222223</c:v>
                </c:pt>
                <c:pt idx="1571">
                  <c:v>0.92062222222222223</c:v>
                </c:pt>
                <c:pt idx="1572">
                  <c:v>0.9155388888888889</c:v>
                </c:pt>
                <c:pt idx="1573">
                  <c:v>0.91723333333333334</c:v>
                </c:pt>
                <c:pt idx="1574">
                  <c:v>0.9155388888888889</c:v>
                </c:pt>
                <c:pt idx="1575">
                  <c:v>0.91044999999999998</c:v>
                </c:pt>
                <c:pt idx="1576">
                  <c:v>0.91044999999999998</c:v>
                </c:pt>
                <c:pt idx="1577">
                  <c:v>0.91214999999999991</c:v>
                </c:pt>
                <c:pt idx="1578">
                  <c:v>0.90875555555555554</c:v>
                </c:pt>
                <c:pt idx="1579">
                  <c:v>0.90197222222222229</c:v>
                </c:pt>
                <c:pt idx="1580">
                  <c:v>0.90536666666666654</c:v>
                </c:pt>
                <c:pt idx="1581">
                  <c:v>0.90706111111111121</c:v>
                </c:pt>
                <c:pt idx="1582">
                  <c:v>0.90706111111111121</c:v>
                </c:pt>
                <c:pt idx="1583">
                  <c:v>0.90706111111111121</c:v>
                </c:pt>
                <c:pt idx="1584">
                  <c:v>0.90875555555555554</c:v>
                </c:pt>
                <c:pt idx="1585">
                  <c:v>0.90875555555555554</c:v>
                </c:pt>
                <c:pt idx="1586">
                  <c:v>0.90536666666666654</c:v>
                </c:pt>
                <c:pt idx="1587">
                  <c:v>0.90706111111111121</c:v>
                </c:pt>
                <c:pt idx="1588">
                  <c:v>0.90536666666666654</c:v>
                </c:pt>
                <c:pt idx="1589">
                  <c:v>0.90536666666666654</c:v>
                </c:pt>
                <c:pt idx="1590">
                  <c:v>0.90706111111111121</c:v>
                </c:pt>
                <c:pt idx="1591">
                  <c:v>0.9240166666666666</c:v>
                </c:pt>
                <c:pt idx="1592">
                  <c:v>0.92571111111111104</c:v>
                </c:pt>
                <c:pt idx="1593">
                  <c:v>0.92062222222222223</c:v>
                </c:pt>
                <c:pt idx="1594">
                  <c:v>0.91384444444444457</c:v>
                </c:pt>
                <c:pt idx="1595">
                  <c:v>0.91044999999999998</c:v>
                </c:pt>
                <c:pt idx="1596">
                  <c:v>0.90706111111111121</c:v>
                </c:pt>
                <c:pt idx="1597">
                  <c:v>0.90875555555555554</c:v>
                </c:pt>
                <c:pt idx="1598">
                  <c:v>0.90536666666666654</c:v>
                </c:pt>
                <c:pt idx="1599">
                  <c:v>0.90536666666666654</c:v>
                </c:pt>
                <c:pt idx="1600">
                  <c:v>0.90706111111111121</c:v>
                </c:pt>
                <c:pt idx="1601">
                  <c:v>0.90536666666666654</c:v>
                </c:pt>
                <c:pt idx="1602">
                  <c:v>0.90875555555555554</c:v>
                </c:pt>
                <c:pt idx="1603">
                  <c:v>0.90875555555555554</c:v>
                </c:pt>
                <c:pt idx="1604">
                  <c:v>0.89519444444444451</c:v>
                </c:pt>
                <c:pt idx="1605">
                  <c:v>0.89519444444444451</c:v>
                </c:pt>
                <c:pt idx="1606">
                  <c:v>0.89688888888888885</c:v>
                </c:pt>
                <c:pt idx="1607">
                  <c:v>0.89858333333333329</c:v>
                </c:pt>
                <c:pt idx="1608">
                  <c:v>0.90027777777777784</c:v>
                </c:pt>
                <c:pt idx="1609">
                  <c:v>0.89858333333333329</c:v>
                </c:pt>
                <c:pt idx="1610">
                  <c:v>0.89519444444444451</c:v>
                </c:pt>
                <c:pt idx="1611">
                  <c:v>0.89519444444444451</c:v>
                </c:pt>
                <c:pt idx="1612">
                  <c:v>0.89519444444444451</c:v>
                </c:pt>
                <c:pt idx="1613">
                  <c:v>0.89858333333333329</c:v>
                </c:pt>
                <c:pt idx="1614">
                  <c:v>0.89179999999999993</c:v>
                </c:pt>
                <c:pt idx="1615">
                  <c:v>0.89349999999999985</c:v>
                </c:pt>
                <c:pt idx="1616">
                  <c:v>0.90027777777777784</c:v>
                </c:pt>
                <c:pt idx="1617">
                  <c:v>0.89349999999999985</c:v>
                </c:pt>
                <c:pt idx="1618">
                  <c:v>0.89688888888888885</c:v>
                </c:pt>
                <c:pt idx="1619">
                  <c:v>0.89519444444444451</c:v>
                </c:pt>
                <c:pt idx="1620">
                  <c:v>0.89179999999999993</c:v>
                </c:pt>
                <c:pt idx="1621">
                  <c:v>0.89010555555555548</c:v>
                </c:pt>
                <c:pt idx="1622">
                  <c:v>0.89349999999999985</c:v>
                </c:pt>
                <c:pt idx="1623">
                  <c:v>0.89349999999999985</c:v>
                </c:pt>
                <c:pt idx="1624">
                  <c:v>0.88841111111111115</c:v>
                </c:pt>
                <c:pt idx="1625">
                  <c:v>0.89349999999999985</c:v>
                </c:pt>
                <c:pt idx="1626">
                  <c:v>0.89349999999999985</c:v>
                </c:pt>
                <c:pt idx="1627">
                  <c:v>0.89010555555555548</c:v>
                </c:pt>
                <c:pt idx="1628">
                  <c:v>0.89179999999999993</c:v>
                </c:pt>
                <c:pt idx="1629">
                  <c:v>0.88841111111111115</c:v>
                </c:pt>
                <c:pt idx="1630">
                  <c:v>0.87993333333333335</c:v>
                </c:pt>
                <c:pt idx="1631">
                  <c:v>0.88332777777777771</c:v>
                </c:pt>
                <c:pt idx="1632">
                  <c:v>0.88671666666666671</c:v>
                </c:pt>
                <c:pt idx="1633">
                  <c:v>0.88502222222222215</c:v>
                </c:pt>
                <c:pt idx="1634">
                  <c:v>0.89179999999999993</c:v>
                </c:pt>
                <c:pt idx="1635">
                  <c:v>0.89010555555555548</c:v>
                </c:pt>
                <c:pt idx="1636">
                  <c:v>0.88671666666666671</c:v>
                </c:pt>
                <c:pt idx="1637">
                  <c:v>0.88671666666666671</c:v>
                </c:pt>
                <c:pt idx="1638">
                  <c:v>0.88841111111111115</c:v>
                </c:pt>
                <c:pt idx="1639">
                  <c:v>0.89010555555555548</c:v>
                </c:pt>
                <c:pt idx="1640">
                  <c:v>0.88841111111111115</c:v>
                </c:pt>
                <c:pt idx="1641">
                  <c:v>0.89010555555555548</c:v>
                </c:pt>
                <c:pt idx="1642">
                  <c:v>0.88671666666666671</c:v>
                </c:pt>
                <c:pt idx="1643">
                  <c:v>0.88162777777777779</c:v>
                </c:pt>
                <c:pt idx="1644">
                  <c:v>0.88671666666666671</c:v>
                </c:pt>
                <c:pt idx="1645">
                  <c:v>0.88502222222222215</c:v>
                </c:pt>
                <c:pt idx="1646">
                  <c:v>0.88671666666666671</c:v>
                </c:pt>
                <c:pt idx="1647">
                  <c:v>0.88841111111111115</c:v>
                </c:pt>
                <c:pt idx="1648">
                  <c:v>0.88671666666666671</c:v>
                </c:pt>
                <c:pt idx="1649">
                  <c:v>0.88502222222222215</c:v>
                </c:pt>
                <c:pt idx="1650">
                  <c:v>0.88502222222222215</c:v>
                </c:pt>
                <c:pt idx="1651">
                  <c:v>0.88502222222222215</c:v>
                </c:pt>
                <c:pt idx="1652">
                  <c:v>0.88162777777777779</c:v>
                </c:pt>
                <c:pt idx="1653">
                  <c:v>0.88502222222222215</c:v>
                </c:pt>
                <c:pt idx="1654">
                  <c:v>0.88671666666666671</c:v>
                </c:pt>
                <c:pt idx="1655">
                  <c:v>0.87485000000000002</c:v>
                </c:pt>
                <c:pt idx="1656">
                  <c:v>0.87485000000000002</c:v>
                </c:pt>
                <c:pt idx="1657">
                  <c:v>0.87993333333333335</c:v>
                </c:pt>
                <c:pt idx="1658">
                  <c:v>0.88332777777777771</c:v>
                </c:pt>
                <c:pt idx="1659">
                  <c:v>0.88162777777777779</c:v>
                </c:pt>
                <c:pt idx="1660">
                  <c:v>0.88162777777777779</c:v>
                </c:pt>
                <c:pt idx="1661">
                  <c:v>0.87993333333333335</c:v>
                </c:pt>
                <c:pt idx="1662">
                  <c:v>0.88162777777777779</c:v>
                </c:pt>
                <c:pt idx="1663">
                  <c:v>0.88162777777777779</c:v>
                </c:pt>
                <c:pt idx="1664">
                  <c:v>0.88162777777777779</c:v>
                </c:pt>
                <c:pt idx="1665">
                  <c:v>0.87823888888888879</c:v>
                </c:pt>
                <c:pt idx="1666">
                  <c:v>0.88162777777777779</c:v>
                </c:pt>
                <c:pt idx="1667">
                  <c:v>0.88671666666666671</c:v>
                </c:pt>
                <c:pt idx="1668">
                  <c:v>0.87823888888888879</c:v>
                </c:pt>
                <c:pt idx="1669">
                  <c:v>0.88332777777777771</c:v>
                </c:pt>
                <c:pt idx="1670">
                  <c:v>0.87993333333333335</c:v>
                </c:pt>
                <c:pt idx="1671">
                  <c:v>0.88332777777777771</c:v>
                </c:pt>
                <c:pt idx="1672">
                  <c:v>0.87823888888888879</c:v>
                </c:pt>
                <c:pt idx="1673">
                  <c:v>0.87823888888888879</c:v>
                </c:pt>
                <c:pt idx="1674">
                  <c:v>0.87823888888888879</c:v>
                </c:pt>
                <c:pt idx="1675">
                  <c:v>0.87823888888888879</c:v>
                </c:pt>
                <c:pt idx="1676">
                  <c:v>0.87993333333333335</c:v>
                </c:pt>
                <c:pt idx="1677">
                  <c:v>0.87993333333333335</c:v>
                </c:pt>
                <c:pt idx="1678">
                  <c:v>0.87485000000000002</c:v>
                </c:pt>
                <c:pt idx="1679">
                  <c:v>0.88162777777777779</c:v>
                </c:pt>
                <c:pt idx="1680">
                  <c:v>0.88162777777777779</c:v>
                </c:pt>
                <c:pt idx="1681">
                  <c:v>0.87145555555555543</c:v>
                </c:pt>
                <c:pt idx="1682">
                  <c:v>0.8697611111111111</c:v>
                </c:pt>
                <c:pt idx="1683">
                  <c:v>0.87654444444444446</c:v>
                </c:pt>
                <c:pt idx="1684">
                  <c:v>0.87485000000000002</c:v>
                </c:pt>
                <c:pt idx="1685">
                  <c:v>0.87823888888888879</c:v>
                </c:pt>
                <c:pt idx="1686">
                  <c:v>0.87654444444444446</c:v>
                </c:pt>
                <c:pt idx="1687">
                  <c:v>0.87485000000000002</c:v>
                </c:pt>
                <c:pt idx="1688">
                  <c:v>0.87485000000000002</c:v>
                </c:pt>
                <c:pt idx="1689">
                  <c:v>0.87823888888888879</c:v>
                </c:pt>
                <c:pt idx="1690">
                  <c:v>0.87654444444444446</c:v>
                </c:pt>
                <c:pt idx="1691">
                  <c:v>0.87654444444444446</c:v>
                </c:pt>
                <c:pt idx="1692">
                  <c:v>0.87823888888888879</c:v>
                </c:pt>
                <c:pt idx="1693">
                  <c:v>0.88162777777777779</c:v>
                </c:pt>
                <c:pt idx="1694">
                  <c:v>0.87823888888888879</c:v>
                </c:pt>
                <c:pt idx="1695">
                  <c:v>0.87823888888888879</c:v>
                </c:pt>
                <c:pt idx="1696">
                  <c:v>0.87823888888888879</c:v>
                </c:pt>
                <c:pt idx="1697">
                  <c:v>0.87654444444444446</c:v>
                </c:pt>
                <c:pt idx="1698">
                  <c:v>0.87315000000000009</c:v>
                </c:pt>
                <c:pt idx="1699">
                  <c:v>0.87315000000000009</c:v>
                </c:pt>
                <c:pt idx="1700">
                  <c:v>0.87485000000000002</c:v>
                </c:pt>
                <c:pt idx="1701">
                  <c:v>0.87485000000000002</c:v>
                </c:pt>
                <c:pt idx="1702">
                  <c:v>0.87823888888888879</c:v>
                </c:pt>
                <c:pt idx="1703">
                  <c:v>0.87485000000000002</c:v>
                </c:pt>
                <c:pt idx="1704">
                  <c:v>0.87485000000000002</c:v>
                </c:pt>
                <c:pt idx="1705">
                  <c:v>0.87654444444444446</c:v>
                </c:pt>
                <c:pt idx="1706">
                  <c:v>0.8697611111111111</c:v>
                </c:pt>
                <c:pt idx="1707">
                  <c:v>0.86637222222222232</c:v>
                </c:pt>
                <c:pt idx="1708">
                  <c:v>0.8697611111111111</c:v>
                </c:pt>
                <c:pt idx="1709">
                  <c:v>0.8697611111111111</c:v>
                </c:pt>
                <c:pt idx="1710">
                  <c:v>0.87145555555555543</c:v>
                </c:pt>
                <c:pt idx="1711">
                  <c:v>0.87315000000000009</c:v>
                </c:pt>
                <c:pt idx="1712">
                  <c:v>0.87145555555555543</c:v>
                </c:pt>
                <c:pt idx="1713">
                  <c:v>0.8697611111111111</c:v>
                </c:pt>
                <c:pt idx="1714">
                  <c:v>0.87315000000000009</c:v>
                </c:pt>
                <c:pt idx="1715">
                  <c:v>0.87485000000000002</c:v>
                </c:pt>
                <c:pt idx="1716">
                  <c:v>0.87485000000000002</c:v>
                </c:pt>
                <c:pt idx="1717">
                  <c:v>0.87485000000000002</c:v>
                </c:pt>
                <c:pt idx="1718">
                  <c:v>0.87145555555555543</c:v>
                </c:pt>
                <c:pt idx="1719">
                  <c:v>0.87315000000000009</c:v>
                </c:pt>
                <c:pt idx="1720">
                  <c:v>0.87485000000000002</c:v>
                </c:pt>
                <c:pt idx="1721">
                  <c:v>0.87315000000000009</c:v>
                </c:pt>
                <c:pt idx="1722">
                  <c:v>0.87654444444444446</c:v>
                </c:pt>
                <c:pt idx="1723">
                  <c:v>0.86806666666666665</c:v>
                </c:pt>
                <c:pt idx="1724">
                  <c:v>0.87145555555555543</c:v>
                </c:pt>
                <c:pt idx="1725">
                  <c:v>0.87145555555555543</c:v>
                </c:pt>
                <c:pt idx="1726">
                  <c:v>0.86806666666666665</c:v>
                </c:pt>
                <c:pt idx="1727">
                  <c:v>0.8697611111111111</c:v>
                </c:pt>
                <c:pt idx="1728">
                  <c:v>0.86806666666666665</c:v>
                </c:pt>
                <c:pt idx="1729">
                  <c:v>0.86806666666666665</c:v>
                </c:pt>
                <c:pt idx="1730">
                  <c:v>0.8697611111111111</c:v>
                </c:pt>
                <c:pt idx="1731">
                  <c:v>0.86806666666666665</c:v>
                </c:pt>
                <c:pt idx="1732">
                  <c:v>0.8578944444444444</c:v>
                </c:pt>
                <c:pt idx="1733">
                  <c:v>0.86297777777777773</c:v>
                </c:pt>
                <c:pt idx="1734">
                  <c:v>0.86297777777777773</c:v>
                </c:pt>
                <c:pt idx="1735">
                  <c:v>0.86467777777777766</c:v>
                </c:pt>
                <c:pt idx="1736">
                  <c:v>0.86806666666666665</c:v>
                </c:pt>
                <c:pt idx="1737">
                  <c:v>0.86806666666666665</c:v>
                </c:pt>
                <c:pt idx="1738">
                  <c:v>0.86637222222222232</c:v>
                </c:pt>
                <c:pt idx="1739">
                  <c:v>0.8697611111111111</c:v>
                </c:pt>
                <c:pt idx="1740">
                  <c:v>0.86637222222222232</c:v>
                </c:pt>
                <c:pt idx="1741">
                  <c:v>0.86467777777777766</c:v>
                </c:pt>
                <c:pt idx="1742">
                  <c:v>0.86806666666666665</c:v>
                </c:pt>
                <c:pt idx="1743">
                  <c:v>0.86637222222222232</c:v>
                </c:pt>
                <c:pt idx="1744">
                  <c:v>0.86637222222222232</c:v>
                </c:pt>
                <c:pt idx="1745">
                  <c:v>0.86297777777777773</c:v>
                </c:pt>
                <c:pt idx="1746">
                  <c:v>0.86467777777777766</c:v>
                </c:pt>
                <c:pt idx="1747">
                  <c:v>0.86806666666666665</c:v>
                </c:pt>
                <c:pt idx="1748">
                  <c:v>0.86637222222222232</c:v>
                </c:pt>
                <c:pt idx="1749">
                  <c:v>0.86467777777777766</c:v>
                </c:pt>
                <c:pt idx="1750">
                  <c:v>0.86806666666666665</c:v>
                </c:pt>
                <c:pt idx="1751">
                  <c:v>0.86467777777777766</c:v>
                </c:pt>
                <c:pt idx="1752">
                  <c:v>0.8612833333333334</c:v>
                </c:pt>
                <c:pt idx="1753">
                  <c:v>0.86297777777777773</c:v>
                </c:pt>
                <c:pt idx="1754">
                  <c:v>0.8612833333333334</c:v>
                </c:pt>
                <c:pt idx="1755">
                  <c:v>0.86467777777777766</c:v>
                </c:pt>
                <c:pt idx="1756">
                  <c:v>0.86806666666666665</c:v>
                </c:pt>
                <c:pt idx="1757">
                  <c:v>0.86297777777777773</c:v>
                </c:pt>
                <c:pt idx="1758">
                  <c:v>0.8494166666666666</c:v>
                </c:pt>
                <c:pt idx="1759">
                  <c:v>0.85619999999999996</c:v>
                </c:pt>
                <c:pt idx="1760">
                  <c:v>0.85958888888888896</c:v>
                </c:pt>
                <c:pt idx="1761">
                  <c:v>0.85958888888888896</c:v>
                </c:pt>
                <c:pt idx="1762">
                  <c:v>0.86297777777777773</c:v>
                </c:pt>
                <c:pt idx="1763">
                  <c:v>0.85958888888888896</c:v>
                </c:pt>
                <c:pt idx="1764">
                  <c:v>0.86297777777777773</c:v>
                </c:pt>
                <c:pt idx="1765">
                  <c:v>0.8612833333333334</c:v>
                </c:pt>
                <c:pt idx="1766">
                  <c:v>0.86467777777777766</c:v>
                </c:pt>
                <c:pt idx="1767">
                  <c:v>0.8612833333333334</c:v>
                </c:pt>
                <c:pt idx="1768">
                  <c:v>0.8578944444444444</c:v>
                </c:pt>
                <c:pt idx="1769">
                  <c:v>0.85958888888888896</c:v>
                </c:pt>
                <c:pt idx="1770">
                  <c:v>0.8612833333333334</c:v>
                </c:pt>
                <c:pt idx="1771">
                  <c:v>0.8612833333333334</c:v>
                </c:pt>
                <c:pt idx="1772">
                  <c:v>0.85958888888888896</c:v>
                </c:pt>
                <c:pt idx="1773">
                  <c:v>0.85958888888888896</c:v>
                </c:pt>
                <c:pt idx="1774">
                  <c:v>0.85958888888888896</c:v>
                </c:pt>
                <c:pt idx="1775">
                  <c:v>0.8578944444444444</c:v>
                </c:pt>
                <c:pt idx="1776">
                  <c:v>0.85958888888888896</c:v>
                </c:pt>
                <c:pt idx="1777">
                  <c:v>0.85619999999999996</c:v>
                </c:pt>
                <c:pt idx="1778">
                  <c:v>0.8578944444444444</c:v>
                </c:pt>
                <c:pt idx="1779">
                  <c:v>0.85958888888888896</c:v>
                </c:pt>
                <c:pt idx="1780">
                  <c:v>0.85619999999999996</c:v>
                </c:pt>
                <c:pt idx="1781">
                  <c:v>0.85958888888888896</c:v>
                </c:pt>
                <c:pt idx="1782">
                  <c:v>0.8612833333333334</c:v>
                </c:pt>
                <c:pt idx="1783">
                  <c:v>0.8494166666666666</c:v>
                </c:pt>
                <c:pt idx="1784">
                  <c:v>0.84772222222222227</c:v>
                </c:pt>
                <c:pt idx="1785">
                  <c:v>0.85111111111111104</c:v>
                </c:pt>
                <c:pt idx="1786">
                  <c:v>0.85450000000000004</c:v>
                </c:pt>
                <c:pt idx="1787">
                  <c:v>0.85450000000000004</c:v>
                </c:pt>
                <c:pt idx="1788">
                  <c:v>0.85619999999999996</c:v>
                </c:pt>
                <c:pt idx="1789">
                  <c:v>0.85619999999999996</c:v>
                </c:pt>
                <c:pt idx="1790">
                  <c:v>0.85619999999999996</c:v>
                </c:pt>
                <c:pt idx="1791">
                  <c:v>0.85619999999999996</c:v>
                </c:pt>
                <c:pt idx="1792">
                  <c:v>0.85958888888888896</c:v>
                </c:pt>
                <c:pt idx="1793">
                  <c:v>0.85619999999999996</c:v>
                </c:pt>
                <c:pt idx="1794">
                  <c:v>0.8612833333333334</c:v>
                </c:pt>
                <c:pt idx="1795">
                  <c:v>0.86297777777777773</c:v>
                </c:pt>
                <c:pt idx="1796">
                  <c:v>0.85619999999999996</c:v>
                </c:pt>
                <c:pt idx="1797">
                  <c:v>0.85619999999999996</c:v>
                </c:pt>
                <c:pt idx="1798">
                  <c:v>0.85958888888888896</c:v>
                </c:pt>
                <c:pt idx="1799">
                  <c:v>0.8612833333333334</c:v>
                </c:pt>
                <c:pt idx="1800">
                  <c:v>0.86297777777777773</c:v>
                </c:pt>
                <c:pt idx="1801">
                  <c:v>0.8612833333333334</c:v>
                </c:pt>
                <c:pt idx="1802">
                  <c:v>0.85958888888888896</c:v>
                </c:pt>
                <c:pt idx="1803">
                  <c:v>0.85619999999999996</c:v>
                </c:pt>
                <c:pt idx="1804">
                  <c:v>0.85958888888888896</c:v>
                </c:pt>
                <c:pt idx="1805">
                  <c:v>0.85450000000000004</c:v>
                </c:pt>
                <c:pt idx="1806">
                  <c:v>0.85280555555555559</c:v>
                </c:pt>
                <c:pt idx="1807">
                  <c:v>0.85280555555555559</c:v>
                </c:pt>
                <c:pt idx="1808">
                  <c:v>0.85280555555555559</c:v>
                </c:pt>
                <c:pt idx="1809">
                  <c:v>0.84263333333333335</c:v>
                </c:pt>
                <c:pt idx="1810">
                  <c:v>0.84432777777777779</c:v>
                </c:pt>
                <c:pt idx="1811">
                  <c:v>0.85111111111111104</c:v>
                </c:pt>
                <c:pt idx="1812">
                  <c:v>0.8494166666666666</c:v>
                </c:pt>
                <c:pt idx="1813">
                  <c:v>0.85111111111111104</c:v>
                </c:pt>
                <c:pt idx="1814">
                  <c:v>0.85450000000000004</c:v>
                </c:pt>
                <c:pt idx="1815">
                  <c:v>0.85111111111111104</c:v>
                </c:pt>
                <c:pt idx="1816">
                  <c:v>0.8494166666666666</c:v>
                </c:pt>
                <c:pt idx="1817">
                  <c:v>0.8494166666666666</c:v>
                </c:pt>
                <c:pt idx="1818">
                  <c:v>0.8494166666666666</c:v>
                </c:pt>
                <c:pt idx="1819">
                  <c:v>0.85111111111111104</c:v>
                </c:pt>
                <c:pt idx="1820">
                  <c:v>0.85111111111111104</c:v>
                </c:pt>
                <c:pt idx="1821">
                  <c:v>0.85280555555555559</c:v>
                </c:pt>
                <c:pt idx="1822">
                  <c:v>0.85280555555555559</c:v>
                </c:pt>
                <c:pt idx="1823">
                  <c:v>0.85280555555555559</c:v>
                </c:pt>
                <c:pt idx="1824">
                  <c:v>0.85280555555555559</c:v>
                </c:pt>
                <c:pt idx="1825">
                  <c:v>0.8494166666666666</c:v>
                </c:pt>
                <c:pt idx="1826">
                  <c:v>0.8494166666666666</c:v>
                </c:pt>
                <c:pt idx="1827">
                  <c:v>0.8494166666666666</c:v>
                </c:pt>
                <c:pt idx="1828">
                  <c:v>0.84772222222222227</c:v>
                </c:pt>
                <c:pt idx="1829">
                  <c:v>0.85111111111111104</c:v>
                </c:pt>
                <c:pt idx="1830">
                  <c:v>0.85450000000000004</c:v>
                </c:pt>
                <c:pt idx="1831">
                  <c:v>0.8494166666666666</c:v>
                </c:pt>
                <c:pt idx="1832">
                  <c:v>0.8494166666666666</c:v>
                </c:pt>
                <c:pt idx="1833">
                  <c:v>0.85280555555555559</c:v>
                </c:pt>
                <c:pt idx="1834">
                  <c:v>0.84772222222222227</c:v>
                </c:pt>
                <c:pt idx="1835">
                  <c:v>0.84432777777777779</c:v>
                </c:pt>
                <c:pt idx="1836">
                  <c:v>0.84602777777777771</c:v>
                </c:pt>
                <c:pt idx="1837">
                  <c:v>0.8494166666666666</c:v>
                </c:pt>
                <c:pt idx="1838">
                  <c:v>0.8494166666666666</c:v>
                </c:pt>
                <c:pt idx="1839">
                  <c:v>0.84772222222222227</c:v>
                </c:pt>
                <c:pt idx="1840">
                  <c:v>0.85111111111111104</c:v>
                </c:pt>
                <c:pt idx="1841">
                  <c:v>0.84772222222222227</c:v>
                </c:pt>
                <c:pt idx="1842">
                  <c:v>0.8494166666666666</c:v>
                </c:pt>
                <c:pt idx="1843">
                  <c:v>0.85111111111111104</c:v>
                </c:pt>
                <c:pt idx="1844">
                  <c:v>0.8494166666666666</c:v>
                </c:pt>
                <c:pt idx="1845">
                  <c:v>0.84602777777777771</c:v>
                </c:pt>
                <c:pt idx="1846">
                  <c:v>0.8494166666666666</c:v>
                </c:pt>
                <c:pt idx="1847">
                  <c:v>0.8494166666666666</c:v>
                </c:pt>
                <c:pt idx="1848">
                  <c:v>0.8494166666666666</c:v>
                </c:pt>
                <c:pt idx="1849">
                  <c:v>0.85111111111111104</c:v>
                </c:pt>
                <c:pt idx="1850">
                  <c:v>0.84772222222222227</c:v>
                </c:pt>
                <c:pt idx="1851">
                  <c:v>0.8494166666666666</c:v>
                </c:pt>
                <c:pt idx="1852">
                  <c:v>0.8494166666666666</c:v>
                </c:pt>
                <c:pt idx="1853">
                  <c:v>0.8494166666666666</c:v>
                </c:pt>
                <c:pt idx="1854">
                  <c:v>0.8494166666666666</c:v>
                </c:pt>
                <c:pt idx="1855">
                  <c:v>0.8494166666666666</c:v>
                </c:pt>
                <c:pt idx="1856">
                  <c:v>0.85111111111111104</c:v>
                </c:pt>
                <c:pt idx="1857">
                  <c:v>0.8494166666666666</c:v>
                </c:pt>
                <c:pt idx="1858">
                  <c:v>0.8494166666666666</c:v>
                </c:pt>
                <c:pt idx="1859">
                  <c:v>0.85280555555555559</c:v>
                </c:pt>
                <c:pt idx="1860">
                  <c:v>0.8409388888888889</c:v>
                </c:pt>
                <c:pt idx="1861">
                  <c:v>0.84432777777777779</c:v>
                </c:pt>
                <c:pt idx="1862">
                  <c:v>0.84602777777777771</c:v>
                </c:pt>
                <c:pt idx="1863">
                  <c:v>0.8494166666666666</c:v>
                </c:pt>
                <c:pt idx="1864">
                  <c:v>0.8494166666666666</c:v>
                </c:pt>
                <c:pt idx="1865">
                  <c:v>0.8494166666666666</c:v>
                </c:pt>
                <c:pt idx="1866">
                  <c:v>0.85111111111111104</c:v>
                </c:pt>
                <c:pt idx="1867">
                  <c:v>0.84772222222222227</c:v>
                </c:pt>
                <c:pt idx="1868">
                  <c:v>0.85450000000000004</c:v>
                </c:pt>
                <c:pt idx="1869">
                  <c:v>0.85280555555555559</c:v>
                </c:pt>
                <c:pt idx="1870">
                  <c:v>0.8494166666666666</c:v>
                </c:pt>
                <c:pt idx="1871">
                  <c:v>0.85280555555555559</c:v>
                </c:pt>
                <c:pt idx="1872">
                  <c:v>0.85450000000000004</c:v>
                </c:pt>
                <c:pt idx="1873">
                  <c:v>0.85619999999999996</c:v>
                </c:pt>
                <c:pt idx="1874">
                  <c:v>0.85280555555555559</c:v>
                </c:pt>
                <c:pt idx="1875">
                  <c:v>0.85619999999999996</c:v>
                </c:pt>
                <c:pt idx="1876">
                  <c:v>0.85280555555555559</c:v>
                </c:pt>
                <c:pt idx="1877">
                  <c:v>0.85280555555555559</c:v>
                </c:pt>
                <c:pt idx="1878">
                  <c:v>0.85958888888888896</c:v>
                </c:pt>
                <c:pt idx="1879">
                  <c:v>0.85619999999999996</c:v>
                </c:pt>
                <c:pt idx="1880">
                  <c:v>0.85619999999999996</c:v>
                </c:pt>
                <c:pt idx="1881">
                  <c:v>0.85450000000000004</c:v>
                </c:pt>
                <c:pt idx="1882">
                  <c:v>0.85280555555555559</c:v>
                </c:pt>
                <c:pt idx="1883">
                  <c:v>0.8578944444444444</c:v>
                </c:pt>
                <c:pt idx="1884">
                  <c:v>0.86806666666666665</c:v>
                </c:pt>
                <c:pt idx="1885">
                  <c:v>0.87315000000000009</c:v>
                </c:pt>
                <c:pt idx="1886">
                  <c:v>0.87145555555555543</c:v>
                </c:pt>
                <c:pt idx="1887">
                  <c:v>0.87485000000000002</c:v>
                </c:pt>
                <c:pt idx="1888">
                  <c:v>0.87993333333333335</c:v>
                </c:pt>
                <c:pt idx="1889">
                  <c:v>0.87993333333333335</c:v>
                </c:pt>
                <c:pt idx="1890">
                  <c:v>0.88502222222222215</c:v>
                </c:pt>
                <c:pt idx="1891">
                  <c:v>0.88841111111111115</c:v>
                </c:pt>
                <c:pt idx="1892">
                  <c:v>0.88502222222222215</c:v>
                </c:pt>
                <c:pt idx="1893">
                  <c:v>0.88841111111111115</c:v>
                </c:pt>
                <c:pt idx="1894">
                  <c:v>0.88162777777777779</c:v>
                </c:pt>
                <c:pt idx="1895">
                  <c:v>0.88841111111111115</c:v>
                </c:pt>
                <c:pt idx="1896">
                  <c:v>0.89010555555555548</c:v>
                </c:pt>
                <c:pt idx="1897">
                  <c:v>0.88841111111111115</c:v>
                </c:pt>
                <c:pt idx="1898">
                  <c:v>0.88502222222222215</c:v>
                </c:pt>
                <c:pt idx="1899">
                  <c:v>0.88502222222222215</c:v>
                </c:pt>
                <c:pt idx="1900">
                  <c:v>0.88502222222222215</c:v>
                </c:pt>
                <c:pt idx="1901">
                  <c:v>0.87823888888888879</c:v>
                </c:pt>
                <c:pt idx="1902">
                  <c:v>0.8697611111111111</c:v>
                </c:pt>
                <c:pt idx="1903">
                  <c:v>0.86806666666666665</c:v>
                </c:pt>
                <c:pt idx="1904">
                  <c:v>0.86806666666666665</c:v>
                </c:pt>
                <c:pt idx="1905">
                  <c:v>0.86467777777777766</c:v>
                </c:pt>
                <c:pt idx="1906">
                  <c:v>0.86297777777777773</c:v>
                </c:pt>
                <c:pt idx="1907">
                  <c:v>0.86467777777777766</c:v>
                </c:pt>
                <c:pt idx="1908">
                  <c:v>0.86297777777777773</c:v>
                </c:pt>
                <c:pt idx="1909">
                  <c:v>0.86637222222222232</c:v>
                </c:pt>
                <c:pt idx="1910">
                  <c:v>0.86806666666666665</c:v>
                </c:pt>
                <c:pt idx="1911">
                  <c:v>0.86297777777777773</c:v>
                </c:pt>
                <c:pt idx="1912">
                  <c:v>0.85958888888888896</c:v>
                </c:pt>
                <c:pt idx="1913">
                  <c:v>0.86467777777777766</c:v>
                </c:pt>
                <c:pt idx="1914">
                  <c:v>0.86637222222222232</c:v>
                </c:pt>
                <c:pt idx="1915">
                  <c:v>0.86637222222222232</c:v>
                </c:pt>
                <c:pt idx="1916">
                  <c:v>0.86806666666666665</c:v>
                </c:pt>
                <c:pt idx="1917">
                  <c:v>0.87145555555555543</c:v>
                </c:pt>
                <c:pt idx="1918">
                  <c:v>0.87145555555555543</c:v>
                </c:pt>
                <c:pt idx="1919">
                  <c:v>0.87145555555555543</c:v>
                </c:pt>
                <c:pt idx="1920">
                  <c:v>0.87315000000000009</c:v>
                </c:pt>
                <c:pt idx="1921">
                  <c:v>0.87485000000000002</c:v>
                </c:pt>
                <c:pt idx="1922">
                  <c:v>0.87315000000000009</c:v>
                </c:pt>
                <c:pt idx="1923">
                  <c:v>0.87485000000000002</c:v>
                </c:pt>
                <c:pt idx="1924">
                  <c:v>0.87654444444444446</c:v>
                </c:pt>
                <c:pt idx="1925">
                  <c:v>0.87654444444444446</c:v>
                </c:pt>
                <c:pt idx="1926">
                  <c:v>0.87823888888888879</c:v>
                </c:pt>
                <c:pt idx="1927">
                  <c:v>0.87823888888888879</c:v>
                </c:pt>
                <c:pt idx="1928">
                  <c:v>0.87993333333333335</c:v>
                </c:pt>
                <c:pt idx="1929">
                  <c:v>0.87993333333333335</c:v>
                </c:pt>
                <c:pt idx="1930">
                  <c:v>0.88162777777777779</c:v>
                </c:pt>
                <c:pt idx="1931">
                  <c:v>0.87993333333333335</c:v>
                </c:pt>
                <c:pt idx="1932">
                  <c:v>0.88332777777777771</c:v>
                </c:pt>
                <c:pt idx="1933">
                  <c:v>0.88502222222222215</c:v>
                </c:pt>
                <c:pt idx="1934">
                  <c:v>0.88162777777777779</c:v>
                </c:pt>
                <c:pt idx="1935">
                  <c:v>0.88332777777777771</c:v>
                </c:pt>
                <c:pt idx="1936">
                  <c:v>0.88502222222222215</c:v>
                </c:pt>
                <c:pt idx="1937">
                  <c:v>0.87485000000000002</c:v>
                </c:pt>
                <c:pt idx="1938">
                  <c:v>0.88162777777777779</c:v>
                </c:pt>
                <c:pt idx="1939">
                  <c:v>0.88332777777777771</c:v>
                </c:pt>
                <c:pt idx="1940">
                  <c:v>0.88671666666666671</c:v>
                </c:pt>
                <c:pt idx="1941">
                  <c:v>0.88841111111111115</c:v>
                </c:pt>
                <c:pt idx="1942">
                  <c:v>0.89010555555555548</c:v>
                </c:pt>
                <c:pt idx="1943">
                  <c:v>0.89179999999999993</c:v>
                </c:pt>
                <c:pt idx="1944">
                  <c:v>0.89179999999999993</c:v>
                </c:pt>
                <c:pt idx="1945">
                  <c:v>0.89519444444444451</c:v>
                </c:pt>
                <c:pt idx="1946">
                  <c:v>0.89010555555555548</c:v>
                </c:pt>
                <c:pt idx="1947">
                  <c:v>0.89349999999999985</c:v>
                </c:pt>
                <c:pt idx="1948">
                  <c:v>0.89688888888888885</c:v>
                </c:pt>
                <c:pt idx="1949">
                  <c:v>0.89519444444444451</c:v>
                </c:pt>
                <c:pt idx="1950">
                  <c:v>0.89519444444444451</c:v>
                </c:pt>
                <c:pt idx="1951">
                  <c:v>0.90197222222222229</c:v>
                </c:pt>
                <c:pt idx="1952">
                  <c:v>0.89858333333333329</c:v>
                </c:pt>
                <c:pt idx="1953">
                  <c:v>0.90197222222222229</c:v>
                </c:pt>
                <c:pt idx="1954">
                  <c:v>0.90197222222222229</c:v>
                </c:pt>
                <c:pt idx="1955">
                  <c:v>0.90536666666666654</c:v>
                </c:pt>
                <c:pt idx="1956">
                  <c:v>0.90367222222222221</c:v>
                </c:pt>
                <c:pt idx="1957">
                  <c:v>0.90367222222222221</c:v>
                </c:pt>
                <c:pt idx="1958">
                  <c:v>0.90367222222222221</c:v>
                </c:pt>
                <c:pt idx="1959">
                  <c:v>0.90367222222222221</c:v>
                </c:pt>
                <c:pt idx="1960">
                  <c:v>0.90536666666666654</c:v>
                </c:pt>
                <c:pt idx="1961">
                  <c:v>0.90875555555555554</c:v>
                </c:pt>
                <c:pt idx="1962">
                  <c:v>0.90536666666666654</c:v>
                </c:pt>
                <c:pt idx="1963">
                  <c:v>0.90367222222222221</c:v>
                </c:pt>
                <c:pt idx="1964">
                  <c:v>0.90875555555555554</c:v>
                </c:pt>
                <c:pt idx="1965">
                  <c:v>0.91384444444444457</c:v>
                </c:pt>
                <c:pt idx="1966">
                  <c:v>0.91214999999999991</c:v>
                </c:pt>
                <c:pt idx="1967">
                  <c:v>0.91892777777777768</c:v>
                </c:pt>
                <c:pt idx="1968">
                  <c:v>0.91723333333333334</c:v>
                </c:pt>
                <c:pt idx="1969">
                  <c:v>0.92062222222222223</c:v>
                </c:pt>
                <c:pt idx="1970">
                  <c:v>0.92062222222222223</c:v>
                </c:pt>
                <c:pt idx="1971">
                  <c:v>0.92232222222222227</c:v>
                </c:pt>
                <c:pt idx="1972">
                  <c:v>0.92571111111111104</c:v>
                </c:pt>
                <c:pt idx="1973">
                  <c:v>0.92571111111111104</c:v>
                </c:pt>
                <c:pt idx="1974">
                  <c:v>0.92910000000000004</c:v>
                </c:pt>
                <c:pt idx="1975">
                  <c:v>0.92571111111111104</c:v>
                </c:pt>
                <c:pt idx="1976">
                  <c:v>0.93079999999999996</c:v>
                </c:pt>
                <c:pt idx="1977">
                  <c:v>0.9324944444444444</c:v>
                </c:pt>
                <c:pt idx="1978">
                  <c:v>0.9358833333333334</c:v>
                </c:pt>
                <c:pt idx="1979">
                  <c:v>0.9324944444444444</c:v>
                </c:pt>
                <c:pt idx="1980">
                  <c:v>0.93418888888888896</c:v>
                </c:pt>
                <c:pt idx="1981">
                  <c:v>0.9409722222222221</c:v>
                </c:pt>
                <c:pt idx="1982">
                  <c:v>0.93757777777777773</c:v>
                </c:pt>
                <c:pt idx="1983">
                  <c:v>0.93927222222222218</c:v>
                </c:pt>
                <c:pt idx="1984">
                  <c:v>0.9443611111111111</c:v>
                </c:pt>
                <c:pt idx="1985">
                  <c:v>0.94266666666666665</c:v>
                </c:pt>
                <c:pt idx="1986">
                  <c:v>0.94775000000000009</c:v>
                </c:pt>
                <c:pt idx="1987">
                  <c:v>0.94945000000000002</c:v>
                </c:pt>
                <c:pt idx="1988">
                  <c:v>0.94266666666666665</c:v>
                </c:pt>
                <c:pt idx="1989">
                  <c:v>0.94775000000000009</c:v>
                </c:pt>
                <c:pt idx="1990">
                  <c:v>0.95283888888888879</c:v>
                </c:pt>
                <c:pt idx="1991">
                  <c:v>0.95622777777777779</c:v>
                </c:pt>
                <c:pt idx="1992">
                  <c:v>0.95792222222222223</c:v>
                </c:pt>
                <c:pt idx="1993">
                  <c:v>0.9613166666666666</c:v>
                </c:pt>
                <c:pt idx="1994">
                  <c:v>0.9613166666666666</c:v>
                </c:pt>
                <c:pt idx="1995">
                  <c:v>0.96301111111111115</c:v>
                </c:pt>
                <c:pt idx="1996">
                  <c:v>0.96639999999999993</c:v>
                </c:pt>
                <c:pt idx="1997">
                  <c:v>0.96639999999999993</c:v>
                </c:pt>
                <c:pt idx="1998">
                  <c:v>0.96979444444444451</c:v>
                </c:pt>
                <c:pt idx="1999">
                  <c:v>0.97148888888888885</c:v>
                </c:pt>
                <c:pt idx="2000">
                  <c:v>0.97148888888888885</c:v>
                </c:pt>
                <c:pt idx="2002">
                  <c:v>1.0155722222222201</c:v>
                </c:pt>
                <c:pt idx="2003">
                  <c:v>0.96470555555555548</c:v>
                </c:pt>
                <c:pt idx="2004">
                  <c:v>0.99013888888888779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6A4-44CC-B448-A5A3FDB7FA18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postfreeze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Sheet1!$A$2:$A$2006</c:f>
              <c:numCache>
                <c:formatCode>General</c:formatCode>
                <c:ptCount val="2005"/>
                <c:pt idx="1">
                  <c:v>-1E-3</c:v>
                </c:pt>
                <c:pt idx="2">
                  <c:v>-2E-3</c:v>
                </c:pt>
                <c:pt idx="3">
                  <c:v>-3.0000000000000001E-3</c:v>
                </c:pt>
                <c:pt idx="4">
                  <c:v>-4.0000000000000001E-3</c:v>
                </c:pt>
                <c:pt idx="5">
                  <c:v>-5.0000000000000001E-3</c:v>
                </c:pt>
                <c:pt idx="6">
                  <c:v>-6.0000000000000001E-3</c:v>
                </c:pt>
                <c:pt idx="7">
                  <c:v>-7.0000000000000001E-3</c:v>
                </c:pt>
                <c:pt idx="8">
                  <c:v>-8.0000000000000002E-3</c:v>
                </c:pt>
                <c:pt idx="9">
                  <c:v>-8.9999999999999993E-3</c:v>
                </c:pt>
                <c:pt idx="10">
                  <c:v>-0.01</c:v>
                </c:pt>
                <c:pt idx="11">
                  <c:v>-1.0999999999999999E-2</c:v>
                </c:pt>
                <c:pt idx="12">
                  <c:v>-1.2E-2</c:v>
                </c:pt>
                <c:pt idx="13">
                  <c:v>-1.2999999999999999E-2</c:v>
                </c:pt>
                <c:pt idx="14">
                  <c:v>-1.4E-2</c:v>
                </c:pt>
                <c:pt idx="15">
                  <c:v>-1.4999999999999999E-2</c:v>
                </c:pt>
                <c:pt idx="16">
                  <c:v>-1.6E-2</c:v>
                </c:pt>
                <c:pt idx="17">
                  <c:v>-1.7000000000000001E-2</c:v>
                </c:pt>
                <c:pt idx="18">
                  <c:v>-1.7999999999999999E-2</c:v>
                </c:pt>
                <c:pt idx="19">
                  <c:v>-1.9E-2</c:v>
                </c:pt>
                <c:pt idx="20">
                  <c:v>-0.02</c:v>
                </c:pt>
                <c:pt idx="21">
                  <c:v>-2.1000000000000001E-2</c:v>
                </c:pt>
                <c:pt idx="22">
                  <c:v>-2.1999999999999999E-2</c:v>
                </c:pt>
                <c:pt idx="23">
                  <c:v>-2.3E-2</c:v>
                </c:pt>
                <c:pt idx="24">
                  <c:v>-2.4E-2</c:v>
                </c:pt>
                <c:pt idx="25">
                  <c:v>-2.5000000000000001E-2</c:v>
                </c:pt>
                <c:pt idx="26">
                  <c:v>-2.5999999999999999E-2</c:v>
                </c:pt>
                <c:pt idx="27">
                  <c:v>-2.7E-2</c:v>
                </c:pt>
                <c:pt idx="28">
                  <c:v>-2.8000000000000001E-2</c:v>
                </c:pt>
                <c:pt idx="29">
                  <c:v>-2.9000000000000001E-2</c:v>
                </c:pt>
                <c:pt idx="30">
                  <c:v>-0.03</c:v>
                </c:pt>
                <c:pt idx="31">
                  <c:v>-3.1E-2</c:v>
                </c:pt>
                <c:pt idx="32">
                  <c:v>-3.2000000000000001E-2</c:v>
                </c:pt>
                <c:pt idx="33">
                  <c:v>-3.3000000000000002E-2</c:v>
                </c:pt>
                <c:pt idx="34">
                  <c:v>-3.4000000000000002E-2</c:v>
                </c:pt>
                <c:pt idx="35">
                  <c:v>-3.5000000000000003E-2</c:v>
                </c:pt>
                <c:pt idx="36">
                  <c:v>-3.5999999999999997E-2</c:v>
                </c:pt>
                <c:pt idx="37">
                  <c:v>-3.6999999999999998E-2</c:v>
                </c:pt>
                <c:pt idx="38">
                  <c:v>-3.7999999999999999E-2</c:v>
                </c:pt>
                <c:pt idx="39">
                  <c:v>-3.9E-2</c:v>
                </c:pt>
                <c:pt idx="40">
                  <c:v>-0.04</c:v>
                </c:pt>
                <c:pt idx="41">
                  <c:v>-4.1000000000000002E-2</c:v>
                </c:pt>
                <c:pt idx="42">
                  <c:v>-4.2000000000000003E-2</c:v>
                </c:pt>
                <c:pt idx="43">
                  <c:v>-4.2999999999999997E-2</c:v>
                </c:pt>
                <c:pt idx="44">
                  <c:v>-4.3999999999999997E-2</c:v>
                </c:pt>
                <c:pt idx="45">
                  <c:v>-4.4999999999999998E-2</c:v>
                </c:pt>
                <c:pt idx="46">
                  <c:v>-4.5999999999999999E-2</c:v>
                </c:pt>
                <c:pt idx="47">
                  <c:v>-4.7E-2</c:v>
                </c:pt>
                <c:pt idx="48">
                  <c:v>-4.8000000000000001E-2</c:v>
                </c:pt>
                <c:pt idx="49">
                  <c:v>-4.9000000000000002E-2</c:v>
                </c:pt>
                <c:pt idx="50">
                  <c:v>-0.05</c:v>
                </c:pt>
                <c:pt idx="51">
                  <c:v>-5.0999999999999997E-2</c:v>
                </c:pt>
                <c:pt idx="52">
                  <c:v>-5.1999999999999998E-2</c:v>
                </c:pt>
                <c:pt idx="53">
                  <c:v>-5.2999999999999999E-2</c:v>
                </c:pt>
                <c:pt idx="54">
                  <c:v>-5.3999999999999999E-2</c:v>
                </c:pt>
                <c:pt idx="55">
                  <c:v>-5.5E-2</c:v>
                </c:pt>
                <c:pt idx="56">
                  <c:v>-5.6000000000000001E-2</c:v>
                </c:pt>
                <c:pt idx="57">
                  <c:v>-5.7000000000000002E-2</c:v>
                </c:pt>
                <c:pt idx="58">
                  <c:v>-5.8000000000000003E-2</c:v>
                </c:pt>
                <c:pt idx="59">
                  <c:v>-5.8999999999999997E-2</c:v>
                </c:pt>
                <c:pt idx="60">
                  <c:v>-0.06</c:v>
                </c:pt>
                <c:pt idx="61">
                  <c:v>-6.0999999999999999E-2</c:v>
                </c:pt>
                <c:pt idx="62">
                  <c:v>-6.2E-2</c:v>
                </c:pt>
                <c:pt idx="63">
                  <c:v>-6.3E-2</c:v>
                </c:pt>
                <c:pt idx="64">
                  <c:v>-6.4000000000000001E-2</c:v>
                </c:pt>
                <c:pt idx="65">
                  <c:v>-6.5000000000000002E-2</c:v>
                </c:pt>
                <c:pt idx="66">
                  <c:v>-6.6000000000000003E-2</c:v>
                </c:pt>
                <c:pt idx="67">
                  <c:v>-6.7000000000000004E-2</c:v>
                </c:pt>
                <c:pt idx="68">
                  <c:v>-6.8000000000000005E-2</c:v>
                </c:pt>
                <c:pt idx="69">
                  <c:v>-6.9000000000000006E-2</c:v>
                </c:pt>
                <c:pt idx="70">
                  <c:v>-7.0000000000000007E-2</c:v>
                </c:pt>
                <c:pt idx="71">
                  <c:v>-7.0999999999999994E-2</c:v>
                </c:pt>
                <c:pt idx="72">
                  <c:v>-7.1999999999999995E-2</c:v>
                </c:pt>
                <c:pt idx="73">
                  <c:v>-7.2999999999999995E-2</c:v>
                </c:pt>
                <c:pt idx="74">
                  <c:v>-7.3999999999999996E-2</c:v>
                </c:pt>
                <c:pt idx="75">
                  <c:v>-7.4999999999999997E-2</c:v>
                </c:pt>
                <c:pt idx="76">
                  <c:v>-7.5999999999999998E-2</c:v>
                </c:pt>
                <c:pt idx="77">
                  <c:v>-7.6999999999999999E-2</c:v>
                </c:pt>
                <c:pt idx="78">
                  <c:v>-7.8E-2</c:v>
                </c:pt>
                <c:pt idx="79">
                  <c:v>-7.9000000000000001E-2</c:v>
                </c:pt>
                <c:pt idx="80">
                  <c:v>-0.08</c:v>
                </c:pt>
                <c:pt idx="81">
                  <c:v>-8.1000000000000003E-2</c:v>
                </c:pt>
                <c:pt idx="82">
                  <c:v>-8.2000000000000003E-2</c:v>
                </c:pt>
                <c:pt idx="83">
                  <c:v>-8.3000000000000004E-2</c:v>
                </c:pt>
                <c:pt idx="84">
                  <c:v>-8.4000000000000005E-2</c:v>
                </c:pt>
                <c:pt idx="85">
                  <c:v>-8.5000000000000006E-2</c:v>
                </c:pt>
                <c:pt idx="86">
                  <c:v>-8.5999999999999993E-2</c:v>
                </c:pt>
                <c:pt idx="87">
                  <c:v>-8.6999999999999994E-2</c:v>
                </c:pt>
                <c:pt idx="88">
                  <c:v>-8.7999999999999995E-2</c:v>
                </c:pt>
                <c:pt idx="89">
                  <c:v>-8.8999999999999996E-2</c:v>
                </c:pt>
                <c:pt idx="90">
                  <c:v>-0.09</c:v>
                </c:pt>
                <c:pt idx="91">
                  <c:v>-9.0999999999999998E-2</c:v>
                </c:pt>
                <c:pt idx="92">
                  <c:v>-9.1999999999999998E-2</c:v>
                </c:pt>
                <c:pt idx="93">
                  <c:v>-9.2999999999999999E-2</c:v>
                </c:pt>
                <c:pt idx="94">
                  <c:v>-9.4E-2</c:v>
                </c:pt>
                <c:pt idx="95">
                  <c:v>-9.5000000000000001E-2</c:v>
                </c:pt>
                <c:pt idx="96">
                  <c:v>-9.6000000000000002E-2</c:v>
                </c:pt>
                <c:pt idx="97">
                  <c:v>-9.7000000000000003E-2</c:v>
                </c:pt>
                <c:pt idx="98">
                  <c:v>-9.8000000000000004E-2</c:v>
                </c:pt>
                <c:pt idx="99">
                  <c:v>-9.9000000000000005E-2</c:v>
                </c:pt>
                <c:pt idx="100">
                  <c:v>-0.1</c:v>
                </c:pt>
                <c:pt idx="101">
                  <c:v>-0.10100000000000001</c:v>
                </c:pt>
                <c:pt idx="102">
                  <c:v>-0.10199999999999999</c:v>
                </c:pt>
                <c:pt idx="103">
                  <c:v>-0.10299999999999999</c:v>
                </c:pt>
                <c:pt idx="104">
                  <c:v>-0.104</c:v>
                </c:pt>
                <c:pt idx="105">
                  <c:v>-0.105</c:v>
                </c:pt>
                <c:pt idx="106">
                  <c:v>-0.106</c:v>
                </c:pt>
                <c:pt idx="107">
                  <c:v>-0.107</c:v>
                </c:pt>
                <c:pt idx="108">
                  <c:v>-0.108</c:v>
                </c:pt>
                <c:pt idx="109">
                  <c:v>-0.109</c:v>
                </c:pt>
                <c:pt idx="110">
                  <c:v>-0.11</c:v>
                </c:pt>
                <c:pt idx="111">
                  <c:v>-0.111</c:v>
                </c:pt>
                <c:pt idx="112">
                  <c:v>-0.112</c:v>
                </c:pt>
                <c:pt idx="113">
                  <c:v>-0.113</c:v>
                </c:pt>
                <c:pt idx="114">
                  <c:v>-0.114</c:v>
                </c:pt>
                <c:pt idx="115">
                  <c:v>-0.115</c:v>
                </c:pt>
                <c:pt idx="116">
                  <c:v>-0.11600000000000001</c:v>
                </c:pt>
                <c:pt idx="117">
                  <c:v>-0.11700000000000001</c:v>
                </c:pt>
                <c:pt idx="118">
                  <c:v>-0.11799999999999999</c:v>
                </c:pt>
                <c:pt idx="119">
                  <c:v>-0.11899999999999999</c:v>
                </c:pt>
                <c:pt idx="120">
                  <c:v>-0.12</c:v>
                </c:pt>
                <c:pt idx="121">
                  <c:v>-0.121</c:v>
                </c:pt>
                <c:pt idx="122">
                  <c:v>-0.122</c:v>
                </c:pt>
                <c:pt idx="123">
                  <c:v>-0.123</c:v>
                </c:pt>
                <c:pt idx="124">
                  <c:v>-0.124</c:v>
                </c:pt>
                <c:pt idx="125">
                  <c:v>-0.125</c:v>
                </c:pt>
                <c:pt idx="126">
                  <c:v>-0.126</c:v>
                </c:pt>
                <c:pt idx="127">
                  <c:v>-0.127</c:v>
                </c:pt>
                <c:pt idx="128">
                  <c:v>-0.128</c:v>
                </c:pt>
                <c:pt idx="129">
                  <c:v>-0.129</c:v>
                </c:pt>
                <c:pt idx="130">
                  <c:v>-0.13</c:v>
                </c:pt>
                <c:pt idx="131">
                  <c:v>-0.13100000000000001</c:v>
                </c:pt>
                <c:pt idx="132">
                  <c:v>-0.13200000000000001</c:v>
                </c:pt>
                <c:pt idx="133">
                  <c:v>-0.13300000000000001</c:v>
                </c:pt>
                <c:pt idx="134">
                  <c:v>-0.13400000000000001</c:v>
                </c:pt>
                <c:pt idx="135">
                  <c:v>-0.13500000000000001</c:v>
                </c:pt>
                <c:pt idx="136">
                  <c:v>-0.13600000000000001</c:v>
                </c:pt>
                <c:pt idx="137">
                  <c:v>-0.13700000000000001</c:v>
                </c:pt>
                <c:pt idx="138">
                  <c:v>-0.13800000000000001</c:v>
                </c:pt>
                <c:pt idx="139">
                  <c:v>-0.13900000000000001</c:v>
                </c:pt>
                <c:pt idx="140">
                  <c:v>-0.14000000000000001</c:v>
                </c:pt>
                <c:pt idx="141">
                  <c:v>-0.14099999999999999</c:v>
                </c:pt>
                <c:pt idx="142">
                  <c:v>-0.14199999999999999</c:v>
                </c:pt>
                <c:pt idx="143">
                  <c:v>-0.14299999999999999</c:v>
                </c:pt>
                <c:pt idx="144">
                  <c:v>-0.14399999999999999</c:v>
                </c:pt>
                <c:pt idx="145">
                  <c:v>-0.14499999999999999</c:v>
                </c:pt>
                <c:pt idx="146">
                  <c:v>-0.14599999999999999</c:v>
                </c:pt>
                <c:pt idx="147">
                  <c:v>-0.14699999999999999</c:v>
                </c:pt>
                <c:pt idx="148">
                  <c:v>-0.14799999999999999</c:v>
                </c:pt>
                <c:pt idx="149">
                  <c:v>-0.14899999999999999</c:v>
                </c:pt>
                <c:pt idx="150">
                  <c:v>-0.15</c:v>
                </c:pt>
                <c:pt idx="151">
                  <c:v>-0.151</c:v>
                </c:pt>
                <c:pt idx="152">
                  <c:v>-0.152</c:v>
                </c:pt>
                <c:pt idx="153">
                  <c:v>-0.153</c:v>
                </c:pt>
                <c:pt idx="154">
                  <c:v>-0.154</c:v>
                </c:pt>
                <c:pt idx="155">
                  <c:v>-0.155</c:v>
                </c:pt>
                <c:pt idx="156">
                  <c:v>-0.156</c:v>
                </c:pt>
                <c:pt idx="157">
                  <c:v>-0.157</c:v>
                </c:pt>
                <c:pt idx="158">
                  <c:v>-0.158</c:v>
                </c:pt>
                <c:pt idx="159">
                  <c:v>-0.159</c:v>
                </c:pt>
                <c:pt idx="160">
                  <c:v>-0.16</c:v>
                </c:pt>
                <c:pt idx="161">
                  <c:v>-0.161</c:v>
                </c:pt>
                <c:pt idx="162">
                  <c:v>-0.16200000000000001</c:v>
                </c:pt>
                <c:pt idx="163">
                  <c:v>-0.16300000000000001</c:v>
                </c:pt>
                <c:pt idx="164">
                  <c:v>-0.16400000000000001</c:v>
                </c:pt>
                <c:pt idx="165">
                  <c:v>-0.16500000000000001</c:v>
                </c:pt>
                <c:pt idx="166">
                  <c:v>-0.16600000000000001</c:v>
                </c:pt>
                <c:pt idx="167">
                  <c:v>-0.16700000000000001</c:v>
                </c:pt>
                <c:pt idx="168">
                  <c:v>-0.16800000000000001</c:v>
                </c:pt>
                <c:pt idx="169">
                  <c:v>-0.16900000000000001</c:v>
                </c:pt>
                <c:pt idx="170">
                  <c:v>-0.17</c:v>
                </c:pt>
                <c:pt idx="171">
                  <c:v>-0.17100000000000001</c:v>
                </c:pt>
                <c:pt idx="172">
                  <c:v>-0.17199999999999999</c:v>
                </c:pt>
                <c:pt idx="173">
                  <c:v>-0.17299999999999999</c:v>
                </c:pt>
                <c:pt idx="174">
                  <c:v>-0.17399999999999999</c:v>
                </c:pt>
                <c:pt idx="175">
                  <c:v>-0.17499999999999999</c:v>
                </c:pt>
                <c:pt idx="176">
                  <c:v>-0.17599999999999999</c:v>
                </c:pt>
                <c:pt idx="177">
                  <c:v>-0.17699999999999999</c:v>
                </c:pt>
                <c:pt idx="178">
                  <c:v>-0.17799999999999999</c:v>
                </c:pt>
                <c:pt idx="179">
                  <c:v>-0.17899999999999999</c:v>
                </c:pt>
                <c:pt idx="180">
                  <c:v>-0.18</c:v>
                </c:pt>
                <c:pt idx="181">
                  <c:v>-0.18099999999999999</c:v>
                </c:pt>
                <c:pt idx="182">
                  <c:v>-0.182</c:v>
                </c:pt>
                <c:pt idx="183">
                  <c:v>-0.183</c:v>
                </c:pt>
                <c:pt idx="184">
                  <c:v>-0.184</c:v>
                </c:pt>
                <c:pt idx="185">
                  <c:v>-0.185</c:v>
                </c:pt>
                <c:pt idx="186">
                  <c:v>-0.186</c:v>
                </c:pt>
                <c:pt idx="187">
                  <c:v>-0.187</c:v>
                </c:pt>
                <c:pt idx="188">
                  <c:v>-0.188</c:v>
                </c:pt>
                <c:pt idx="189">
                  <c:v>-0.189</c:v>
                </c:pt>
                <c:pt idx="190">
                  <c:v>-0.19</c:v>
                </c:pt>
                <c:pt idx="191">
                  <c:v>-0.191</c:v>
                </c:pt>
                <c:pt idx="192">
                  <c:v>-0.192</c:v>
                </c:pt>
                <c:pt idx="193">
                  <c:v>-0.193</c:v>
                </c:pt>
                <c:pt idx="194">
                  <c:v>-0.19400000000000001</c:v>
                </c:pt>
                <c:pt idx="195">
                  <c:v>-0.19500000000000001</c:v>
                </c:pt>
                <c:pt idx="196">
                  <c:v>-0.19600000000000001</c:v>
                </c:pt>
                <c:pt idx="197">
                  <c:v>-0.19700000000000001</c:v>
                </c:pt>
                <c:pt idx="198">
                  <c:v>-0.19800000000000001</c:v>
                </c:pt>
                <c:pt idx="199">
                  <c:v>-0.19900000000000001</c:v>
                </c:pt>
                <c:pt idx="200">
                  <c:v>-0.2</c:v>
                </c:pt>
                <c:pt idx="201">
                  <c:v>-0.20100000000000001</c:v>
                </c:pt>
                <c:pt idx="202">
                  <c:v>-0.20200000000000001</c:v>
                </c:pt>
                <c:pt idx="203">
                  <c:v>-0.20300000000000001</c:v>
                </c:pt>
                <c:pt idx="204">
                  <c:v>-0.20399999999999999</c:v>
                </c:pt>
                <c:pt idx="205">
                  <c:v>-0.20499999999999999</c:v>
                </c:pt>
                <c:pt idx="206">
                  <c:v>-0.20599999999999999</c:v>
                </c:pt>
                <c:pt idx="207">
                  <c:v>-0.20699999999999999</c:v>
                </c:pt>
                <c:pt idx="208">
                  <c:v>-0.20799999999999999</c:v>
                </c:pt>
                <c:pt idx="209">
                  <c:v>-0.20899999999999999</c:v>
                </c:pt>
                <c:pt idx="210">
                  <c:v>-0.21</c:v>
                </c:pt>
                <c:pt idx="211">
                  <c:v>-0.21099999999999999</c:v>
                </c:pt>
                <c:pt idx="212">
                  <c:v>-0.21199999999999999</c:v>
                </c:pt>
                <c:pt idx="213">
                  <c:v>-0.21299999999999999</c:v>
                </c:pt>
                <c:pt idx="214">
                  <c:v>-0.214</c:v>
                </c:pt>
                <c:pt idx="215">
                  <c:v>-0.215</c:v>
                </c:pt>
                <c:pt idx="216">
                  <c:v>-0.216</c:v>
                </c:pt>
                <c:pt idx="217">
                  <c:v>-0.217</c:v>
                </c:pt>
                <c:pt idx="218">
                  <c:v>-0.218</c:v>
                </c:pt>
                <c:pt idx="219">
                  <c:v>-0.219</c:v>
                </c:pt>
                <c:pt idx="220">
                  <c:v>-0.22</c:v>
                </c:pt>
                <c:pt idx="221">
                  <c:v>-0.221</c:v>
                </c:pt>
                <c:pt idx="222">
                  <c:v>-0.222</c:v>
                </c:pt>
                <c:pt idx="223">
                  <c:v>-0.223</c:v>
                </c:pt>
                <c:pt idx="224">
                  <c:v>-0.224</c:v>
                </c:pt>
                <c:pt idx="225">
                  <c:v>-0.22500000000000001</c:v>
                </c:pt>
                <c:pt idx="226">
                  <c:v>-0.22600000000000001</c:v>
                </c:pt>
                <c:pt idx="227">
                  <c:v>-0.22700000000000001</c:v>
                </c:pt>
                <c:pt idx="228">
                  <c:v>-0.22800000000000001</c:v>
                </c:pt>
                <c:pt idx="229">
                  <c:v>-0.22900000000000001</c:v>
                </c:pt>
                <c:pt idx="230">
                  <c:v>-0.23</c:v>
                </c:pt>
                <c:pt idx="231">
                  <c:v>-0.23100000000000001</c:v>
                </c:pt>
                <c:pt idx="232">
                  <c:v>-0.23200000000000001</c:v>
                </c:pt>
                <c:pt idx="233">
                  <c:v>-0.23300000000000001</c:v>
                </c:pt>
                <c:pt idx="234">
                  <c:v>-0.23400000000000001</c:v>
                </c:pt>
                <c:pt idx="235">
                  <c:v>-0.23499999999999999</c:v>
                </c:pt>
                <c:pt idx="236">
                  <c:v>-0.23599999999999999</c:v>
                </c:pt>
                <c:pt idx="237">
                  <c:v>-0.23699999999999999</c:v>
                </c:pt>
                <c:pt idx="238">
                  <c:v>-0.23799999999999999</c:v>
                </c:pt>
                <c:pt idx="239">
                  <c:v>-0.23899999999999999</c:v>
                </c:pt>
                <c:pt idx="240">
                  <c:v>-0.24</c:v>
                </c:pt>
                <c:pt idx="241">
                  <c:v>-0.24099999999999999</c:v>
                </c:pt>
                <c:pt idx="242">
                  <c:v>-0.24199999999999999</c:v>
                </c:pt>
                <c:pt idx="243">
                  <c:v>-0.24299999999999999</c:v>
                </c:pt>
                <c:pt idx="244">
                  <c:v>-0.24399999999999999</c:v>
                </c:pt>
                <c:pt idx="245">
                  <c:v>-0.245</c:v>
                </c:pt>
                <c:pt idx="246">
                  <c:v>-0.246</c:v>
                </c:pt>
                <c:pt idx="247">
                  <c:v>-0.247</c:v>
                </c:pt>
                <c:pt idx="248">
                  <c:v>-0.248</c:v>
                </c:pt>
                <c:pt idx="249">
                  <c:v>-0.249</c:v>
                </c:pt>
                <c:pt idx="250">
                  <c:v>-0.25</c:v>
                </c:pt>
                <c:pt idx="251">
                  <c:v>-0.251</c:v>
                </c:pt>
                <c:pt idx="252">
                  <c:v>-0.252</c:v>
                </c:pt>
                <c:pt idx="253">
                  <c:v>-0.253</c:v>
                </c:pt>
                <c:pt idx="254">
                  <c:v>-0.254</c:v>
                </c:pt>
                <c:pt idx="255">
                  <c:v>-0.255</c:v>
                </c:pt>
                <c:pt idx="256">
                  <c:v>-0.25600000000000001</c:v>
                </c:pt>
                <c:pt idx="257">
                  <c:v>-0.25700000000000001</c:v>
                </c:pt>
                <c:pt idx="258">
                  <c:v>-0.25800000000000001</c:v>
                </c:pt>
                <c:pt idx="259">
                  <c:v>-0.25900000000000001</c:v>
                </c:pt>
                <c:pt idx="260">
                  <c:v>-0.26</c:v>
                </c:pt>
                <c:pt idx="261">
                  <c:v>-0.26100000000000001</c:v>
                </c:pt>
                <c:pt idx="262">
                  <c:v>-0.26200000000000001</c:v>
                </c:pt>
                <c:pt idx="263">
                  <c:v>-0.26300000000000001</c:v>
                </c:pt>
                <c:pt idx="264">
                  <c:v>-0.26400000000000001</c:v>
                </c:pt>
                <c:pt idx="265">
                  <c:v>-0.26500000000000001</c:v>
                </c:pt>
                <c:pt idx="266">
                  <c:v>-0.26600000000000001</c:v>
                </c:pt>
                <c:pt idx="267">
                  <c:v>-0.26700000000000002</c:v>
                </c:pt>
                <c:pt idx="268">
                  <c:v>-0.26800000000000002</c:v>
                </c:pt>
                <c:pt idx="269">
                  <c:v>-0.26900000000000002</c:v>
                </c:pt>
                <c:pt idx="270">
                  <c:v>-0.27</c:v>
                </c:pt>
                <c:pt idx="271">
                  <c:v>-0.27100000000000002</c:v>
                </c:pt>
                <c:pt idx="272">
                  <c:v>-0.27200000000000002</c:v>
                </c:pt>
                <c:pt idx="273">
                  <c:v>-0.27300000000000002</c:v>
                </c:pt>
                <c:pt idx="274">
                  <c:v>-0.27400000000000002</c:v>
                </c:pt>
                <c:pt idx="275">
                  <c:v>-0.27500000000000002</c:v>
                </c:pt>
                <c:pt idx="276">
                  <c:v>-0.27600000000000002</c:v>
                </c:pt>
                <c:pt idx="277">
                  <c:v>-0.27700000000000002</c:v>
                </c:pt>
                <c:pt idx="278">
                  <c:v>-0.27800000000000002</c:v>
                </c:pt>
                <c:pt idx="279">
                  <c:v>-0.27900000000000003</c:v>
                </c:pt>
                <c:pt idx="280">
                  <c:v>-0.28000000000000003</c:v>
                </c:pt>
                <c:pt idx="281">
                  <c:v>-0.28100000000000003</c:v>
                </c:pt>
                <c:pt idx="282">
                  <c:v>-0.28199999999999997</c:v>
                </c:pt>
                <c:pt idx="283">
                  <c:v>-0.28299999999999997</c:v>
                </c:pt>
                <c:pt idx="284">
                  <c:v>-0.28399999999999997</c:v>
                </c:pt>
                <c:pt idx="285">
                  <c:v>-0.28499999999999998</c:v>
                </c:pt>
                <c:pt idx="286">
                  <c:v>-0.28599999999999998</c:v>
                </c:pt>
                <c:pt idx="287">
                  <c:v>-0.28699999999999998</c:v>
                </c:pt>
                <c:pt idx="288">
                  <c:v>-0.28799999999999998</c:v>
                </c:pt>
                <c:pt idx="289">
                  <c:v>-0.28899999999999998</c:v>
                </c:pt>
                <c:pt idx="290">
                  <c:v>-0.28999999999999998</c:v>
                </c:pt>
                <c:pt idx="291">
                  <c:v>-0.29099999999999998</c:v>
                </c:pt>
                <c:pt idx="292">
                  <c:v>-0.29199999999999998</c:v>
                </c:pt>
                <c:pt idx="293">
                  <c:v>-0.29299999999999998</c:v>
                </c:pt>
                <c:pt idx="294">
                  <c:v>-0.29399999999999998</c:v>
                </c:pt>
                <c:pt idx="295">
                  <c:v>-0.29499999999999998</c:v>
                </c:pt>
                <c:pt idx="296">
                  <c:v>-0.29599999999999999</c:v>
                </c:pt>
                <c:pt idx="297">
                  <c:v>-0.29699999999999999</c:v>
                </c:pt>
                <c:pt idx="298">
                  <c:v>-0.29799999999999999</c:v>
                </c:pt>
                <c:pt idx="299">
                  <c:v>-0.29899999999999999</c:v>
                </c:pt>
                <c:pt idx="300">
                  <c:v>-0.3</c:v>
                </c:pt>
                <c:pt idx="301">
                  <c:v>-0.30099999999999999</c:v>
                </c:pt>
                <c:pt idx="302">
                  <c:v>-0.30199999999999999</c:v>
                </c:pt>
                <c:pt idx="303">
                  <c:v>-0.30299999999999999</c:v>
                </c:pt>
                <c:pt idx="304">
                  <c:v>-0.30399999999999999</c:v>
                </c:pt>
                <c:pt idx="305">
                  <c:v>-0.30499999999999999</c:v>
                </c:pt>
                <c:pt idx="306">
                  <c:v>-0.30599999999999999</c:v>
                </c:pt>
                <c:pt idx="307">
                  <c:v>-0.307</c:v>
                </c:pt>
                <c:pt idx="308">
                  <c:v>-0.308</c:v>
                </c:pt>
                <c:pt idx="309">
                  <c:v>-0.309</c:v>
                </c:pt>
                <c:pt idx="310">
                  <c:v>-0.31</c:v>
                </c:pt>
                <c:pt idx="311">
                  <c:v>-0.311</c:v>
                </c:pt>
                <c:pt idx="312">
                  <c:v>-0.312</c:v>
                </c:pt>
                <c:pt idx="313">
                  <c:v>-0.313</c:v>
                </c:pt>
                <c:pt idx="314">
                  <c:v>-0.314</c:v>
                </c:pt>
                <c:pt idx="315">
                  <c:v>-0.315</c:v>
                </c:pt>
                <c:pt idx="316">
                  <c:v>-0.316</c:v>
                </c:pt>
                <c:pt idx="317">
                  <c:v>-0.317</c:v>
                </c:pt>
                <c:pt idx="318">
                  <c:v>-0.318</c:v>
                </c:pt>
                <c:pt idx="319">
                  <c:v>-0.31900000000000001</c:v>
                </c:pt>
                <c:pt idx="320">
                  <c:v>-0.32</c:v>
                </c:pt>
                <c:pt idx="321">
                  <c:v>-0.32100000000000001</c:v>
                </c:pt>
                <c:pt idx="322">
                  <c:v>-0.32200000000000001</c:v>
                </c:pt>
                <c:pt idx="323">
                  <c:v>-0.32300000000000001</c:v>
                </c:pt>
                <c:pt idx="324">
                  <c:v>-0.32400000000000001</c:v>
                </c:pt>
                <c:pt idx="325">
                  <c:v>-0.32500000000000001</c:v>
                </c:pt>
                <c:pt idx="326">
                  <c:v>-0.32600000000000001</c:v>
                </c:pt>
                <c:pt idx="327">
                  <c:v>-0.32700000000000001</c:v>
                </c:pt>
                <c:pt idx="328">
                  <c:v>-0.32800000000000001</c:v>
                </c:pt>
                <c:pt idx="329">
                  <c:v>-0.32900000000000001</c:v>
                </c:pt>
                <c:pt idx="330">
                  <c:v>-0.33</c:v>
                </c:pt>
                <c:pt idx="331">
                  <c:v>-0.33100000000000002</c:v>
                </c:pt>
                <c:pt idx="332">
                  <c:v>-0.33200000000000002</c:v>
                </c:pt>
                <c:pt idx="333">
                  <c:v>-0.33300000000000002</c:v>
                </c:pt>
                <c:pt idx="334">
                  <c:v>-0.33400000000000002</c:v>
                </c:pt>
                <c:pt idx="335">
                  <c:v>-0.33500000000000002</c:v>
                </c:pt>
                <c:pt idx="336">
                  <c:v>-0.33600000000000002</c:v>
                </c:pt>
                <c:pt idx="337">
                  <c:v>-0.33700000000000002</c:v>
                </c:pt>
                <c:pt idx="338">
                  <c:v>-0.33800000000000002</c:v>
                </c:pt>
                <c:pt idx="339">
                  <c:v>-0.33900000000000002</c:v>
                </c:pt>
                <c:pt idx="340">
                  <c:v>-0.34</c:v>
                </c:pt>
                <c:pt idx="341">
                  <c:v>-0.34100000000000003</c:v>
                </c:pt>
                <c:pt idx="342">
                  <c:v>-0.34200000000000003</c:v>
                </c:pt>
                <c:pt idx="343">
                  <c:v>-0.34300000000000003</c:v>
                </c:pt>
                <c:pt idx="344">
                  <c:v>-0.34399999999999997</c:v>
                </c:pt>
                <c:pt idx="345">
                  <c:v>-0.34499999999999997</c:v>
                </c:pt>
                <c:pt idx="346">
                  <c:v>-0.34599999999999997</c:v>
                </c:pt>
                <c:pt idx="347">
                  <c:v>-0.34699999999999998</c:v>
                </c:pt>
                <c:pt idx="348">
                  <c:v>-0.34799999999999998</c:v>
                </c:pt>
                <c:pt idx="349">
                  <c:v>-0.34899999999999998</c:v>
                </c:pt>
                <c:pt idx="350">
                  <c:v>-0.35</c:v>
                </c:pt>
                <c:pt idx="351">
                  <c:v>-0.35099999999999998</c:v>
                </c:pt>
                <c:pt idx="352">
                  <c:v>-0.35199999999999998</c:v>
                </c:pt>
                <c:pt idx="353">
                  <c:v>-0.35299999999999998</c:v>
                </c:pt>
                <c:pt idx="354">
                  <c:v>-0.35399999999999998</c:v>
                </c:pt>
                <c:pt idx="355">
                  <c:v>-0.35499999999999998</c:v>
                </c:pt>
                <c:pt idx="356">
                  <c:v>-0.35599999999999998</c:v>
                </c:pt>
                <c:pt idx="357">
                  <c:v>-0.35699999999999998</c:v>
                </c:pt>
                <c:pt idx="358">
                  <c:v>-0.35799999999999998</c:v>
                </c:pt>
                <c:pt idx="359">
                  <c:v>-0.35899999999999999</c:v>
                </c:pt>
                <c:pt idx="360">
                  <c:v>-0.36</c:v>
                </c:pt>
                <c:pt idx="361">
                  <c:v>-0.36099999999999999</c:v>
                </c:pt>
                <c:pt idx="362">
                  <c:v>-0.36199999999999999</c:v>
                </c:pt>
                <c:pt idx="363">
                  <c:v>-0.36299999999999999</c:v>
                </c:pt>
                <c:pt idx="364">
                  <c:v>-0.36399999999999999</c:v>
                </c:pt>
                <c:pt idx="365">
                  <c:v>-0.36499999999999999</c:v>
                </c:pt>
                <c:pt idx="366">
                  <c:v>-0.36599999999999999</c:v>
                </c:pt>
                <c:pt idx="367">
                  <c:v>-0.36699999999999999</c:v>
                </c:pt>
                <c:pt idx="368">
                  <c:v>-0.36799999999999999</c:v>
                </c:pt>
                <c:pt idx="369">
                  <c:v>-0.36899999999999999</c:v>
                </c:pt>
                <c:pt idx="370">
                  <c:v>-0.37</c:v>
                </c:pt>
                <c:pt idx="371">
                  <c:v>-0.371</c:v>
                </c:pt>
                <c:pt idx="372">
                  <c:v>-0.372</c:v>
                </c:pt>
                <c:pt idx="373">
                  <c:v>-0.373</c:v>
                </c:pt>
                <c:pt idx="374">
                  <c:v>-0.374</c:v>
                </c:pt>
                <c:pt idx="375">
                  <c:v>-0.375</c:v>
                </c:pt>
                <c:pt idx="376">
                  <c:v>-0.376</c:v>
                </c:pt>
                <c:pt idx="377">
                  <c:v>-0.377</c:v>
                </c:pt>
                <c:pt idx="378">
                  <c:v>-0.378</c:v>
                </c:pt>
                <c:pt idx="379">
                  <c:v>-0.379</c:v>
                </c:pt>
                <c:pt idx="380">
                  <c:v>-0.38</c:v>
                </c:pt>
                <c:pt idx="381">
                  <c:v>-0.38100000000000001</c:v>
                </c:pt>
                <c:pt idx="382">
                  <c:v>-0.38200000000000001</c:v>
                </c:pt>
                <c:pt idx="383">
                  <c:v>-0.38300000000000001</c:v>
                </c:pt>
                <c:pt idx="384">
                  <c:v>-0.38400000000000001</c:v>
                </c:pt>
                <c:pt idx="385">
                  <c:v>-0.38500000000000001</c:v>
                </c:pt>
                <c:pt idx="386">
                  <c:v>-0.38600000000000001</c:v>
                </c:pt>
                <c:pt idx="387">
                  <c:v>-0.38700000000000001</c:v>
                </c:pt>
                <c:pt idx="388">
                  <c:v>-0.38800000000000001</c:v>
                </c:pt>
                <c:pt idx="389">
                  <c:v>-0.38900000000000001</c:v>
                </c:pt>
                <c:pt idx="390">
                  <c:v>-0.39</c:v>
                </c:pt>
                <c:pt idx="391">
                  <c:v>-0.39100000000000001</c:v>
                </c:pt>
                <c:pt idx="392">
                  <c:v>-0.39200000000000002</c:v>
                </c:pt>
                <c:pt idx="393">
                  <c:v>-0.39300000000000002</c:v>
                </c:pt>
                <c:pt idx="394">
                  <c:v>-0.39400000000000002</c:v>
                </c:pt>
                <c:pt idx="395">
                  <c:v>-0.39500000000000002</c:v>
                </c:pt>
                <c:pt idx="396">
                  <c:v>-0.39600000000000002</c:v>
                </c:pt>
                <c:pt idx="397">
                  <c:v>-0.39700000000000002</c:v>
                </c:pt>
                <c:pt idx="398">
                  <c:v>-0.39800000000000002</c:v>
                </c:pt>
                <c:pt idx="399">
                  <c:v>-0.39900000000000002</c:v>
                </c:pt>
                <c:pt idx="400">
                  <c:v>-0.4</c:v>
                </c:pt>
                <c:pt idx="401">
                  <c:v>-0.40100000000000002</c:v>
                </c:pt>
                <c:pt idx="402">
                  <c:v>-0.40200000000000002</c:v>
                </c:pt>
                <c:pt idx="403">
                  <c:v>-0.40300000000000002</c:v>
                </c:pt>
                <c:pt idx="404">
                  <c:v>-0.40400000000000003</c:v>
                </c:pt>
                <c:pt idx="405">
                  <c:v>-0.40500000000000003</c:v>
                </c:pt>
                <c:pt idx="406">
                  <c:v>-0.40600000000000003</c:v>
                </c:pt>
                <c:pt idx="407">
                  <c:v>-0.40699999999999997</c:v>
                </c:pt>
                <c:pt idx="408">
                  <c:v>-0.40799999999999997</c:v>
                </c:pt>
                <c:pt idx="409">
                  <c:v>-0.40899999999999997</c:v>
                </c:pt>
                <c:pt idx="410">
                  <c:v>-0.41</c:v>
                </c:pt>
                <c:pt idx="411">
                  <c:v>-0.41099999999999998</c:v>
                </c:pt>
                <c:pt idx="412">
                  <c:v>-0.41199999999999998</c:v>
                </c:pt>
                <c:pt idx="413">
                  <c:v>-0.41299999999999998</c:v>
                </c:pt>
                <c:pt idx="414">
                  <c:v>-0.41399999999999998</c:v>
                </c:pt>
                <c:pt idx="415">
                  <c:v>-0.41499999999999998</c:v>
                </c:pt>
                <c:pt idx="416">
                  <c:v>-0.41599999999999998</c:v>
                </c:pt>
                <c:pt idx="417">
                  <c:v>-0.41699999999999998</c:v>
                </c:pt>
                <c:pt idx="418">
                  <c:v>-0.41799999999999998</c:v>
                </c:pt>
                <c:pt idx="419">
                  <c:v>-0.41899999999999998</c:v>
                </c:pt>
                <c:pt idx="420">
                  <c:v>-0.42</c:v>
                </c:pt>
                <c:pt idx="421">
                  <c:v>-0.42099999999999999</c:v>
                </c:pt>
                <c:pt idx="422">
                  <c:v>-0.42199999999999999</c:v>
                </c:pt>
                <c:pt idx="423">
                  <c:v>-0.42299999999999999</c:v>
                </c:pt>
                <c:pt idx="424">
                  <c:v>-0.42399999999999999</c:v>
                </c:pt>
                <c:pt idx="425">
                  <c:v>-0.42499999999999999</c:v>
                </c:pt>
                <c:pt idx="426">
                  <c:v>-0.42599999999999999</c:v>
                </c:pt>
                <c:pt idx="427">
                  <c:v>-0.42699999999999999</c:v>
                </c:pt>
                <c:pt idx="428">
                  <c:v>-0.42799999999999999</c:v>
                </c:pt>
                <c:pt idx="429">
                  <c:v>-0.42899999999999999</c:v>
                </c:pt>
                <c:pt idx="430">
                  <c:v>-0.43</c:v>
                </c:pt>
                <c:pt idx="431">
                  <c:v>-0.43099999999999999</c:v>
                </c:pt>
                <c:pt idx="432">
                  <c:v>-0.432</c:v>
                </c:pt>
                <c:pt idx="433">
                  <c:v>-0.433</c:v>
                </c:pt>
                <c:pt idx="434">
                  <c:v>-0.434</c:v>
                </c:pt>
                <c:pt idx="435">
                  <c:v>-0.435</c:v>
                </c:pt>
                <c:pt idx="436">
                  <c:v>-0.436</c:v>
                </c:pt>
                <c:pt idx="437">
                  <c:v>-0.437</c:v>
                </c:pt>
                <c:pt idx="438">
                  <c:v>-0.438</c:v>
                </c:pt>
                <c:pt idx="439">
                  <c:v>-0.439</c:v>
                </c:pt>
                <c:pt idx="440">
                  <c:v>-0.44</c:v>
                </c:pt>
                <c:pt idx="441">
                  <c:v>-0.441</c:v>
                </c:pt>
                <c:pt idx="442">
                  <c:v>-0.442</c:v>
                </c:pt>
                <c:pt idx="443">
                  <c:v>-0.443</c:v>
                </c:pt>
                <c:pt idx="444">
                  <c:v>-0.44400000000000001</c:v>
                </c:pt>
                <c:pt idx="445">
                  <c:v>-0.44500000000000001</c:v>
                </c:pt>
                <c:pt idx="446">
                  <c:v>-0.44600000000000001</c:v>
                </c:pt>
                <c:pt idx="447">
                  <c:v>-0.44700000000000001</c:v>
                </c:pt>
                <c:pt idx="448">
                  <c:v>-0.44800000000000001</c:v>
                </c:pt>
                <c:pt idx="449">
                  <c:v>-0.44900000000000001</c:v>
                </c:pt>
                <c:pt idx="450">
                  <c:v>-0.45</c:v>
                </c:pt>
                <c:pt idx="451">
                  <c:v>-0.45100000000000001</c:v>
                </c:pt>
                <c:pt idx="452">
                  <c:v>-0.45200000000000001</c:v>
                </c:pt>
                <c:pt idx="453">
                  <c:v>-0.45300000000000001</c:v>
                </c:pt>
                <c:pt idx="454">
                  <c:v>-0.45400000000000001</c:v>
                </c:pt>
                <c:pt idx="455">
                  <c:v>-0.45500000000000002</c:v>
                </c:pt>
                <c:pt idx="456">
                  <c:v>-0.45600000000000002</c:v>
                </c:pt>
                <c:pt idx="457">
                  <c:v>-0.45700000000000002</c:v>
                </c:pt>
                <c:pt idx="458">
                  <c:v>-0.45800000000000002</c:v>
                </c:pt>
                <c:pt idx="459">
                  <c:v>-0.45900000000000002</c:v>
                </c:pt>
                <c:pt idx="460">
                  <c:v>-0.46</c:v>
                </c:pt>
                <c:pt idx="461">
                  <c:v>-0.46100000000000002</c:v>
                </c:pt>
                <c:pt idx="462">
                  <c:v>-0.46200000000000002</c:v>
                </c:pt>
                <c:pt idx="463">
                  <c:v>-0.46300000000000002</c:v>
                </c:pt>
                <c:pt idx="464">
                  <c:v>-0.46400000000000002</c:v>
                </c:pt>
                <c:pt idx="465">
                  <c:v>-0.46500000000000002</c:v>
                </c:pt>
                <c:pt idx="466">
                  <c:v>-0.46600000000000003</c:v>
                </c:pt>
                <c:pt idx="467">
                  <c:v>-0.46700000000000003</c:v>
                </c:pt>
                <c:pt idx="468">
                  <c:v>-0.46800000000000003</c:v>
                </c:pt>
                <c:pt idx="469">
                  <c:v>-0.46899999999999997</c:v>
                </c:pt>
                <c:pt idx="470">
                  <c:v>-0.47</c:v>
                </c:pt>
                <c:pt idx="471">
                  <c:v>-0.47099999999999997</c:v>
                </c:pt>
                <c:pt idx="472">
                  <c:v>-0.47199999999999998</c:v>
                </c:pt>
                <c:pt idx="473">
                  <c:v>-0.47299999999999998</c:v>
                </c:pt>
                <c:pt idx="474">
                  <c:v>-0.47399999999999998</c:v>
                </c:pt>
                <c:pt idx="475">
                  <c:v>-0.47499999999999998</c:v>
                </c:pt>
                <c:pt idx="476">
                  <c:v>-0.47599999999999998</c:v>
                </c:pt>
                <c:pt idx="477">
                  <c:v>-0.47699999999999998</c:v>
                </c:pt>
                <c:pt idx="478">
                  <c:v>-0.47799999999999998</c:v>
                </c:pt>
                <c:pt idx="479">
                  <c:v>-0.47899999999999998</c:v>
                </c:pt>
                <c:pt idx="480">
                  <c:v>-0.48</c:v>
                </c:pt>
                <c:pt idx="481">
                  <c:v>-0.48099999999999998</c:v>
                </c:pt>
                <c:pt idx="482">
                  <c:v>-0.48199999999999998</c:v>
                </c:pt>
                <c:pt idx="483">
                  <c:v>-0.48299999999999998</c:v>
                </c:pt>
                <c:pt idx="484">
                  <c:v>-0.48399999999999999</c:v>
                </c:pt>
                <c:pt idx="485">
                  <c:v>-0.48499999999999999</c:v>
                </c:pt>
                <c:pt idx="486">
                  <c:v>-0.48599999999999999</c:v>
                </c:pt>
                <c:pt idx="487">
                  <c:v>-0.48699999999999999</c:v>
                </c:pt>
                <c:pt idx="488">
                  <c:v>-0.48799999999999999</c:v>
                </c:pt>
                <c:pt idx="489">
                  <c:v>-0.48899999999999999</c:v>
                </c:pt>
                <c:pt idx="490">
                  <c:v>-0.49</c:v>
                </c:pt>
                <c:pt idx="491">
                  <c:v>-0.49099999999999999</c:v>
                </c:pt>
                <c:pt idx="492">
                  <c:v>-0.49199999999999999</c:v>
                </c:pt>
                <c:pt idx="493">
                  <c:v>-0.49299999999999999</c:v>
                </c:pt>
                <c:pt idx="494">
                  <c:v>-0.49399999999999999</c:v>
                </c:pt>
                <c:pt idx="495">
                  <c:v>-0.495</c:v>
                </c:pt>
                <c:pt idx="496">
                  <c:v>-0.496</c:v>
                </c:pt>
                <c:pt idx="497">
                  <c:v>-0.497</c:v>
                </c:pt>
                <c:pt idx="498">
                  <c:v>-0.498</c:v>
                </c:pt>
                <c:pt idx="499">
                  <c:v>-0.499</c:v>
                </c:pt>
                <c:pt idx="500">
                  <c:v>-0.5</c:v>
                </c:pt>
                <c:pt idx="501">
                  <c:v>-0.501</c:v>
                </c:pt>
                <c:pt idx="502">
                  <c:v>-0.502</c:v>
                </c:pt>
                <c:pt idx="503">
                  <c:v>-0.503</c:v>
                </c:pt>
                <c:pt idx="504">
                  <c:v>-0.504</c:v>
                </c:pt>
                <c:pt idx="505">
                  <c:v>-0.505</c:v>
                </c:pt>
                <c:pt idx="506">
                  <c:v>-0.50600000000000001</c:v>
                </c:pt>
                <c:pt idx="507">
                  <c:v>-0.50700000000000001</c:v>
                </c:pt>
                <c:pt idx="508">
                  <c:v>-0.50800000000000001</c:v>
                </c:pt>
                <c:pt idx="509">
                  <c:v>-0.50900000000000001</c:v>
                </c:pt>
                <c:pt idx="510">
                  <c:v>-0.51</c:v>
                </c:pt>
                <c:pt idx="511">
                  <c:v>-0.51100000000000001</c:v>
                </c:pt>
                <c:pt idx="512">
                  <c:v>-0.51200000000000001</c:v>
                </c:pt>
                <c:pt idx="513">
                  <c:v>-0.51300000000000001</c:v>
                </c:pt>
                <c:pt idx="514">
                  <c:v>-0.51400000000000001</c:v>
                </c:pt>
                <c:pt idx="515">
                  <c:v>-0.51500000000000001</c:v>
                </c:pt>
                <c:pt idx="516">
                  <c:v>-0.51600000000000001</c:v>
                </c:pt>
                <c:pt idx="517">
                  <c:v>-0.51700000000000002</c:v>
                </c:pt>
                <c:pt idx="518">
                  <c:v>-0.51800000000000002</c:v>
                </c:pt>
                <c:pt idx="519">
                  <c:v>-0.51900000000000002</c:v>
                </c:pt>
                <c:pt idx="520">
                  <c:v>-0.52</c:v>
                </c:pt>
                <c:pt idx="521">
                  <c:v>-0.52100000000000002</c:v>
                </c:pt>
                <c:pt idx="522">
                  <c:v>-0.52200000000000002</c:v>
                </c:pt>
                <c:pt idx="523">
                  <c:v>-0.52300000000000002</c:v>
                </c:pt>
                <c:pt idx="524">
                  <c:v>-0.52400000000000002</c:v>
                </c:pt>
                <c:pt idx="525">
                  <c:v>-0.52500000000000002</c:v>
                </c:pt>
                <c:pt idx="526">
                  <c:v>-0.52600000000000002</c:v>
                </c:pt>
                <c:pt idx="527">
                  <c:v>-0.52700000000000002</c:v>
                </c:pt>
                <c:pt idx="528">
                  <c:v>-0.52800000000000002</c:v>
                </c:pt>
                <c:pt idx="529">
                  <c:v>-0.52900000000000003</c:v>
                </c:pt>
                <c:pt idx="530">
                  <c:v>-0.53</c:v>
                </c:pt>
                <c:pt idx="531">
                  <c:v>-0.53100000000000003</c:v>
                </c:pt>
                <c:pt idx="532">
                  <c:v>-0.53200000000000003</c:v>
                </c:pt>
                <c:pt idx="533">
                  <c:v>-0.53300000000000003</c:v>
                </c:pt>
                <c:pt idx="534">
                  <c:v>-0.53400000000000003</c:v>
                </c:pt>
                <c:pt idx="535">
                  <c:v>-0.53500000000000003</c:v>
                </c:pt>
                <c:pt idx="536">
                  <c:v>-0.53600000000000003</c:v>
                </c:pt>
                <c:pt idx="537">
                  <c:v>-0.53700000000000003</c:v>
                </c:pt>
                <c:pt idx="538">
                  <c:v>-0.53800000000000003</c:v>
                </c:pt>
                <c:pt idx="539">
                  <c:v>-0.53900000000000003</c:v>
                </c:pt>
                <c:pt idx="540">
                  <c:v>-0.54</c:v>
                </c:pt>
                <c:pt idx="541">
                  <c:v>-0.54100000000000004</c:v>
                </c:pt>
                <c:pt idx="542">
                  <c:v>-0.54200000000000004</c:v>
                </c:pt>
                <c:pt idx="543">
                  <c:v>-0.54300000000000004</c:v>
                </c:pt>
                <c:pt idx="544">
                  <c:v>-0.54400000000000004</c:v>
                </c:pt>
                <c:pt idx="545">
                  <c:v>-0.54500000000000004</c:v>
                </c:pt>
                <c:pt idx="546">
                  <c:v>-0.54600000000000004</c:v>
                </c:pt>
                <c:pt idx="547">
                  <c:v>-0.54700000000000004</c:v>
                </c:pt>
                <c:pt idx="548">
                  <c:v>-0.54800000000000004</c:v>
                </c:pt>
                <c:pt idx="549">
                  <c:v>-0.54900000000000004</c:v>
                </c:pt>
                <c:pt idx="550">
                  <c:v>-0.55000000000000004</c:v>
                </c:pt>
                <c:pt idx="551">
                  <c:v>-0.55100000000000005</c:v>
                </c:pt>
                <c:pt idx="552">
                  <c:v>-0.55200000000000005</c:v>
                </c:pt>
                <c:pt idx="553">
                  <c:v>-0.55300000000000005</c:v>
                </c:pt>
                <c:pt idx="554">
                  <c:v>-0.55400000000000005</c:v>
                </c:pt>
                <c:pt idx="555">
                  <c:v>-0.55500000000000005</c:v>
                </c:pt>
                <c:pt idx="556">
                  <c:v>-0.55600000000000005</c:v>
                </c:pt>
                <c:pt idx="557">
                  <c:v>-0.55700000000000005</c:v>
                </c:pt>
                <c:pt idx="558">
                  <c:v>-0.55800000000000005</c:v>
                </c:pt>
                <c:pt idx="559">
                  <c:v>-0.55900000000000005</c:v>
                </c:pt>
                <c:pt idx="560">
                  <c:v>-0.56000000000000005</c:v>
                </c:pt>
                <c:pt idx="561">
                  <c:v>-0.56100000000000005</c:v>
                </c:pt>
                <c:pt idx="562">
                  <c:v>-0.56200000000000006</c:v>
                </c:pt>
                <c:pt idx="563">
                  <c:v>-0.56299999999999994</c:v>
                </c:pt>
                <c:pt idx="564">
                  <c:v>-0.56399999999999995</c:v>
                </c:pt>
                <c:pt idx="565">
                  <c:v>-0.56499999999999995</c:v>
                </c:pt>
                <c:pt idx="566">
                  <c:v>-0.56599999999999995</c:v>
                </c:pt>
                <c:pt idx="567">
                  <c:v>-0.56699999999999995</c:v>
                </c:pt>
                <c:pt idx="568">
                  <c:v>-0.56799999999999995</c:v>
                </c:pt>
                <c:pt idx="569">
                  <c:v>-0.56899999999999995</c:v>
                </c:pt>
                <c:pt idx="570">
                  <c:v>-0.56999999999999995</c:v>
                </c:pt>
                <c:pt idx="571">
                  <c:v>-0.57099999999999995</c:v>
                </c:pt>
                <c:pt idx="572">
                  <c:v>-0.57199999999999995</c:v>
                </c:pt>
                <c:pt idx="573">
                  <c:v>-0.57299999999999995</c:v>
                </c:pt>
                <c:pt idx="574">
                  <c:v>-0.57399999999999995</c:v>
                </c:pt>
                <c:pt idx="575">
                  <c:v>-0.57499999999999996</c:v>
                </c:pt>
                <c:pt idx="576">
                  <c:v>-0.57599999999999996</c:v>
                </c:pt>
                <c:pt idx="577">
                  <c:v>-0.57699999999999996</c:v>
                </c:pt>
                <c:pt idx="578">
                  <c:v>-0.57799999999999996</c:v>
                </c:pt>
                <c:pt idx="579">
                  <c:v>-0.57899999999999996</c:v>
                </c:pt>
                <c:pt idx="580">
                  <c:v>-0.57999999999999996</c:v>
                </c:pt>
                <c:pt idx="581">
                  <c:v>-0.58099999999999996</c:v>
                </c:pt>
                <c:pt idx="582">
                  <c:v>-0.58199999999999996</c:v>
                </c:pt>
                <c:pt idx="583">
                  <c:v>-0.58299999999999996</c:v>
                </c:pt>
                <c:pt idx="584">
                  <c:v>-0.58399999999999996</c:v>
                </c:pt>
                <c:pt idx="585">
                  <c:v>-0.58499999999999996</c:v>
                </c:pt>
                <c:pt idx="586">
                  <c:v>-0.58599999999999997</c:v>
                </c:pt>
                <c:pt idx="587">
                  <c:v>-0.58699999999999997</c:v>
                </c:pt>
                <c:pt idx="588">
                  <c:v>-0.58799999999999997</c:v>
                </c:pt>
                <c:pt idx="589">
                  <c:v>-0.58899999999999997</c:v>
                </c:pt>
                <c:pt idx="590">
                  <c:v>-0.59</c:v>
                </c:pt>
                <c:pt idx="591">
                  <c:v>-0.59099999999999997</c:v>
                </c:pt>
                <c:pt idx="592">
                  <c:v>-0.59199999999999997</c:v>
                </c:pt>
                <c:pt idx="593">
                  <c:v>-0.59299999999999997</c:v>
                </c:pt>
                <c:pt idx="594">
                  <c:v>-0.59399999999999997</c:v>
                </c:pt>
                <c:pt idx="595">
                  <c:v>-0.59499999999999997</c:v>
                </c:pt>
                <c:pt idx="596">
                  <c:v>-0.59599999999999997</c:v>
                </c:pt>
                <c:pt idx="597">
                  <c:v>-0.59699999999999998</c:v>
                </c:pt>
                <c:pt idx="598">
                  <c:v>-0.59799999999999998</c:v>
                </c:pt>
                <c:pt idx="599">
                  <c:v>-0.59899999999999998</c:v>
                </c:pt>
                <c:pt idx="600">
                  <c:v>-0.6</c:v>
                </c:pt>
                <c:pt idx="601">
                  <c:v>-0.60099999999999998</c:v>
                </c:pt>
                <c:pt idx="602">
                  <c:v>-0.60199999999999998</c:v>
                </c:pt>
                <c:pt idx="603">
                  <c:v>-0.60299999999999998</c:v>
                </c:pt>
                <c:pt idx="604">
                  <c:v>-0.60399999999999998</c:v>
                </c:pt>
                <c:pt idx="605">
                  <c:v>-0.60499999999999998</c:v>
                </c:pt>
                <c:pt idx="606">
                  <c:v>-0.60599999999999998</c:v>
                </c:pt>
                <c:pt idx="607">
                  <c:v>-0.60699999999999998</c:v>
                </c:pt>
                <c:pt idx="608">
                  <c:v>-0.60799999999999998</c:v>
                </c:pt>
                <c:pt idx="609">
                  <c:v>-0.60899999999999999</c:v>
                </c:pt>
                <c:pt idx="610">
                  <c:v>-0.61</c:v>
                </c:pt>
                <c:pt idx="611">
                  <c:v>-0.61099999999999999</c:v>
                </c:pt>
                <c:pt idx="612">
                  <c:v>-0.61199999999999999</c:v>
                </c:pt>
                <c:pt idx="613">
                  <c:v>-0.61299999999999999</c:v>
                </c:pt>
                <c:pt idx="614">
                  <c:v>-0.61399999999999999</c:v>
                </c:pt>
                <c:pt idx="615">
                  <c:v>-0.61499999999999999</c:v>
                </c:pt>
                <c:pt idx="616">
                  <c:v>-0.61599999999999999</c:v>
                </c:pt>
                <c:pt idx="617">
                  <c:v>-0.61699999999999999</c:v>
                </c:pt>
                <c:pt idx="618">
                  <c:v>-0.61799999999999999</c:v>
                </c:pt>
                <c:pt idx="619">
                  <c:v>-0.61899999999999999</c:v>
                </c:pt>
                <c:pt idx="620">
                  <c:v>-0.62</c:v>
                </c:pt>
                <c:pt idx="621">
                  <c:v>-0.621</c:v>
                </c:pt>
                <c:pt idx="622">
                  <c:v>-0.622</c:v>
                </c:pt>
                <c:pt idx="623">
                  <c:v>-0.623</c:v>
                </c:pt>
                <c:pt idx="624">
                  <c:v>-0.624</c:v>
                </c:pt>
                <c:pt idx="625">
                  <c:v>-0.625</c:v>
                </c:pt>
                <c:pt idx="626">
                  <c:v>-0.626</c:v>
                </c:pt>
                <c:pt idx="627">
                  <c:v>-0.627</c:v>
                </c:pt>
                <c:pt idx="628">
                  <c:v>-0.628</c:v>
                </c:pt>
                <c:pt idx="629">
                  <c:v>-0.629</c:v>
                </c:pt>
                <c:pt idx="630">
                  <c:v>-0.63</c:v>
                </c:pt>
                <c:pt idx="631">
                  <c:v>-0.63100000000000001</c:v>
                </c:pt>
                <c:pt idx="632">
                  <c:v>-0.63200000000000001</c:v>
                </c:pt>
                <c:pt idx="633">
                  <c:v>-0.63300000000000001</c:v>
                </c:pt>
                <c:pt idx="634">
                  <c:v>-0.63400000000000001</c:v>
                </c:pt>
                <c:pt idx="635">
                  <c:v>-0.63500000000000001</c:v>
                </c:pt>
                <c:pt idx="636">
                  <c:v>-0.63600000000000001</c:v>
                </c:pt>
                <c:pt idx="637">
                  <c:v>-0.63700000000000001</c:v>
                </c:pt>
                <c:pt idx="638">
                  <c:v>-0.63800000000000001</c:v>
                </c:pt>
                <c:pt idx="639">
                  <c:v>-0.63900000000000001</c:v>
                </c:pt>
                <c:pt idx="640">
                  <c:v>-0.64</c:v>
                </c:pt>
                <c:pt idx="641">
                  <c:v>-0.64100000000000001</c:v>
                </c:pt>
                <c:pt idx="642">
                  <c:v>-0.64200000000000002</c:v>
                </c:pt>
                <c:pt idx="643">
                  <c:v>-0.64300000000000002</c:v>
                </c:pt>
                <c:pt idx="644">
                  <c:v>-0.64400000000000002</c:v>
                </c:pt>
                <c:pt idx="645">
                  <c:v>-0.64500000000000002</c:v>
                </c:pt>
                <c:pt idx="646">
                  <c:v>-0.64600000000000002</c:v>
                </c:pt>
                <c:pt idx="647">
                  <c:v>-0.64700000000000002</c:v>
                </c:pt>
                <c:pt idx="648">
                  <c:v>-0.64800000000000002</c:v>
                </c:pt>
                <c:pt idx="649">
                  <c:v>-0.64900000000000002</c:v>
                </c:pt>
                <c:pt idx="650">
                  <c:v>-0.65</c:v>
                </c:pt>
                <c:pt idx="651">
                  <c:v>-0.65100000000000002</c:v>
                </c:pt>
                <c:pt idx="652">
                  <c:v>-0.65200000000000002</c:v>
                </c:pt>
                <c:pt idx="653">
                  <c:v>-0.65300000000000002</c:v>
                </c:pt>
                <c:pt idx="654">
                  <c:v>-0.65400000000000003</c:v>
                </c:pt>
                <c:pt idx="655">
                  <c:v>-0.65500000000000003</c:v>
                </c:pt>
                <c:pt idx="656">
                  <c:v>-0.65600000000000003</c:v>
                </c:pt>
                <c:pt idx="657">
                  <c:v>-0.65700000000000003</c:v>
                </c:pt>
                <c:pt idx="658">
                  <c:v>-0.65800000000000003</c:v>
                </c:pt>
                <c:pt idx="659">
                  <c:v>-0.65900000000000003</c:v>
                </c:pt>
                <c:pt idx="660">
                  <c:v>-0.66</c:v>
                </c:pt>
                <c:pt idx="661">
                  <c:v>-0.66100000000000003</c:v>
                </c:pt>
                <c:pt idx="662">
                  <c:v>-0.66200000000000003</c:v>
                </c:pt>
                <c:pt idx="663">
                  <c:v>-0.66300000000000003</c:v>
                </c:pt>
                <c:pt idx="664">
                  <c:v>-0.66400000000000003</c:v>
                </c:pt>
                <c:pt idx="665">
                  <c:v>-0.66500000000000004</c:v>
                </c:pt>
                <c:pt idx="666">
                  <c:v>-0.66600000000000004</c:v>
                </c:pt>
                <c:pt idx="667">
                  <c:v>-0.66700000000000004</c:v>
                </c:pt>
                <c:pt idx="668">
                  <c:v>-0.66800000000000004</c:v>
                </c:pt>
                <c:pt idx="669">
                  <c:v>-0.66900000000000004</c:v>
                </c:pt>
                <c:pt idx="670">
                  <c:v>-0.67</c:v>
                </c:pt>
                <c:pt idx="671">
                  <c:v>-0.67100000000000004</c:v>
                </c:pt>
                <c:pt idx="672">
                  <c:v>-0.67200000000000004</c:v>
                </c:pt>
                <c:pt idx="673">
                  <c:v>-0.67300000000000004</c:v>
                </c:pt>
                <c:pt idx="674">
                  <c:v>-0.67400000000000004</c:v>
                </c:pt>
                <c:pt idx="675">
                  <c:v>-0.67500000000000004</c:v>
                </c:pt>
                <c:pt idx="676">
                  <c:v>-0.67600000000000005</c:v>
                </c:pt>
                <c:pt idx="677">
                  <c:v>-0.67700000000000005</c:v>
                </c:pt>
                <c:pt idx="678">
                  <c:v>-0.67800000000000005</c:v>
                </c:pt>
                <c:pt idx="679">
                  <c:v>-0.67900000000000005</c:v>
                </c:pt>
                <c:pt idx="680">
                  <c:v>-0.68</c:v>
                </c:pt>
                <c:pt idx="681">
                  <c:v>-0.68100000000000005</c:v>
                </c:pt>
                <c:pt idx="682">
                  <c:v>-0.68200000000000005</c:v>
                </c:pt>
                <c:pt idx="683">
                  <c:v>-0.68300000000000005</c:v>
                </c:pt>
                <c:pt idx="684">
                  <c:v>-0.68400000000000005</c:v>
                </c:pt>
                <c:pt idx="685">
                  <c:v>-0.68500000000000005</c:v>
                </c:pt>
                <c:pt idx="686">
                  <c:v>-0.68600000000000005</c:v>
                </c:pt>
                <c:pt idx="687">
                  <c:v>-0.68700000000000006</c:v>
                </c:pt>
                <c:pt idx="688">
                  <c:v>-0.68799999999999994</c:v>
                </c:pt>
                <c:pt idx="689">
                  <c:v>-0.68899999999999995</c:v>
                </c:pt>
                <c:pt idx="690">
                  <c:v>-0.69</c:v>
                </c:pt>
                <c:pt idx="691">
                  <c:v>-0.69099999999999995</c:v>
                </c:pt>
                <c:pt idx="692">
                  <c:v>-0.69199999999999995</c:v>
                </c:pt>
                <c:pt idx="693">
                  <c:v>-0.69299999999999995</c:v>
                </c:pt>
                <c:pt idx="694">
                  <c:v>-0.69399999999999995</c:v>
                </c:pt>
                <c:pt idx="695">
                  <c:v>-0.69499999999999995</c:v>
                </c:pt>
                <c:pt idx="696">
                  <c:v>-0.69599999999999995</c:v>
                </c:pt>
                <c:pt idx="697">
                  <c:v>-0.69699999999999995</c:v>
                </c:pt>
                <c:pt idx="698">
                  <c:v>-0.69799999999999995</c:v>
                </c:pt>
                <c:pt idx="699">
                  <c:v>-0.69899999999999995</c:v>
                </c:pt>
                <c:pt idx="700">
                  <c:v>-0.7</c:v>
                </c:pt>
                <c:pt idx="701">
                  <c:v>-0.70099999999999996</c:v>
                </c:pt>
                <c:pt idx="702">
                  <c:v>-0.70199999999999996</c:v>
                </c:pt>
                <c:pt idx="703">
                  <c:v>-0.70299999999999996</c:v>
                </c:pt>
                <c:pt idx="704">
                  <c:v>-0.70399999999999996</c:v>
                </c:pt>
                <c:pt idx="705">
                  <c:v>-0.70499999999999996</c:v>
                </c:pt>
                <c:pt idx="706">
                  <c:v>-0.70599999999999996</c:v>
                </c:pt>
                <c:pt idx="707">
                  <c:v>-0.70699999999999996</c:v>
                </c:pt>
                <c:pt idx="708">
                  <c:v>-0.70799999999999996</c:v>
                </c:pt>
                <c:pt idx="709">
                  <c:v>-0.70899999999999996</c:v>
                </c:pt>
                <c:pt idx="710">
                  <c:v>-0.71</c:v>
                </c:pt>
                <c:pt idx="711">
                  <c:v>-0.71099999999999997</c:v>
                </c:pt>
                <c:pt idx="712">
                  <c:v>-0.71199999999999997</c:v>
                </c:pt>
                <c:pt idx="713">
                  <c:v>-0.71299999999999997</c:v>
                </c:pt>
                <c:pt idx="714">
                  <c:v>-0.71399999999999997</c:v>
                </c:pt>
                <c:pt idx="715">
                  <c:v>-0.71499999999999997</c:v>
                </c:pt>
                <c:pt idx="716">
                  <c:v>-0.71599999999999997</c:v>
                </c:pt>
                <c:pt idx="717">
                  <c:v>-0.71699999999999997</c:v>
                </c:pt>
                <c:pt idx="718">
                  <c:v>-0.71799999999999997</c:v>
                </c:pt>
                <c:pt idx="719">
                  <c:v>-0.71899999999999997</c:v>
                </c:pt>
                <c:pt idx="720">
                  <c:v>-0.72</c:v>
                </c:pt>
                <c:pt idx="721">
                  <c:v>-0.72099999999999997</c:v>
                </c:pt>
                <c:pt idx="722">
                  <c:v>-0.72199999999999998</c:v>
                </c:pt>
                <c:pt idx="723">
                  <c:v>-0.72299999999999998</c:v>
                </c:pt>
                <c:pt idx="724">
                  <c:v>-0.72399999999999998</c:v>
                </c:pt>
                <c:pt idx="725">
                  <c:v>-0.72499999999999998</c:v>
                </c:pt>
                <c:pt idx="726">
                  <c:v>-0.72599999999999998</c:v>
                </c:pt>
                <c:pt idx="727">
                  <c:v>-0.72699999999999998</c:v>
                </c:pt>
                <c:pt idx="728">
                  <c:v>-0.72799999999999998</c:v>
                </c:pt>
                <c:pt idx="729">
                  <c:v>-0.72899999999999998</c:v>
                </c:pt>
                <c:pt idx="730">
                  <c:v>-0.73</c:v>
                </c:pt>
                <c:pt idx="731">
                  <c:v>-0.73099999999999998</c:v>
                </c:pt>
                <c:pt idx="732">
                  <c:v>-0.73199999999999998</c:v>
                </c:pt>
                <c:pt idx="733">
                  <c:v>-0.73299999999999998</c:v>
                </c:pt>
                <c:pt idx="734">
                  <c:v>-0.73399999999999999</c:v>
                </c:pt>
                <c:pt idx="735">
                  <c:v>-0.73499999999999999</c:v>
                </c:pt>
                <c:pt idx="736">
                  <c:v>-0.73599999999999999</c:v>
                </c:pt>
                <c:pt idx="737">
                  <c:v>-0.73699999999999999</c:v>
                </c:pt>
                <c:pt idx="738">
                  <c:v>-0.73799999999999999</c:v>
                </c:pt>
                <c:pt idx="739">
                  <c:v>-0.73899999999999999</c:v>
                </c:pt>
                <c:pt idx="740">
                  <c:v>-0.74</c:v>
                </c:pt>
                <c:pt idx="741">
                  <c:v>-0.74099999999999999</c:v>
                </c:pt>
                <c:pt idx="742">
                  <c:v>-0.74199999999999999</c:v>
                </c:pt>
                <c:pt idx="743">
                  <c:v>-0.74299999999999999</c:v>
                </c:pt>
                <c:pt idx="744">
                  <c:v>-0.74399999999999999</c:v>
                </c:pt>
                <c:pt idx="745">
                  <c:v>-0.745</c:v>
                </c:pt>
                <c:pt idx="746">
                  <c:v>-0.746</c:v>
                </c:pt>
                <c:pt idx="747">
                  <c:v>-0.747</c:v>
                </c:pt>
                <c:pt idx="748">
                  <c:v>-0.748</c:v>
                </c:pt>
                <c:pt idx="749">
                  <c:v>-0.749</c:v>
                </c:pt>
                <c:pt idx="750">
                  <c:v>-0.75</c:v>
                </c:pt>
                <c:pt idx="751">
                  <c:v>-0.751</c:v>
                </c:pt>
                <c:pt idx="752">
                  <c:v>-0.752</c:v>
                </c:pt>
                <c:pt idx="753">
                  <c:v>-0.753</c:v>
                </c:pt>
                <c:pt idx="754">
                  <c:v>-0.754</c:v>
                </c:pt>
                <c:pt idx="755">
                  <c:v>-0.755</c:v>
                </c:pt>
                <c:pt idx="756">
                  <c:v>-0.75600000000000001</c:v>
                </c:pt>
                <c:pt idx="757">
                  <c:v>-0.75700000000000001</c:v>
                </c:pt>
                <c:pt idx="758">
                  <c:v>-0.75800000000000001</c:v>
                </c:pt>
                <c:pt idx="759">
                  <c:v>-0.75900000000000001</c:v>
                </c:pt>
                <c:pt idx="760">
                  <c:v>-0.76</c:v>
                </c:pt>
                <c:pt idx="761">
                  <c:v>-0.76100000000000001</c:v>
                </c:pt>
                <c:pt idx="762">
                  <c:v>-0.76200000000000001</c:v>
                </c:pt>
                <c:pt idx="763">
                  <c:v>-0.76300000000000001</c:v>
                </c:pt>
                <c:pt idx="764">
                  <c:v>-0.76400000000000001</c:v>
                </c:pt>
                <c:pt idx="765">
                  <c:v>-0.76500000000000001</c:v>
                </c:pt>
                <c:pt idx="766">
                  <c:v>-0.76600000000000001</c:v>
                </c:pt>
                <c:pt idx="767">
                  <c:v>-0.76700000000000002</c:v>
                </c:pt>
                <c:pt idx="768">
                  <c:v>-0.76800000000000002</c:v>
                </c:pt>
                <c:pt idx="769">
                  <c:v>-0.76900000000000002</c:v>
                </c:pt>
                <c:pt idx="770">
                  <c:v>-0.77</c:v>
                </c:pt>
                <c:pt idx="771">
                  <c:v>-0.77100000000000002</c:v>
                </c:pt>
                <c:pt idx="772">
                  <c:v>-0.77200000000000002</c:v>
                </c:pt>
                <c:pt idx="773">
                  <c:v>-0.77300000000000002</c:v>
                </c:pt>
                <c:pt idx="774">
                  <c:v>-0.77400000000000002</c:v>
                </c:pt>
                <c:pt idx="775">
                  <c:v>-0.77500000000000002</c:v>
                </c:pt>
                <c:pt idx="776">
                  <c:v>-0.77600000000000002</c:v>
                </c:pt>
                <c:pt idx="777">
                  <c:v>-0.77700000000000002</c:v>
                </c:pt>
                <c:pt idx="778">
                  <c:v>-0.77800000000000002</c:v>
                </c:pt>
                <c:pt idx="779">
                  <c:v>-0.77900000000000003</c:v>
                </c:pt>
                <c:pt idx="780">
                  <c:v>-0.78</c:v>
                </c:pt>
                <c:pt idx="781">
                  <c:v>-0.78100000000000003</c:v>
                </c:pt>
                <c:pt idx="782">
                  <c:v>-0.78200000000000003</c:v>
                </c:pt>
                <c:pt idx="783">
                  <c:v>-0.78300000000000003</c:v>
                </c:pt>
                <c:pt idx="784">
                  <c:v>-0.78400000000000003</c:v>
                </c:pt>
                <c:pt idx="785">
                  <c:v>-0.78500000000000003</c:v>
                </c:pt>
                <c:pt idx="786">
                  <c:v>-0.78600000000000003</c:v>
                </c:pt>
                <c:pt idx="787">
                  <c:v>-0.78700000000000003</c:v>
                </c:pt>
                <c:pt idx="788">
                  <c:v>-0.78800000000000003</c:v>
                </c:pt>
                <c:pt idx="789">
                  <c:v>-0.78900000000000003</c:v>
                </c:pt>
                <c:pt idx="790">
                  <c:v>-0.79</c:v>
                </c:pt>
                <c:pt idx="791">
                  <c:v>-0.79100000000000004</c:v>
                </c:pt>
                <c:pt idx="792">
                  <c:v>-0.79200000000000004</c:v>
                </c:pt>
                <c:pt idx="793">
                  <c:v>-0.79300000000000004</c:v>
                </c:pt>
                <c:pt idx="794">
                  <c:v>-0.79400000000000004</c:v>
                </c:pt>
                <c:pt idx="795">
                  <c:v>-0.79500000000000004</c:v>
                </c:pt>
                <c:pt idx="796">
                  <c:v>-0.79600000000000004</c:v>
                </c:pt>
                <c:pt idx="797">
                  <c:v>-0.79700000000000004</c:v>
                </c:pt>
                <c:pt idx="798">
                  <c:v>-0.79800000000000004</c:v>
                </c:pt>
                <c:pt idx="799">
                  <c:v>-0.79900000000000004</c:v>
                </c:pt>
                <c:pt idx="800">
                  <c:v>-0.8</c:v>
                </c:pt>
                <c:pt idx="801">
                  <c:v>-0.80100000000000005</c:v>
                </c:pt>
                <c:pt idx="802">
                  <c:v>-0.80200000000000005</c:v>
                </c:pt>
                <c:pt idx="803">
                  <c:v>-0.80300000000000005</c:v>
                </c:pt>
                <c:pt idx="804">
                  <c:v>-0.80400000000000005</c:v>
                </c:pt>
                <c:pt idx="805">
                  <c:v>-0.80500000000000005</c:v>
                </c:pt>
                <c:pt idx="806">
                  <c:v>-0.80600000000000005</c:v>
                </c:pt>
                <c:pt idx="807">
                  <c:v>-0.80700000000000005</c:v>
                </c:pt>
                <c:pt idx="808">
                  <c:v>-0.80800000000000005</c:v>
                </c:pt>
                <c:pt idx="809">
                  <c:v>-0.80900000000000005</c:v>
                </c:pt>
                <c:pt idx="810">
                  <c:v>-0.81</c:v>
                </c:pt>
                <c:pt idx="811">
                  <c:v>-0.81100000000000005</c:v>
                </c:pt>
                <c:pt idx="812">
                  <c:v>-0.81200000000000006</c:v>
                </c:pt>
                <c:pt idx="813">
                  <c:v>-0.81299999999999994</c:v>
                </c:pt>
                <c:pt idx="814">
                  <c:v>-0.81399999999999995</c:v>
                </c:pt>
                <c:pt idx="815">
                  <c:v>-0.81499999999999995</c:v>
                </c:pt>
                <c:pt idx="816">
                  <c:v>-0.81599999999999995</c:v>
                </c:pt>
                <c:pt idx="817">
                  <c:v>-0.81699999999999995</c:v>
                </c:pt>
                <c:pt idx="818">
                  <c:v>-0.81799999999999995</c:v>
                </c:pt>
                <c:pt idx="819">
                  <c:v>-0.81899999999999995</c:v>
                </c:pt>
                <c:pt idx="820">
                  <c:v>-0.82</c:v>
                </c:pt>
                <c:pt idx="821">
                  <c:v>-0.82099999999999995</c:v>
                </c:pt>
                <c:pt idx="822">
                  <c:v>-0.82199999999999995</c:v>
                </c:pt>
                <c:pt idx="823">
                  <c:v>-0.82299999999999995</c:v>
                </c:pt>
                <c:pt idx="824">
                  <c:v>-0.82399999999999995</c:v>
                </c:pt>
                <c:pt idx="825">
                  <c:v>-0.82499999999999996</c:v>
                </c:pt>
                <c:pt idx="826">
                  <c:v>-0.82599999999999996</c:v>
                </c:pt>
                <c:pt idx="827">
                  <c:v>-0.82699999999999996</c:v>
                </c:pt>
                <c:pt idx="828">
                  <c:v>-0.82799999999999996</c:v>
                </c:pt>
                <c:pt idx="829">
                  <c:v>-0.82899999999999996</c:v>
                </c:pt>
                <c:pt idx="830">
                  <c:v>-0.83</c:v>
                </c:pt>
                <c:pt idx="831">
                  <c:v>-0.83099999999999996</c:v>
                </c:pt>
                <c:pt idx="832">
                  <c:v>-0.83199999999999996</c:v>
                </c:pt>
                <c:pt idx="833">
                  <c:v>-0.83299999999999996</c:v>
                </c:pt>
                <c:pt idx="834">
                  <c:v>-0.83399999999999996</c:v>
                </c:pt>
                <c:pt idx="835">
                  <c:v>-0.83499999999999996</c:v>
                </c:pt>
                <c:pt idx="836">
                  <c:v>-0.83599999999999997</c:v>
                </c:pt>
                <c:pt idx="837">
                  <c:v>-0.83699999999999997</c:v>
                </c:pt>
                <c:pt idx="838">
                  <c:v>-0.83799999999999997</c:v>
                </c:pt>
                <c:pt idx="839">
                  <c:v>-0.83899999999999997</c:v>
                </c:pt>
                <c:pt idx="840">
                  <c:v>-0.84</c:v>
                </c:pt>
                <c:pt idx="841">
                  <c:v>-0.84099999999999997</c:v>
                </c:pt>
                <c:pt idx="842">
                  <c:v>-0.84199999999999997</c:v>
                </c:pt>
                <c:pt idx="843">
                  <c:v>-0.84299999999999997</c:v>
                </c:pt>
                <c:pt idx="844">
                  <c:v>-0.84399999999999997</c:v>
                </c:pt>
                <c:pt idx="845">
                  <c:v>-0.84499999999999997</c:v>
                </c:pt>
                <c:pt idx="846">
                  <c:v>-0.84599999999999997</c:v>
                </c:pt>
                <c:pt idx="847">
                  <c:v>-0.84699999999999998</c:v>
                </c:pt>
                <c:pt idx="848">
                  <c:v>-0.84799999999999998</c:v>
                </c:pt>
                <c:pt idx="849">
                  <c:v>-0.84899999999999998</c:v>
                </c:pt>
                <c:pt idx="850">
                  <c:v>-0.85</c:v>
                </c:pt>
                <c:pt idx="851">
                  <c:v>-0.85099999999999998</c:v>
                </c:pt>
                <c:pt idx="852">
                  <c:v>-0.85199999999999998</c:v>
                </c:pt>
                <c:pt idx="853">
                  <c:v>-0.85299999999999998</c:v>
                </c:pt>
                <c:pt idx="854">
                  <c:v>-0.85399999999999998</c:v>
                </c:pt>
                <c:pt idx="855">
                  <c:v>-0.85499999999999998</c:v>
                </c:pt>
                <c:pt idx="856">
                  <c:v>-0.85599999999999998</c:v>
                </c:pt>
                <c:pt idx="857">
                  <c:v>-0.85699999999999998</c:v>
                </c:pt>
                <c:pt idx="858">
                  <c:v>-0.85799999999999998</c:v>
                </c:pt>
                <c:pt idx="859">
                  <c:v>-0.85899999999999999</c:v>
                </c:pt>
                <c:pt idx="860">
                  <c:v>-0.86</c:v>
                </c:pt>
                <c:pt idx="861">
                  <c:v>-0.86099999999999999</c:v>
                </c:pt>
                <c:pt idx="862">
                  <c:v>-0.86199999999999999</c:v>
                </c:pt>
                <c:pt idx="863">
                  <c:v>-0.86299999999999999</c:v>
                </c:pt>
                <c:pt idx="864">
                  <c:v>-0.86399999999999999</c:v>
                </c:pt>
                <c:pt idx="865">
                  <c:v>-0.86499999999999999</c:v>
                </c:pt>
                <c:pt idx="866">
                  <c:v>-0.86599999999999999</c:v>
                </c:pt>
                <c:pt idx="867">
                  <c:v>-0.86699999999999999</c:v>
                </c:pt>
                <c:pt idx="868">
                  <c:v>-0.86799999999999999</c:v>
                </c:pt>
                <c:pt idx="869">
                  <c:v>-0.86899999999999999</c:v>
                </c:pt>
                <c:pt idx="870">
                  <c:v>-0.87</c:v>
                </c:pt>
                <c:pt idx="871">
                  <c:v>-0.871</c:v>
                </c:pt>
                <c:pt idx="872">
                  <c:v>-0.872</c:v>
                </c:pt>
                <c:pt idx="873">
                  <c:v>-0.873</c:v>
                </c:pt>
                <c:pt idx="874">
                  <c:v>-0.874</c:v>
                </c:pt>
                <c:pt idx="875">
                  <c:v>-0.875</c:v>
                </c:pt>
                <c:pt idx="876">
                  <c:v>-0.876</c:v>
                </c:pt>
                <c:pt idx="877">
                  <c:v>-0.877</c:v>
                </c:pt>
                <c:pt idx="878">
                  <c:v>-0.878</c:v>
                </c:pt>
                <c:pt idx="879">
                  <c:v>-0.879</c:v>
                </c:pt>
                <c:pt idx="880">
                  <c:v>-0.88</c:v>
                </c:pt>
                <c:pt idx="881">
                  <c:v>-0.88100000000000001</c:v>
                </c:pt>
                <c:pt idx="882">
                  <c:v>-0.88200000000000001</c:v>
                </c:pt>
                <c:pt idx="883">
                  <c:v>-0.88300000000000001</c:v>
                </c:pt>
                <c:pt idx="884">
                  <c:v>-0.88400000000000001</c:v>
                </c:pt>
                <c:pt idx="885">
                  <c:v>-0.88500000000000001</c:v>
                </c:pt>
                <c:pt idx="886">
                  <c:v>-0.88600000000000001</c:v>
                </c:pt>
                <c:pt idx="887">
                  <c:v>-0.88700000000000001</c:v>
                </c:pt>
                <c:pt idx="888">
                  <c:v>-0.88800000000000001</c:v>
                </c:pt>
                <c:pt idx="889">
                  <c:v>-0.88900000000000001</c:v>
                </c:pt>
                <c:pt idx="890">
                  <c:v>-0.89</c:v>
                </c:pt>
                <c:pt idx="891">
                  <c:v>-0.89100000000000001</c:v>
                </c:pt>
                <c:pt idx="892">
                  <c:v>-0.89200000000000002</c:v>
                </c:pt>
                <c:pt idx="893">
                  <c:v>-0.89300000000000002</c:v>
                </c:pt>
                <c:pt idx="894">
                  <c:v>-0.89400000000000002</c:v>
                </c:pt>
                <c:pt idx="895">
                  <c:v>-0.89500000000000002</c:v>
                </c:pt>
                <c:pt idx="896">
                  <c:v>-0.89600000000000002</c:v>
                </c:pt>
                <c:pt idx="897">
                  <c:v>-0.89700000000000002</c:v>
                </c:pt>
                <c:pt idx="898">
                  <c:v>-0.89800000000000002</c:v>
                </c:pt>
                <c:pt idx="899">
                  <c:v>-0.89900000000000002</c:v>
                </c:pt>
                <c:pt idx="900">
                  <c:v>-0.9</c:v>
                </c:pt>
                <c:pt idx="901">
                  <c:v>-0.90100000000000002</c:v>
                </c:pt>
                <c:pt idx="902">
                  <c:v>-0.90200000000000002</c:v>
                </c:pt>
                <c:pt idx="903">
                  <c:v>-0.90300000000000002</c:v>
                </c:pt>
                <c:pt idx="904">
                  <c:v>-0.90400000000000003</c:v>
                </c:pt>
                <c:pt idx="905">
                  <c:v>-0.90500000000000003</c:v>
                </c:pt>
                <c:pt idx="906">
                  <c:v>-0.90600000000000003</c:v>
                </c:pt>
                <c:pt idx="907">
                  <c:v>-0.90700000000000003</c:v>
                </c:pt>
                <c:pt idx="908">
                  <c:v>-0.90800000000000003</c:v>
                </c:pt>
                <c:pt idx="909">
                  <c:v>-0.90900000000000003</c:v>
                </c:pt>
                <c:pt idx="910">
                  <c:v>-0.91</c:v>
                </c:pt>
                <c:pt idx="911">
                  <c:v>-0.91100000000000003</c:v>
                </c:pt>
                <c:pt idx="912">
                  <c:v>-0.91200000000000003</c:v>
                </c:pt>
                <c:pt idx="913">
                  <c:v>-0.91300000000000003</c:v>
                </c:pt>
                <c:pt idx="914">
                  <c:v>-0.91400000000000003</c:v>
                </c:pt>
                <c:pt idx="915">
                  <c:v>-0.91500000000000004</c:v>
                </c:pt>
                <c:pt idx="916">
                  <c:v>-0.91600000000000004</c:v>
                </c:pt>
                <c:pt idx="917">
                  <c:v>-0.91700000000000004</c:v>
                </c:pt>
                <c:pt idx="918">
                  <c:v>-0.91800000000000004</c:v>
                </c:pt>
                <c:pt idx="919">
                  <c:v>-0.91900000000000004</c:v>
                </c:pt>
                <c:pt idx="920">
                  <c:v>-0.92</c:v>
                </c:pt>
                <c:pt idx="921">
                  <c:v>-0.92100000000000004</c:v>
                </c:pt>
                <c:pt idx="922">
                  <c:v>-0.92200000000000004</c:v>
                </c:pt>
                <c:pt idx="923">
                  <c:v>-0.92300000000000004</c:v>
                </c:pt>
                <c:pt idx="924">
                  <c:v>-0.92400000000000004</c:v>
                </c:pt>
                <c:pt idx="925">
                  <c:v>-0.92500000000000004</c:v>
                </c:pt>
                <c:pt idx="926">
                  <c:v>-0.92600000000000005</c:v>
                </c:pt>
                <c:pt idx="927">
                  <c:v>-0.92700000000000005</c:v>
                </c:pt>
                <c:pt idx="928">
                  <c:v>-0.92800000000000005</c:v>
                </c:pt>
                <c:pt idx="929">
                  <c:v>-0.92900000000000005</c:v>
                </c:pt>
                <c:pt idx="930">
                  <c:v>-0.93</c:v>
                </c:pt>
                <c:pt idx="931">
                  <c:v>-0.93100000000000005</c:v>
                </c:pt>
                <c:pt idx="932">
                  <c:v>-0.93200000000000005</c:v>
                </c:pt>
                <c:pt idx="933">
                  <c:v>-0.93300000000000005</c:v>
                </c:pt>
                <c:pt idx="934">
                  <c:v>-0.93400000000000005</c:v>
                </c:pt>
                <c:pt idx="935">
                  <c:v>-0.93500000000000005</c:v>
                </c:pt>
                <c:pt idx="936">
                  <c:v>-0.93600000000000005</c:v>
                </c:pt>
                <c:pt idx="937">
                  <c:v>-0.93700000000000006</c:v>
                </c:pt>
                <c:pt idx="938">
                  <c:v>-0.93799999999999994</c:v>
                </c:pt>
                <c:pt idx="939">
                  <c:v>-0.93899999999999995</c:v>
                </c:pt>
                <c:pt idx="940">
                  <c:v>-0.94</c:v>
                </c:pt>
                <c:pt idx="941">
                  <c:v>-0.94099999999999995</c:v>
                </c:pt>
                <c:pt idx="942">
                  <c:v>-0.94199999999999995</c:v>
                </c:pt>
                <c:pt idx="943">
                  <c:v>-0.94299999999999995</c:v>
                </c:pt>
                <c:pt idx="944">
                  <c:v>-0.94399999999999995</c:v>
                </c:pt>
                <c:pt idx="945">
                  <c:v>-0.94499999999999995</c:v>
                </c:pt>
                <c:pt idx="946">
                  <c:v>-0.94599999999999995</c:v>
                </c:pt>
                <c:pt idx="947">
                  <c:v>-0.94699999999999995</c:v>
                </c:pt>
                <c:pt idx="948">
                  <c:v>-0.94799999999999995</c:v>
                </c:pt>
                <c:pt idx="949">
                  <c:v>-0.94899999999999995</c:v>
                </c:pt>
                <c:pt idx="950">
                  <c:v>-0.95</c:v>
                </c:pt>
                <c:pt idx="951">
                  <c:v>-0.95099999999999996</c:v>
                </c:pt>
                <c:pt idx="952">
                  <c:v>-0.95199999999999996</c:v>
                </c:pt>
                <c:pt idx="953">
                  <c:v>-0.95299999999999996</c:v>
                </c:pt>
                <c:pt idx="954">
                  <c:v>-0.95399999999999996</c:v>
                </c:pt>
                <c:pt idx="955">
                  <c:v>-0.95499999999999996</c:v>
                </c:pt>
                <c:pt idx="956">
                  <c:v>-0.95599999999999996</c:v>
                </c:pt>
                <c:pt idx="957">
                  <c:v>-0.95699999999999996</c:v>
                </c:pt>
                <c:pt idx="958">
                  <c:v>-0.95799999999999996</c:v>
                </c:pt>
                <c:pt idx="959">
                  <c:v>-0.95899999999999996</c:v>
                </c:pt>
                <c:pt idx="960">
                  <c:v>-0.96</c:v>
                </c:pt>
                <c:pt idx="961">
                  <c:v>-0.96099999999999997</c:v>
                </c:pt>
                <c:pt idx="962">
                  <c:v>-0.96199999999999997</c:v>
                </c:pt>
                <c:pt idx="963">
                  <c:v>-0.96299999999999997</c:v>
                </c:pt>
                <c:pt idx="964">
                  <c:v>-0.96399999999999997</c:v>
                </c:pt>
                <c:pt idx="965">
                  <c:v>-0.96499999999999997</c:v>
                </c:pt>
                <c:pt idx="966">
                  <c:v>-0.96599999999999997</c:v>
                </c:pt>
                <c:pt idx="967">
                  <c:v>-0.96699999999999997</c:v>
                </c:pt>
                <c:pt idx="968">
                  <c:v>-0.96799999999999997</c:v>
                </c:pt>
                <c:pt idx="969">
                  <c:v>-0.96899999999999997</c:v>
                </c:pt>
                <c:pt idx="970">
                  <c:v>-0.97</c:v>
                </c:pt>
                <c:pt idx="971">
                  <c:v>-0.97099999999999997</c:v>
                </c:pt>
                <c:pt idx="972">
                  <c:v>-0.97199999999999998</c:v>
                </c:pt>
                <c:pt idx="973">
                  <c:v>-0.97299999999999998</c:v>
                </c:pt>
                <c:pt idx="974">
                  <c:v>-0.97399999999999998</c:v>
                </c:pt>
                <c:pt idx="975">
                  <c:v>-0.97499999999999998</c:v>
                </c:pt>
                <c:pt idx="976">
                  <c:v>-0.97599999999999998</c:v>
                </c:pt>
                <c:pt idx="977">
                  <c:v>-0.97699999999999998</c:v>
                </c:pt>
                <c:pt idx="978">
                  <c:v>-0.97799999999999998</c:v>
                </c:pt>
                <c:pt idx="979">
                  <c:v>-0.97899999999999998</c:v>
                </c:pt>
                <c:pt idx="980">
                  <c:v>-0.98</c:v>
                </c:pt>
                <c:pt idx="981">
                  <c:v>-0.98099999999999998</c:v>
                </c:pt>
                <c:pt idx="982">
                  <c:v>-0.98199999999999998</c:v>
                </c:pt>
                <c:pt idx="983">
                  <c:v>-0.98299999999999998</c:v>
                </c:pt>
                <c:pt idx="984">
                  <c:v>-0.98399999999999999</c:v>
                </c:pt>
                <c:pt idx="985">
                  <c:v>-0.98499999999999999</c:v>
                </c:pt>
                <c:pt idx="986">
                  <c:v>-0.98599999999999999</c:v>
                </c:pt>
                <c:pt idx="987">
                  <c:v>-0.98699999999999999</c:v>
                </c:pt>
                <c:pt idx="988">
                  <c:v>-0.98799999999999999</c:v>
                </c:pt>
                <c:pt idx="989">
                  <c:v>-0.98899999999999999</c:v>
                </c:pt>
                <c:pt idx="990">
                  <c:v>-0.99</c:v>
                </c:pt>
                <c:pt idx="991">
                  <c:v>-0.99099999999999999</c:v>
                </c:pt>
                <c:pt idx="992">
                  <c:v>-0.99199999999999999</c:v>
                </c:pt>
                <c:pt idx="993">
                  <c:v>-0.99299999999999999</c:v>
                </c:pt>
                <c:pt idx="994">
                  <c:v>-0.99399999999999999</c:v>
                </c:pt>
                <c:pt idx="995">
                  <c:v>-0.995</c:v>
                </c:pt>
                <c:pt idx="996">
                  <c:v>-0.996</c:v>
                </c:pt>
                <c:pt idx="997">
                  <c:v>-0.997</c:v>
                </c:pt>
                <c:pt idx="998">
                  <c:v>-0.998</c:v>
                </c:pt>
                <c:pt idx="999">
                  <c:v>-0.999</c:v>
                </c:pt>
                <c:pt idx="1000">
                  <c:v>-1</c:v>
                </c:pt>
                <c:pt idx="1001">
                  <c:v>-0.999</c:v>
                </c:pt>
                <c:pt idx="1002">
                  <c:v>-0.998</c:v>
                </c:pt>
                <c:pt idx="1003">
                  <c:v>-0.997</c:v>
                </c:pt>
                <c:pt idx="1004">
                  <c:v>-0.996</c:v>
                </c:pt>
                <c:pt idx="1005">
                  <c:v>-0.995</c:v>
                </c:pt>
                <c:pt idx="1006">
                  <c:v>-0.99399999999999999</c:v>
                </c:pt>
                <c:pt idx="1007">
                  <c:v>-0.99299999999999999</c:v>
                </c:pt>
                <c:pt idx="1008">
                  <c:v>-0.99199999999999999</c:v>
                </c:pt>
                <c:pt idx="1009">
                  <c:v>-0.99099999999999999</c:v>
                </c:pt>
                <c:pt idx="1010">
                  <c:v>-0.99</c:v>
                </c:pt>
                <c:pt idx="1011">
                  <c:v>-0.98899999999999999</c:v>
                </c:pt>
                <c:pt idx="1012">
                  <c:v>-0.98799999999999999</c:v>
                </c:pt>
                <c:pt idx="1013">
                  <c:v>-0.98699999999999999</c:v>
                </c:pt>
                <c:pt idx="1014">
                  <c:v>-0.98599999999999999</c:v>
                </c:pt>
                <c:pt idx="1015">
                  <c:v>-0.98499999999999999</c:v>
                </c:pt>
                <c:pt idx="1016">
                  <c:v>-0.98399999999999999</c:v>
                </c:pt>
                <c:pt idx="1017">
                  <c:v>-0.98299999999999998</c:v>
                </c:pt>
                <c:pt idx="1018">
                  <c:v>-0.98199999999999998</c:v>
                </c:pt>
                <c:pt idx="1019">
                  <c:v>-0.98099999999999998</c:v>
                </c:pt>
                <c:pt idx="1020">
                  <c:v>-0.98</c:v>
                </c:pt>
                <c:pt idx="1021">
                  <c:v>-0.97899999999999998</c:v>
                </c:pt>
                <c:pt idx="1022">
                  <c:v>-0.97799999999999998</c:v>
                </c:pt>
                <c:pt idx="1023">
                  <c:v>-0.97699999999999998</c:v>
                </c:pt>
                <c:pt idx="1024">
                  <c:v>-0.97599999999999998</c:v>
                </c:pt>
                <c:pt idx="1025">
                  <c:v>-0.97499999999999998</c:v>
                </c:pt>
                <c:pt idx="1026">
                  <c:v>-0.97399999999999998</c:v>
                </c:pt>
                <c:pt idx="1027">
                  <c:v>-0.97299999999999998</c:v>
                </c:pt>
                <c:pt idx="1028">
                  <c:v>-0.97199999999999998</c:v>
                </c:pt>
                <c:pt idx="1029">
                  <c:v>-0.97099999999999997</c:v>
                </c:pt>
                <c:pt idx="1030">
                  <c:v>-0.97</c:v>
                </c:pt>
                <c:pt idx="1031">
                  <c:v>-0.96899999999999997</c:v>
                </c:pt>
                <c:pt idx="1032">
                  <c:v>-0.96799999999999997</c:v>
                </c:pt>
                <c:pt idx="1033">
                  <c:v>-0.96699999999999997</c:v>
                </c:pt>
                <c:pt idx="1034">
                  <c:v>-0.96599999999999997</c:v>
                </c:pt>
                <c:pt idx="1035">
                  <c:v>-0.96499999999999997</c:v>
                </c:pt>
                <c:pt idx="1036">
                  <c:v>-0.96399999999999997</c:v>
                </c:pt>
                <c:pt idx="1037">
                  <c:v>-0.96299999999999997</c:v>
                </c:pt>
                <c:pt idx="1038">
                  <c:v>-0.96199999999999997</c:v>
                </c:pt>
                <c:pt idx="1039">
                  <c:v>-0.96099999999999997</c:v>
                </c:pt>
                <c:pt idx="1040">
                  <c:v>-0.96</c:v>
                </c:pt>
                <c:pt idx="1041">
                  <c:v>-0.95899999999999996</c:v>
                </c:pt>
                <c:pt idx="1042">
                  <c:v>-0.95799999999999996</c:v>
                </c:pt>
                <c:pt idx="1043">
                  <c:v>-0.95699999999999996</c:v>
                </c:pt>
                <c:pt idx="1044">
                  <c:v>-0.95599999999999996</c:v>
                </c:pt>
                <c:pt idx="1045">
                  <c:v>-0.95499999999999996</c:v>
                </c:pt>
                <c:pt idx="1046">
                  <c:v>-0.95399999999999996</c:v>
                </c:pt>
                <c:pt idx="1047">
                  <c:v>-0.95299999999999996</c:v>
                </c:pt>
                <c:pt idx="1048">
                  <c:v>-0.95199999999999996</c:v>
                </c:pt>
                <c:pt idx="1049">
                  <c:v>-0.95099999999999996</c:v>
                </c:pt>
                <c:pt idx="1050">
                  <c:v>-0.95</c:v>
                </c:pt>
                <c:pt idx="1051">
                  <c:v>-0.94899999999999995</c:v>
                </c:pt>
                <c:pt idx="1052">
                  <c:v>-0.94799999999999995</c:v>
                </c:pt>
                <c:pt idx="1053">
                  <c:v>-0.94699999999999995</c:v>
                </c:pt>
                <c:pt idx="1054">
                  <c:v>-0.94599999999999995</c:v>
                </c:pt>
                <c:pt idx="1055">
                  <c:v>-0.94499999999999995</c:v>
                </c:pt>
                <c:pt idx="1056">
                  <c:v>-0.94399999999999995</c:v>
                </c:pt>
                <c:pt idx="1057">
                  <c:v>-0.94299999999999995</c:v>
                </c:pt>
                <c:pt idx="1058">
                  <c:v>-0.94199999999999995</c:v>
                </c:pt>
                <c:pt idx="1059">
                  <c:v>-0.94099999999999995</c:v>
                </c:pt>
                <c:pt idx="1060">
                  <c:v>-0.94</c:v>
                </c:pt>
                <c:pt idx="1061">
                  <c:v>-0.93899999999999995</c:v>
                </c:pt>
                <c:pt idx="1062">
                  <c:v>-0.93799999999999994</c:v>
                </c:pt>
                <c:pt idx="1063">
                  <c:v>-0.93700000000000006</c:v>
                </c:pt>
                <c:pt idx="1064">
                  <c:v>-0.93600000000000005</c:v>
                </c:pt>
                <c:pt idx="1065">
                  <c:v>-0.93500000000000005</c:v>
                </c:pt>
                <c:pt idx="1066">
                  <c:v>-0.93400000000000005</c:v>
                </c:pt>
                <c:pt idx="1067">
                  <c:v>-0.93300000000000005</c:v>
                </c:pt>
                <c:pt idx="1068">
                  <c:v>-0.93200000000000005</c:v>
                </c:pt>
                <c:pt idx="1069">
                  <c:v>-0.93100000000000005</c:v>
                </c:pt>
                <c:pt idx="1070">
                  <c:v>-0.93</c:v>
                </c:pt>
                <c:pt idx="1071">
                  <c:v>-0.92900000000000005</c:v>
                </c:pt>
                <c:pt idx="1072">
                  <c:v>-0.92800000000000005</c:v>
                </c:pt>
                <c:pt idx="1073">
                  <c:v>-0.92700000000000005</c:v>
                </c:pt>
                <c:pt idx="1074">
                  <c:v>-0.92600000000000005</c:v>
                </c:pt>
                <c:pt idx="1075">
                  <c:v>-0.92500000000000004</c:v>
                </c:pt>
                <c:pt idx="1076">
                  <c:v>-0.92400000000000004</c:v>
                </c:pt>
                <c:pt idx="1077">
                  <c:v>-0.92300000000000004</c:v>
                </c:pt>
                <c:pt idx="1078">
                  <c:v>-0.92200000000000004</c:v>
                </c:pt>
                <c:pt idx="1079">
                  <c:v>-0.92100000000000004</c:v>
                </c:pt>
                <c:pt idx="1080">
                  <c:v>-0.92</c:v>
                </c:pt>
                <c:pt idx="1081">
                  <c:v>-0.91900000000000004</c:v>
                </c:pt>
                <c:pt idx="1082">
                  <c:v>-0.91800000000000004</c:v>
                </c:pt>
                <c:pt idx="1083">
                  <c:v>-0.91700000000000004</c:v>
                </c:pt>
                <c:pt idx="1084">
                  <c:v>-0.91600000000000004</c:v>
                </c:pt>
                <c:pt idx="1085">
                  <c:v>-0.91500000000000004</c:v>
                </c:pt>
                <c:pt idx="1086">
                  <c:v>-0.91400000000000003</c:v>
                </c:pt>
                <c:pt idx="1087">
                  <c:v>-0.91300000000000003</c:v>
                </c:pt>
                <c:pt idx="1088">
                  <c:v>-0.91200000000000003</c:v>
                </c:pt>
                <c:pt idx="1089">
                  <c:v>-0.91100000000000003</c:v>
                </c:pt>
                <c:pt idx="1090">
                  <c:v>-0.91</c:v>
                </c:pt>
                <c:pt idx="1091">
                  <c:v>-0.90900000000000003</c:v>
                </c:pt>
                <c:pt idx="1092">
                  <c:v>-0.90800000000000003</c:v>
                </c:pt>
                <c:pt idx="1093">
                  <c:v>-0.90700000000000003</c:v>
                </c:pt>
                <c:pt idx="1094">
                  <c:v>-0.90600000000000003</c:v>
                </c:pt>
                <c:pt idx="1095">
                  <c:v>-0.90500000000000003</c:v>
                </c:pt>
                <c:pt idx="1096">
                  <c:v>-0.90400000000000003</c:v>
                </c:pt>
                <c:pt idx="1097">
                  <c:v>-0.90300000000000002</c:v>
                </c:pt>
                <c:pt idx="1098">
                  <c:v>-0.90200000000000002</c:v>
                </c:pt>
                <c:pt idx="1099">
                  <c:v>-0.90100000000000002</c:v>
                </c:pt>
                <c:pt idx="1100">
                  <c:v>-0.9</c:v>
                </c:pt>
                <c:pt idx="1101">
                  <c:v>-0.89900000000000002</c:v>
                </c:pt>
                <c:pt idx="1102">
                  <c:v>-0.89800000000000002</c:v>
                </c:pt>
                <c:pt idx="1103">
                  <c:v>-0.89700000000000002</c:v>
                </c:pt>
                <c:pt idx="1104">
                  <c:v>-0.89600000000000002</c:v>
                </c:pt>
                <c:pt idx="1105">
                  <c:v>-0.89500000000000002</c:v>
                </c:pt>
                <c:pt idx="1106">
                  <c:v>-0.89400000000000002</c:v>
                </c:pt>
                <c:pt idx="1107">
                  <c:v>-0.89300000000000002</c:v>
                </c:pt>
                <c:pt idx="1108">
                  <c:v>-0.89200000000000002</c:v>
                </c:pt>
                <c:pt idx="1109">
                  <c:v>-0.89100000000000001</c:v>
                </c:pt>
                <c:pt idx="1110">
                  <c:v>-0.89</c:v>
                </c:pt>
                <c:pt idx="1111">
                  <c:v>-0.88900000000000001</c:v>
                </c:pt>
                <c:pt idx="1112">
                  <c:v>-0.88800000000000001</c:v>
                </c:pt>
                <c:pt idx="1113">
                  <c:v>-0.88700000000000001</c:v>
                </c:pt>
                <c:pt idx="1114">
                  <c:v>-0.88600000000000001</c:v>
                </c:pt>
                <c:pt idx="1115">
                  <c:v>-0.88500000000000001</c:v>
                </c:pt>
                <c:pt idx="1116">
                  <c:v>-0.88400000000000001</c:v>
                </c:pt>
                <c:pt idx="1117">
                  <c:v>-0.88300000000000001</c:v>
                </c:pt>
                <c:pt idx="1118">
                  <c:v>-0.88200000000000001</c:v>
                </c:pt>
                <c:pt idx="1119">
                  <c:v>-0.88100000000000001</c:v>
                </c:pt>
                <c:pt idx="1120">
                  <c:v>-0.88</c:v>
                </c:pt>
                <c:pt idx="1121">
                  <c:v>-0.879</c:v>
                </c:pt>
                <c:pt idx="1122">
                  <c:v>-0.878</c:v>
                </c:pt>
                <c:pt idx="1123">
                  <c:v>-0.877</c:v>
                </c:pt>
                <c:pt idx="1124">
                  <c:v>-0.876</c:v>
                </c:pt>
                <c:pt idx="1125">
                  <c:v>-0.875</c:v>
                </c:pt>
                <c:pt idx="1126">
                  <c:v>-0.874</c:v>
                </c:pt>
                <c:pt idx="1127">
                  <c:v>-0.873</c:v>
                </c:pt>
                <c:pt idx="1128">
                  <c:v>-0.872</c:v>
                </c:pt>
                <c:pt idx="1129">
                  <c:v>-0.871</c:v>
                </c:pt>
                <c:pt idx="1130">
                  <c:v>-0.87</c:v>
                </c:pt>
                <c:pt idx="1131">
                  <c:v>-0.86899999999999999</c:v>
                </c:pt>
                <c:pt idx="1132">
                  <c:v>-0.86799999999999999</c:v>
                </c:pt>
                <c:pt idx="1133">
                  <c:v>-0.86699999999999999</c:v>
                </c:pt>
                <c:pt idx="1134">
                  <c:v>-0.86599999999999999</c:v>
                </c:pt>
                <c:pt idx="1135">
                  <c:v>-0.86499999999999999</c:v>
                </c:pt>
                <c:pt idx="1136">
                  <c:v>-0.86399999999999999</c:v>
                </c:pt>
                <c:pt idx="1137">
                  <c:v>-0.86299999999999999</c:v>
                </c:pt>
                <c:pt idx="1138">
                  <c:v>-0.86199999999999999</c:v>
                </c:pt>
                <c:pt idx="1139">
                  <c:v>-0.86099999999999999</c:v>
                </c:pt>
                <c:pt idx="1140">
                  <c:v>-0.86</c:v>
                </c:pt>
                <c:pt idx="1141">
                  <c:v>-0.85899999999999999</c:v>
                </c:pt>
                <c:pt idx="1142">
                  <c:v>-0.85799999999999998</c:v>
                </c:pt>
                <c:pt idx="1143">
                  <c:v>-0.85699999999999998</c:v>
                </c:pt>
                <c:pt idx="1144">
                  <c:v>-0.85599999999999998</c:v>
                </c:pt>
                <c:pt idx="1145">
                  <c:v>-0.85499999999999998</c:v>
                </c:pt>
                <c:pt idx="1146">
                  <c:v>-0.85399999999999998</c:v>
                </c:pt>
                <c:pt idx="1147">
                  <c:v>-0.85299999999999998</c:v>
                </c:pt>
                <c:pt idx="1148">
                  <c:v>-0.85199999999999998</c:v>
                </c:pt>
                <c:pt idx="1149">
                  <c:v>-0.85099999999999998</c:v>
                </c:pt>
                <c:pt idx="1150">
                  <c:v>-0.85</c:v>
                </c:pt>
                <c:pt idx="1151">
                  <c:v>-0.84899999999999998</c:v>
                </c:pt>
                <c:pt idx="1152">
                  <c:v>-0.84799999999999998</c:v>
                </c:pt>
                <c:pt idx="1153">
                  <c:v>-0.84699999999999998</c:v>
                </c:pt>
                <c:pt idx="1154">
                  <c:v>-0.84599999999999997</c:v>
                </c:pt>
                <c:pt idx="1155">
                  <c:v>-0.84499999999999997</c:v>
                </c:pt>
                <c:pt idx="1156">
                  <c:v>-0.84399999999999997</c:v>
                </c:pt>
                <c:pt idx="1157">
                  <c:v>-0.84299999999999997</c:v>
                </c:pt>
                <c:pt idx="1158">
                  <c:v>-0.84199999999999997</c:v>
                </c:pt>
                <c:pt idx="1159">
                  <c:v>-0.84099999999999997</c:v>
                </c:pt>
                <c:pt idx="1160">
                  <c:v>-0.84</c:v>
                </c:pt>
                <c:pt idx="1161">
                  <c:v>-0.83899999999999997</c:v>
                </c:pt>
                <c:pt idx="1162">
                  <c:v>-0.83799999999999997</c:v>
                </c:pt>
                <c:pt idx="1163">
                  <c:v>-0.83699999999999997</c:v>
                </c:pt>
                <c:pt idx="1164">
                  <c:v>-0.83599999999999997</c:v>
                </c:pt>
                <c:pt idx="1165">
                  <c:v>-0.83499999999999996</c:v>
                </c:pt>
                <c:pt idx="1166">
                  <c:v>-0.83399999999999996</c:v>
                </c:pt>
                <c:pt idx="1167">
                  <c:v>-0.83299999999999996</c:v>
                </c:pt>
                <c:pt idx="1168">
                  <c:v>-0.83199999999999996</c:v>
                </c:pt>
                <c:pt idx="1169">
                  <c:v>-0.83099999999999996</c:v>
                </c:pt>
                <c:pt idx="1170">
                  <c:v>-0.83</c:v>
                </c:pt>
                <c:pt idx="1171">
                  <c:v>-0.82899999999999996</c:v>
                </c:pt>
                <c:pt idx="1172">
                  <c:v>-0.82799999999999996</c:v>
                </c:pt>
                <c:pt idx="1173">
                  <c:v>-0.82699999999999996</c:v>
                </c:pt>
                <c:pt idx="1174">
                  <c:v>-0.82599999999999996</c:v>
                </c:pt>
                <c:pt idx="1175">
                  <c:v>-0.82499999999999996</c:v>
                </c:pt>
                <c:pt idx="1176">
                  <c:v>-0.82399999999999995</c:v>
                </c:pt>
                <c:pt idx="1177">
                  <c:v>-0.82299999999999995</c:v>
                </c:pt>
                <c:pt idx="1178">
                  <c:v>-0.82199999999999995</c:v>
                </c:pt>
                <c:pt idx="1179">
                  <c:v>-0.82099999999999995</c:v>
                </c:pt>
                <c:pt idx="1180">
                  <c:v>-0.82</c:v>
                </c:pt>
                <c:pt idx="1181">
                  <c:v>-0.81899999999999995</c:v>
                </c:pt>
                <c:pt idx="1182">
                  <c:v>-0.81799999999999995</c:v>
                </c:pt>
                <c:pt idx="1183">
                  <c:v>-0.81699999999999995</c:v>
                </c:pt>
                <c:pt idx="1184">
                  <c:v>-0.81599999999999995</c:v>
                </c:pt>
                <c:pt idx="1185">
                  <c:v>-0.81499999999999995</c:v>
                </c:pt>
                <c:pt idx="1186">
                  <c:v>-0.81399999999999995</c:v>
                </c:pt>
                <c:pt idx="1187">
                  <c:v>-0.81299999999999994</c:v>
                </c:pt>
                <c:pt idx="1188">
                  <c:v>-0.81200000000000006</c:v>
                </c:pt>
                <c:pt idx="1189">
                  <c:v>-0.81100000000000005</c:v>
                </c:pt>
                <c:pt idx="1190">
                  <c:v>-0.81</c:v>
                </c:pt>
                <c:pt idx="1191">
                  <c:v>-0.80900000000000005</c:v>
                </c:pt>
                <c:pt idx="1192">
                  <c:v>-0.80800000000000005</c:v>
                </c:pt>
                <c:pt idx="1193">
                  <c:v>-0.80700000000000005</c:v>
                </c:pt>
                <c:pt idx="1194">
                  <c:v>-0.80600000000000005</c:v>
                </c:pt>
                <c:pt idx="1195">
                  <c:v>-0.80500000000000005</c:v>
                </c:pt>
                <c:pt idx="1196">
                  <c:v>-0.80400000000000005</c:v>
                </c:pt>
                <c:pt idx="1197">
                  <c:v>-0.80300000000000005</c:v>
                </c:pt>
                <c:pt idx="1198">
                  <c:v>-0.80200000000000005</c:v>
                </c:pt>
                <c:pt idx="1199">
                  <c:v>-0.80100000000000005</c:v>
                </c:pt>
                <c:pt idx="1200">
                  <c:v>-0.8</c:v>
                </c:pt>
                <c:pt idx="1201">
                  <c:v>-0.79900000000000004</c:v>
                </c:pt>
                <c:pt idx="1202">
                  <c:v>-0.79800000000000004</c:v>
                </c:pt>
                <c:pt idx="1203">
                  <c:v>-0.79700000000000004</c:v>
                </c:pt>
                <c:pt idx="1204">
                  <c:v>-0.79600000000000004</c:v>
                </c:pt>
                <c:pt idx="1205">
                  <c:v>-0.79500000000000004</c:v>
                </c:pt>
                <c:pt idx="1206">
                  <c:v>-0.79400000000000004</c:v>
                </c:pt>
                <c:pt idx="1207">
                  <c:v>-0.79300000000000004</c:v>
                </c:pt>
                <c:pt idx="1208">
                  <c:v>-0.79200000000000004</c:v>
                </c:pt>
                <c:pt idx="1209">
                  <c:v>-0.79100000000000004</c:v>
                </c:pt>
                <c:pt idx="1210">
                  <c:v>-0.79</c:v>
                </c:pt>
                <c:pt idx="1211">
                  <c:v>-0.78900000000000003</c:v>
                </c:pt>
                <c:pt idx="1212">
                  <c:v>-0.78800000000000003</c:v>
                </c:pt>
                <c:pt idx="1213">
                  <c:v>-0.78700000000000003</c:v>
                </c:pt>
                <c:pt idx="1214">
                  <c:v>-0.78600000000000003</c:v>
                </c:pt>
                <c:pt idx="1215">
                  <c:v>-0.78500000000000003</c:v>
                </c:pt>
                <c:pt idx="1216">
                  <c:v>-0.78400000000000003</c:v>
                </c:pt>
                <c:pt idx="1217">
                  <c:v>-0.78300000000000003</c:v>
                </c:pt>
                <c:pt idx="1218">
                  <c:v>-0.78200000000000003</c:v>
                </c:pt>
                <c:pt idx="1219">
                  <c:v>-0.78100000000000003</c:v>
                </c:pt>
                <c:pt idx="1220">
                  <c:v>-0.78</c:v>
                </c:pt>
                <c:pt idx="1221">
                  <c:v>-0.77900000000000003</c:v>
                </c:pt>
                <c:pt idx="1222">
                  <c:v>-0.77800000000000002</c:v>
                </c:pt>
                <c:pt idx="1223">
                  <c:v>-0.77700000000000002</c:v>
                </c:pt>
                <c:pt idx="1224">
                  <c:v>-0.77600000000000002</c:v>
                </c:pt>
                <c:pt idx="1225">
                  <c:v>-0.77500000000000002</c:v>
                </c:pt>
                <c:pt idx="1226">
                  <c:v>-0.77400000000000002</c:v>
                </c:pt>
                <c:pt idx="1227">
                  <c:v>-0.77300000000000002</c:v>
                </c:pt>
                <c:pt idx="1228">
                  <c:v>-0.77200000000000002</c:v>
                </c:pt>
                <c:pt idx="1229">
                  <c:v>-0.77100000000000002</c:v>
                </c:pt>
                <c:pt idx="1230">
                  <c:v>-0.77</c:v>
                </c:pt>
                <c:pt idx="1231">
                  <c:v>-0.76900000000000002</c:v>
                </c:pt>
                <c:pt idx="1232">
                  <c:v>-0.76800000000000002</c:v>
                </c:pt>
                <c:pt idx="1233">
                  <c:v>-0.76700000000000002</c:v>
                </c:pt>
                <c:pt idx="1234">
                  <c:v>-0.76600000000000001</c:v>
                </c:pt>
                <c:pt idx="1235">
                  <c:v>-0.76500000000000001</c:v>
                </c:pt>
                <c:pt idx="1236">
                  <c:v>-0.76400000000000001</c:v>
                </c:pt>
                <c:pt idx="1237">
                  <c:v>-0.76300000000000001</c:v>
                </c:pt>
                <c:pt idx="1238">
                  <c:v>-0.76200000000000001</c:v>
                </c:pt>
                <c:pt idx="1239">
                  <c:v>-0.76100000000000001</c:v>
                </c:pt>
                <c:pt idx="1240">
                  <c:v>-0.76</c:v>
                </c:pt>
                <c:pt idx="1241">
                  <c:v>-0.75900000000000001</c:v>
                </c:pt>
                <c:pt idx="1242">
                  <c:v>-0.75800000000000001</c:v>
                </c:pt>
                <c:pt idx="1243">
                  <c:v>-0.75700000000000001</c:v>
                </c:pt>
                <c:pt idx="1244">
                  <c:v>-0.75600000000000001</c:v>
                </c:pt>
                <c:pt idx="1245">
                  <c:v>-0.755</c:v>
                </c:pt>
                <c:pt idx="1246">
                  <c:v>-0.754</c:v>
                </c:pt>
                <c:pt idx="1247">
                  <c:v>-0.753</c:v>
                </c:pt>
                <c:pt idx="1248">
                  <c:v>-0.752</c:v>
                </c:pt>
                <c:pt idx="1249">
                  <c:v>-0.751</c:v>
                </c:pt>
                <c:pt idx="1250">
                  <c:v>-0.75</c:v>
                </c:pt>
                <c:pt idx="1251">
                  <c:v>-0.749</c:v>
                </c:pt>
                <c:pt idx="1252">
                  <c:v>-0.748</c:v>
                </c:pt>
                <c:pt idx="1253">
                  <c:v>-0.747</c:v>
                </c:pt>
                <c:pt idx="1254">
                  <c:v>-0.746</c:v>
                </c:pt>
                <c:pt idx="1255">
                  <c:v>-0.745</c:v>
                </c:pt>
                <c:pt idx="1256">
                  <c:v>-0.74399999999999999</c:v>
                </c:pt>
                <c:pt idx="1257">
                  <c:v>-0.74299999999999999</c:v>
                </c:pt>
                <c:pt idx="1258">
                  <c:v>-0.74199999999999999</c:v>
                </c:pt>
                <c:pt idx="1259">
                  <c:v>-0.74099999999999999</c:v>
                </c:pt>
                <c:pt idx="1260">
                  <c:v>-0.74</c:v>
                </c:pt>
                <c:pt idx="1261">
                  <c:v>-0.73899999999999999</c:v>
                </c:pt>
                <c:pt idx="1262">
                  <c:v>-0.73799999999999999</c:v>
                </c:pt>
                <c:pt idx="1263">
                  <c:v>-0.73699999999999999</c:v>
                </c:pt>
                <c:pt idx="1264">
                  <c:v>-0.73599999999999999</c:v>
                </c:pt>
                <c:pt idx="1265">
                  <c:v>-0.73499999999999999</c:v>
                </c:pt>
                <c:pt idx="1266">
                  <c:v>-0.73399999999999999</c:v>
                </c:pt>
                <c:pt idx="1267">
                  <c:v>-0.73299999999999998</c:v>
                </c:pt>
                <c:pt idx="1268">
                  <c:v>-0.73199999999999998</c:v>
                </c:pt>
                <c:pt idx="1269">
                  <c:v>-0.73099999999999998</c:v>
                </c:pt>
                <c:pt idx="1270">
                  <c:v>-0.73</c:v>
                </c:pt>
                <c:pt idx="1271">
                  <c:v>-0.72899999999999998</c:v>
                </c:pt>
                <c:pt idx="1272">
                  <c:v>-0.72799999999999998</c:v>
                </c:pt>
                <c:pt idx="1273">
                  <c:v>-0.72699999999999998</c:v>
                </c:pt>
                <c:pt idx="1274">
                  <c:v>-0.72599999999999998</c:v>
                </c:pt>
                <c:pt idx="1275">
                  <c:v>-0.72499999999999998</c:v>
                </c:pt>
                <c:pt idx="1276">
                  <c:v>-0.72399999999999998</c:v>
                </c:pt>
                <c:pt idx="1277">
                  <c:v>-0.72299999999999998</c:v>
                </c:pt>
                <c:pt idx="1278">
                  <c:v>-0.72199999999999998</c:v>
                </c:pt>
                <c:pt idx="1279">
                  <c:v>-0.72099999999999997</c:v>
                </c:pt>
                <c:pt idx="1280">
                  <c:v>-0.72</c:v>
                </c:pt>
                <c:pt idx="1281">
                  <c:v>-0.71899999999999997</c:v>
                </c:pt>
                <c:pt idx="1282">
                  <c:v>-0.71799999999999997</c:v>
                </c:pt>
                <c:pt idx="1283">
                  <c:v>-0.71699999999999997</c:v>
                </c:pt>
                <c:pt idx="1284">
                  <c:v>-0.71599999999999997</c:v>
                </c:pt>
                <c:pt idx="1285">
                  <c:v>-0.71499999999999997</c:v>
                </c:pt>
                <c:pt idx="1286">
                  <c:v>-0.71399999999999997</c:v>
                </c:pt>
                <c:pt idx="1287">
                  <c:v>-0.71299999999999997</c:v>
                </c:pt>
                <c:pt idx="1288">
                  <c:v>-0.71199999999999997</c:v>
                </c:pt>
                <c:pt idx="1289">
                  <c:v>-0.71099999999999997</c:v>
                </c:pt>
                <c:pt idx="1290">
                  <c:v>-0.71</c:v>
                </c:pt>
                <c:pt idx="1291">
                  <c:v>-0.70899999999999996</c:v>
                </c:pt>
                <c:pt idx="1292">
                  <c:v>-0.70799999999999996</c:v>
                </c:pt>
                <c:pt idx="1293">
                  <c:v>-0.70699999999999996</c:v>
                </c:pt>
                <c:pt idx="1294">
                  <c:v>-0.70599999999999996</c:v>
                </c:pt>
                <c:pt idx="1295">
                  <c:v>-0.70499999999999996</c:v>
                </c:pt>
                <c:pt idx="1296">
                  <c:v>-0.70399999999999996</c:v>
                </c:pt>
                <c:pt idx="1297">
                  <c:v>-0.70299999999999996</c:v>
                </c:pt>
                <c:pt idx="1298">
                  <c:v>-0.70199999999999996</c:v>
                </c:pt>
                <c:pt idx="1299">
                  <c:v>-0.70099999999999996</c:v>
                </c:pt>
                <c:pt idx="1300">
                  <c:v>-0.7</c:v>
                </c:pt>
                <c:pt idx="1301">
                  <c:v>-0.69899999999999995</c:v>
                </c:pt>
                <c:pt idx="1302">
                  <c:v>-0.69799999999999995</c:v>
                </c:pt>
                <c:pt idx="1303">
                  <c:v>-0.69699999999999995</c:v>
                </c:pt>
                <c:pt idx="1304">
                  <c:v>-0.69599999999999995</c:v>
                </c:pt>
                <c:pt idx="1305">
                  <c:v>-0.69499999999999995</c:v>
                </c:pt>
                <c:pt idx="1306">
                  <c:v>-0.69399999999999995</c:v>
                </c:pt>
                <c:pt idx="1307">
                  <c:v>-0.69299999999999995</c:v>
                </c:pt>
                <c:pt idx="1308">
                  <c:v>-0.69199999999999995</c:v>
                </c:pt>
                <c:pt idx="1309">
                  <c:v>-0.69099999999999995</c:v>
                </c:pt>
                <c:pt idx="1310">
                  <c:v>-0.69</c:v>
                </c:pt>
                <c:pt idx="1311">
                  <c:v>-0.68899999999999995</c:v>
                </c:pt>
                <c:pt idx="1312">
                  <c:v>-0.68799999999999994</c:v>
                </c:pt>
                <c:pt idx="1313">
                  <c:v>-0.68700000000000006</c:v>
                </c:pt>
                <c:pt idx="1314">
                  <c:v>-0.68600000000000005</c:v>
                </c:pt>
                <c:pt idx="1315">
                  <c:v>-0.68500000000000005</c:v>
                </c:pt>
                <c:pt idx="1316">
                  <c:v>-0.68400000000000005</c:v>
                </c:pt>
                <c:pt idx="1317">
                  <c:v>-0.68300000000000005</c:v>
                </c:pt>
                <c:pt idx="1318">
                  <c:v>-0.68200000000000005</c:v>
                </c:pt>
                <c:pt idx="1319">
                  <c:v>-0.68100000000000005</c:v>
                </c:pt>
                <c:pt idx="1320">
                  <c:v>-0.68</c:v>
                </c:pt>
                <c:pt idx="1321">
                  <c:v>-0.67900000000000005</c:v>
                </c:pt>
                <c:pt idx="1322">
                  <c:v>-0.67800000000000005</c:v>
                </c:pt>
                <c:pt idx="1323">
                  <c:v>-0.67700000000000005</c:v>
                </c:pt>
                <c:pt idx="1324">
                  <c:v>-0.67600000000000005</c:v>
                </c:pt>
                <c:pt idx="1325">
                  <c:v>-0.67500000000000004</c:v>
                </c:pt>
                <c:pt idx="1326">
                  <c:v>-0.67400000000000004</c:v>
                </c:pt>
                <c:pt idx="1327">
                  <c:v>-0.67300000000000004</c:v>
                </c:pt>
                <c:pt idx="1328">
                  <c:v>-0.67200000000000004</c:v>
                </c:pt>
                <c:pt idx="1329">
                  <c:v>-0.67100000000000004</c:v>
                </c:pt>
                <c:pt idx="1330">
                  <c:v>-0.67</c:v>
                </c:pt>
                <c:pt idx="1331">
                  <c:v>-0.66900000000000004</c:v>
                </c:pt>
                <c:pt idx="1332">
                  <c:v>-0.66800000000000004</c:v>
                </c:pt>
                <c:pt idx="1333">
                  <c:v>-0.66700000000000004</c:v>
                </c:pt>
                <c:pt idx="1334">
                  <c:v>-0.66600000000000004</c:v>
                </c:pt>
                <c:pt idx="1335">
                  <c:v>-0.66500000000000004</c:v>
                </c:pt>
                <c:pt idx="1336">
                  <c:v>-0.66400000000000003</c:v>
                </c:pt>
                <c:pt idx="1337">
                  <c:v>-0.66300000000000003</c:v>
                </c:pt>
                <c:pt idx="1338">
                  <c:v>-0.66200000000000003</c:v>
                </c:pt>
                <c:pt idx="1339">
                  <c:v>-0.66100000000000003</c:v>
                </c:pt>
                <c:pt idx="1340">
                  <c:v>-0.66</c:v>
                </c:pt>
                <c:pt idx="1341">
                  <c:v>-0.65900000000000003</c:v>
                </c:pt>
                <c:pt idx="1342">
                  <c:v>-0.65800000000000003</c:v>
                </c:pt>
                <c:pt idx="1343">
                  <c:v>-0.65700000000000003</c:v>
                </c:pt>
                <c:pt idx="1344">
                  <c:v>-0.65600000000000003</c:v>
                </c:pt>
                <c:pt idx="1345">
                  <c:v>-0.65500000000000003</c:v>
                </c:pt>
                <c:pt idx="1346">
                  <c:v>-0.65400000000000003</c:v>
                </c:pt>
                <c:pt idx="1347">
                  <c:v>-0.65300000000000002</c:v>
                </c:pt>
                <c:pt idx="1348">
                  <c:v>-0.65200000000000002</c:v>
                </c:pt>
                <c:pt idx="1349">
                  <c:v>-0.65100000000000002</c:v>
                </c:pt>
                <c:pt idx="1350">
                  <c:v>-0.65</c:v>
                </c:pt>
                <c:pt idx="1351">
                  <c:v>-0.64900000000000002</c:v>
                </c:pt>
                <c:pt idx="1352">
                  <c:v>-0.64800000000000002</c:v>
                </c:pt>
                <c:pt idx="1353">
                  <c:v>-0.64700000000000002</c:v>
                </c:pt>
                <c:pt idx="1354">
                  <c:v>-0.64600000000000002</c:v>
                </c:pt>
                <c:pt idx="1355">
                  <c:v>-0.64500000000000002</c:v>
                </c:pt>
                <c:pt idx="1356">
                  <c:v>-0.64400000000000002</c:v>
                </c:pt>
                <c:pt idx="1357">
                  <c:v>-0.64300000000000002</c:v>
                </c:pt>
                <c:pt idx="1358">
                  <c:v>-0.64200000000000002</c:v>
                </c:pt>
                <c:pt idx="1359">
                  <c:v>-0.64100000000000001</c:v>
                </c:pt>
                <c:pt idx="1360">
                  <c:v>-0.64</c:v>
                </c:pt>
                <c:pt idx="1361">
                  <c:v>-0.63900000000000001</c:v>
                </c:pt>
                <c:pt idx="1362">
                  <c:v>-0.63800000000000001</c:v>
                </c:pt>
                <c:pt idx="1363">
                  <c:v>-0.63700000000000001</c:v>
                </c:pt>
                <c:pt idx="1364">
                  <c:v>-0.63600000000000001</c:v>
                </c:pt>
                <c:pt idx="1365">
                  <c:v>-0.63500000000000001</c:v>
                </c:pt>
                <c:pt idx="1366">
                  <c:v>-0.63400000000000001</c:v>
                </c:pt>
                <c:pt idx="1367">
                  <c:v>-0.63300000000000001</c:v>
                </c:pt>
                <c:pt idx="1368">
                  <c:v>-0.63200000000000001</c:v>
                </c:pt>
                <c:pt idx="1369">
                  <c:v>-0.63100000000000001</c:v>
                </c:pt>
                <c:pt idx="1370">
                  <c:v>-0.63</c:v>
                </c:pt>
                <c:pt idx="1371">
                  <c:v>-0.629</c:v>
                </c:pt>
                <c:pt idx="1372">
                  <c:v>-0.628</c:v>
                </c:pt>
                <c:pt idx="1373">
                  <c:v>-0.627</c:v>
                </c:pt>
                <c:pt idx="1374">
                  <c:v>-0.626</c:v>
                </c:pt>
                <c:pt idx="1375">
                  <c:v>-0.625</c:v>
                </c:pt>
                <c:pt idx="1376">
                  <c:v>-0.624</c:v>
                </c:pt>
                <c:pt idx="1377">
                  <c:v>-0.623</c:v>
                </c:pt>
                <c:pt idx="1378">
                  <c:v>-0.622</c:v>
                </c:pt>
                <c:pt idx="1379">
                  <c:v>-0.621</c:v>
                </c:pt>
                <c:pt idx="1380">
                  <c:v>-0.62</c:v>
                </c:pt>
                <c:pt idx="1381">
                  <c:v>-0.61899999999999999</c:v>
                </c:pt>
                <c:pt idx="1382">
                  <c:v>-0.61799999999999999</c:v>
                </c:pt>
                <c:pt idx="1383">
                  <c:v>-0.61699999999999999</c:v>
                </c:pt>
                <c:pt idx="1384">
                  <c:v>-0.61599999999999999</c:v>
                </c:pt>
                <c:pt idx="1385">
                  <c:v>-0.61499999999999999</c:v>
                </c:pt>
                <c:pt idx="1386">
                  <c:v>-0.61399999999999999</c:v>
                </c:pt>
                <c:pt idx="1387">
                  <c:v>-0.61299999999999999</c:v>
                </c:pt>
                <c:pt idx="1388">
                  <c:v>-0.61199999999999999</c:v>
                </c:pt>
                <c:pt idx="1389">
                  <c:v>-0.61099999999999999</c:v>
                </c:pt>
                <c:pt idx="1390">
                  <c:v>-0.61</c:v>
                </c:pt>
                <c:pt idx="1391">
                  <c:v>-0.60899999999999999</c:v>
                </c:pt>
                <c:pt idx="1392">
                  <c:v>-0.60799999999999998</c:v>
                </c:pt>
                <c:pt idx="1393">
                  <c:v>-0.60699999999999998</c:v>
                </c:pt>
                <c:pt idx="1394">
                  <c:v>-0.60599999999999998</c:v>
                </c:pt>
                <c:pt idx="1395">
                  <c:v>-0.60499999999999998</c:v>
                </c:pt>
                <c:pt idx="1396">
                  <c:v>-0.60399999999999998</c:v>
                </c:pt>
                <c:pt idx="1397">
                  <c:v>-0.60299999999999998</c:v>
                </c:pt>
                <c:pt idx="1398">
                  <c:v>-0.60199999999999998</c:v>
                </c:pt>
                <c:pt idx="1399">
                  <c:v>-0.60099999999999998</c:v>
                </c:pt>
                <c:pt idx="1400">
                  <c:v>-0.6</c:v>
                </c:pt>
                <c:pt idx="1401">
                  <c:v>-0.59899999999999998</c:v>
                </c:pt>
                <c:pt idx="1402">
                  <c:v>-0.59799999999999998</c:v>
                </c:pt>
                <c:pt idx="1403">
                  <c:v>-0.59699999999999998</c:v>
                </c:pt>
                <c:pt idx="1404">
                  <c:v>-0.59599999999999997</c:v>
                </c:pt>
                <c:pt idx="1405">
                  <c:v>-0.59499999999999997</c:v>
                </c:pt>
                <c:pt idx="1406">
                  <c:v>-0.59399999999999997</c:v>
                </c:pt>
                <c:pt idx="1407">
                  <c:v>-0.59299999999999997</c:v>
                </c:pt>
                <c:pt idx="1408">
                  <c:v>-0.59199999999999997</c:v>
                </c:pt>
                <c:pt idx="1409">
                  <c:v>-0.59099999999999997</c:v>
                </c:pt>
                <c:pt idx="1410">
                  <c:v>-0.59</c:v>
                </c:pt>
                <c:pt idx="1411">
                  <c:v>-0.58899999999999997</c:v>
                </c:pt>
                <c:pt idx="1412">
                  <c:v>-0.58799999999999997</c:v>
                </c:pt>
                <c:pt idx="1413">
                  <c:v>-0.58699999999999997</c:v>
                </c:pt>
                <c:pt idx="1414">
                  <c:v>-0.58599999999999997</c:v>
                </c:pt>
                <c:pt idx="1415">
                  <c:v>-0.58499999999999996</c:v>
                </c:pt>
                <c:pt idx="1416">
                  <c:v>-0.58399999999999996</c:v>
                </c:pt>
                <c:pt idx="1417">
                  <c:v>-0.58299999999999996</c:v>
                </c:pt>
                <c:pt idx="1418">
                  <c:v>-0.58199999999999996</c:v>
                </c:pt>
                <c:pt idx="1419">
                  <c:v>-0.58099999999999996</c:v>
                </c:pt>
                <c:pt idx="1420">
                  <c:v>-0.57999999999999996</c:v>
                </c:pt>
                <c:pt idx="1421">
                  <c:v>-0.57899999999999996</c:v>
                </c:pt>
                <c:pt idx="1422">
                  <c:v>-0.57799999999999996</c:v>
                </c:pt>
                <c:pt idx="1423">
                  <c:v>-0.57699999999999996</c:v>
                </c:pt>
                <c:pt idx="1424">
                  <c:v>-0.57599999999999996</c:v>
                </c:pt>
                <c:pt idx="1425">
                  <c:v>-0.57499999999999996</c:v>
                </c:pt>
                <c:pt idx="1426">
                  <c:v>-0.57399999999999995</c:v>
                </c:pt>
                <c:pt idx="1427">
                  <c:v>-0.57299999999999995</c:v>
                </c:pt>
                <c:pt idx="1428">
                  <c:v>-0.57199999999999995</c:v>
                </c:pt>
                <c:pt idx="1429">
                  <c:v>-0.57099999999999995</c:v>
                </c:pt>
                <c:pt idx="1430">
                  <c:v>-0.56999999999999995</c:v>
                </c:pt>
                <c:pt idx="1431">
                  <c:v>-0.56899999999999995</c:v>
                </c:pt>
                <c:pt idx="1432">
                  <c:v>-0.56799999999999995</c:v>
                </c:pt>
                <c:pt idx="1433">
                  <c:v>-0.56699999999999995</c:v>
                </c:pt>
                <c:pt idx="1434">
                  <c:v>-0.56599999999999995</c:v>
                </c:pt>
                <c:pt idx="1435">
                  <c:v>-0.56499999999999995</c:v>
                </c:pt>
                <c:pt idx="1436">
                  <c:v>-0.56399999999999995</c:v>
                </c:pt>
                <c:pt idx="1437">
                  <c:v>-0.56299999999999994</c:v>
                </c:pt>
                <c:pt idx="1438">
                  <c:v>-0.56200000000000006</c:v>
                </c:pt>
                <c:pt idx="1439">
                  <c:v>-0.56100000000000005</c:v>
                </c:pt>
                <c:pt idx="1440">
                  <c:v>-0.56000000000000005</c:v>
                </c:pt>
                <c:pt idx="1441">
                  <c:v>-0.55900000000000005</c:v>
                </c:pt>
                <c:pt idx="1442">
                  <c:v>-0.55800000000000005</c:v>
                </c:pt>
                <c:pt idx="1443">
                  <c:v>-0.55700000000000005</c:v>
                </c:pt>
                <c:pt idx="1444">
                  <c:v>-0.55600000000000005</c:v>
                </c:pt>
                <c:pt idx="1445">
                  <c:v>-0.55500000000000005</c:v>
                </c:pt>
                <c:pt idx="1446">
                  <c:v>-0.55400000000000005</c:v>
                </c:pt>
                <c:pt idx="1447">
                  <c:v>-0.55300000000000005</c:v>
                </c:pt>
                <c:pt idx="1448">
                  <c:v>-0.55200000000000005</c:v>
                </c:pt>
                <c:pt idx="1449">
                  <c:v>-0.55100000000000005</c:v>
                </c:pt>
                <c:pt idx="1450">
                  <c:v>-0.55000000000000004</c:v>
                </c:pt>
                <c:pt idx="1451">
                  <c:v>-0.54900000000000004</c:v>
                </c:pt>
                <c:pt idx="1452">
                  <c:v>-0.54800000000000004</c:v>
                </c:pt>
                <c:pt idx="1453">
                  <c:v>-0.54700000000000004</c:v>
                </c:pt>
                <c:pt idx="1454">
                  <c:v>-0.54600000000000004</c:v>
                </c:pt>
                <c:pt idx="1455">
                  <c:v>-0.54500000000000004</c:v>
                </c:pt>
                <c:pt idx="1456">
                  <c:v>-0.54400000000000004</c:v>
                </c:pt>
                <c:pt idx="1457">
                  <c:v>-0.54300000000000004</c:v>
                </c:pt>
                <c:pt idx="1458">
                  <c:v>-0.54200000000000004</c:v>
                </c:pt>
                <c:pt idx="1459">
                  <c:v>-0.54100000000000004</c:v>
                </c:pt>
                <c:pt idx="1460">
                  <c:v>-0.54</c:v>
                </c:pt>
                <c:pt idx="1461">
                  <c:v>-0.53900000000000003</c:v>
                </c:pt>
                <c:pt idx="1462">
                  <c:v>-0.53800000000000003</c:v>
                </c:pt>
                <c:pt idx="1463">
                  <c:v>-0.53700000000000003</c:v>
                </c:pt>
                <c:pt idx="1464">
                  <c:v>-0.53600000000000003</c:v>
                </c:pt>
                <c:pt idx="1465">
                  <c:v>-0.53500000000000003</c:v>
                </c:pt>
                <c:pt idx="1466">
                  <c:v>-0.53400000000000003</c:v>
                </c:pt>
                <c:pt idx="1467">
                  <c:v>-0.53300000000000003</c:v>
                </c:pt>
                <c:pt idx="1468">
                  <c:v>-0.53200000000000003</c:v>
                </c:pt>
                <c:pt idx="1469">
                  <c:v>-0.53100000000000003</c:v>
                </c:pt>
                <c:pt idx="1470">
                  <c:v>-0.53</c:v>
                </c:pt>
                <c:pt idx="1471">
                  <c:v>-0.52900000000000003</c:v>
                </c:pt>
                <c:pt idx="1472">
                  <c:v>-0.52800000000000002</c:v>
                </c:pt>
                <c:pt idx="1473">
                  <c:v>-0.52700000000000002</c:v>
                </c:pt>
                <c:pt idx="1474">
                  <c:v>-0.52600000000000002</c:v>
                </c:pt>
                <c:pt idx="1475">
                  <c:v>-0.52500000000000002</c:v>
                </c:pt>
                <c:pt idx="1476">
                  <c:v>-0.52400000000000002</c:v>
                </c:pt>
                <c:pt idx="1477">
                  <c:v>-0.52300000000000002</c:v>
                </c:pt>
                <c:pt idx="1478">
                  <c:v>-0.52200000000000002</c:v>
                </c:pt>
                <c:pt idx="1479">
                  <c:v>-0.52100000000000002</c:v>
                </c:pt>
                <c:pt idx="1480">
                  <c:v>-0.52</c:v>
                </c:pt>
                <c:pt idx="1481">
                  <c:v>-0.51900000000000002</c:v>
                </c:pt>
                <c:pt idx="1482">
                  <c:v>-0.51800000000000002</c:v>
                </c:pt>
                <c:pt idx="1483">
                  <c:v>-0.51700000000000002</c:v>
                </c:pt>
                <c:pt idx="1484">
                  <c:v>-0.51600000000000001</c:v>
                </c:pt>
                <c:pt idx="1485">
                  <c:v>-0.51500000000000001</c:v>
                </c:pt>
                <c:pt idx="1486">
                  <c:v>-0.51400000000000001</c:v>
                </c:pt>
                <c:pt idx="1487">
                  <c:v>-0.51300000000000001</c:v>
                </c:pt>
                <c:pt idx="1488">
                  <c:v>-0.51200000000000001</c:v>
                </c:pt>
                <c:pt idx="1489">
                  <c:v>-0.51100000000000001</c:v>
                </c:pt>
                <c:pt idx="1490">
                  <c:v>-0.51</c:v>
                </c:pt>
                <c:pt idx="1491">
                  <c:v>-0.50900000000000001</c:v>
                </c:pt>
                <c:pt idx="1492">
                  <c:v>-0.50800000000000001</c:v>
                </c:pt>
                <c:pt idx="1493">
                  <c:v>-0.50700000000000001</c:v>
                </c:pt>
                <c:pt idx="1494">
                  <c:v>-0.50600000000000001</c:v>
                </c:pt>
                <c:pt idx="1495">
                  <c:v>-0.505</c:v>
                </c:pt>
                <c:pt idx="1496">
                  <c:v>-0.504</c:v>
                </c:pt>
                <c:pt idx="1497">
                  <c:v>-0.503</c:v>
                </c:pt>
                <c:pt idx="1498">
                  <c:v>-0.502</c:v>
                </c:pt>
                <c:pt idx="1499">
                  <c:v>-0.501</c:v>
                </c:pt>
                <c:pt idx="1500">
                  <c:v>-0.5</c:v>
                </c:pt>
                <c:pt idx="1501">
                  <c:v>-0.499</c:v>
                </c:pt>
                <c:pt idx="1502">
                  <c:v>-0.498</c:v>
                </c:pt>
                <c:pt idx="1503">
                  <c:v>-0.497</c:v>
                </c:pt>
                <c:pt idx="1504">
                  <c:v>-0.496</c:v>
                </c:pt>
                <c:pt idx="1505">
                  <c:v>-0.495</c:v>
                </c:pt>
                <c:pt idx="1506">
                  <c:v>-0.49399999999999999</c:v>
                </c:pt>
                <c:pt idx="1507">
                  <c:v>-0.49299999999999999</c:v>
                </c:pt>
                <c:pt idx="1508">
                  <c:v>-0.49199999999999999</c:v>
                </c:pt>
                <c:pt idx="1509">
                  <c:v>-0.49099999999999999</c:v>
                </c:pt>
                <c:pt idx="1510">
                  <c:v>-0.49</c:v>
                </c:pt>
                <c:pt idx="1511">
                  <c:v>-0.48899999999999999</c:v>
                </c:pt>
                <c:pt idx="1512">
                  <c:v>-0.48799999999999999</c:v>
                </c:pt>
                <c:pt idx="1513">
                  <c:v>-0.48699999999999999</c:v>
                </c:pt>
                <c:pt idx="1514">
                  <c:v>-0.48599999999999999</c:v>
                </c:pt>
                <c:pt idx="1515">
                  <c:v>-0.48499999999999999</c:v>
                </c:pt>
                <c:pt idx="1516">
                  <c:v>-0.48399999999999999</c:v>
                </c:pt>
                <c:pt idx="1517">
                  <c:v>-0.48299999999999998</c:v>
                </c:pt>
                <c:pt idx="1518">
                  <c:v>-0.48199999999999998</c:v>
                </c:pt>
                <c:pt idx="1519">
                  <c:v>-0.48099999999999998</c:v>
                </c:pt>
                <c:pt idx="1520">
                  <c:v>-0.48</c:v>
                </c:pt>
                <c:pt idx="1521">
                  <c:v>-0.47899999999999998</c:v>
                </c:pt>
                <c:pt idx="1522">
                  <c:v>-0.47799999999999998</c:v>
                </c:pt>
                <c:pt idx="1523">
                  <c:v>-0.47699999999999998</c:v>
                </c:pt>
                <c:pt idx="1524">
                  <c:v>-0.47599999999999998</c:v>
                </c:pt>
                <c:pt idx="1525">
                  <c:v>-0.47499999999999998</c:v>
                </c:pt>
                <c:pt idx="1526">
                  <c:v>-0.47399999999999998</c:v>
                </c:pt>
                <c:pt idx="1527">
                  <c:v>-0.47299999999999998</c:v>
                </c:pt>
                <c:pt idx="1528">
                  <c:v>-0.47199999999999998</c:v>
                </c:pt>
                <c:pt idx="1529">
                  <c:v>-0.47099999999999997</c:v>
                </c:pt>
                <c:pt idx="1530">
                  <c:v>-0.47</c:v>
                </c:pt>
                <c:pt idx="1531">
                  <c:v>-0.46899999999999997</c:v>
                </c:pt>
                <c:pt idx="1532">
                  <c:v>-0.46800000000000003</c:v>
                </c:pt>
                <c:pt idx="1533">
                  <c:v>-0.46700000000000003</c:v>
                </c:pt>
                <c:pt idx="1534">
                  <c:v>-0.46600000000000003</c:v>
                </c:pt>
                <c:pt idx="1535">
                  <c:v>-0.46500000000000002</c:v>
                </c:pt>
                <c:pt idx="1536">
                  <c:v>-0.46400000000000002</c:v>
                </c:pt>
                <c:pt idx="1537">
                  <c:v>-0.46300000000000002</c:v>
                </c:pt>
                <c:pt idx="1538">
                  <c:v>-0.46200000000000002</c:v>
                </c:pt>
                <c:pt idx="1539">
                  <c:v>-0.46100000000000002</c:v>
                </c:pt>
                <c:pt idx="1540">
                  <c:v>-0.46</c:v>
                </c:pt>
                <c:pt idx="1541">
                  <c:v>-0.45900000000000002</c:v>
                </c:pt>
                <c:pt idx="1542">
                  <c:v>-0.45800000000000002</c:v>
                </c:pt>
                <c:pt idx="1543">
                  <c:v>-0.45700000000000002</c:v>
                </c:pt>
                <c:pt idx="1544">
                  <c:v>-0.45600000000000002</c:v>
                </c:pt>
                <c:pt idx="1545">
                  <c:v>-0.45500000000000002</c:v>
                </c:pt>
                <c:pt idx="1546">
                  <c:v>-0.45400000000000001</c:v>
                </c:pt>
                <c:pt idx="1547">
                  <c:v>-0.45300000000000001</c:v>
                </c:pt>
                <c:pt idx="1548">
                  <c:v>-0.45200000000000001</c:v>
                </c:pt>
                <c:pt idx="1549">
                  <c:v>-0.45100000000000001</c:v>
                </c:pt>
                <c:pt idx="1550">
                  <c:v>-0.45</c:v>
                </c:pt>
                <c:pt idx="1551">
                  <c:v>-0.44900000000000001</c:v>
                </c:pt>
                <c:pt idx="1552">
                  <c:v>-0.44800000000000001</c:v>
                </c:pt>
                <c:pt idx="1553">
                  <c:v>-0.44700000000000001</c:v>
                </c:pt>
                <c:pt idx="1554">
                  <c:v>-0.44600000000000001</c:v>
                </c:pt>
                <c:pt idx="1555">
                  <c:v>-0.44500000000000001</c:v>
                </c:pt>
                <c:pt idx="1556">
                  <c:v>-0.44400000000000001</c:v>
                </c:pt>
                <c:pt idx="1557">
                  <c:v>-0.443</c:v>
                </c:pt>
                <c:pt idx="1558">
                  <c:v>-0.442</c:v>
                </c:pt>
                <c:pt idx="1559">
                  <c:v>-0.441</c:v>
                </c:pt>
                <c:pt idx="1560">
                  <c:v>-0.44</c:v>
                </c:pt>
                <c:pt idx="1561">
                  <c:v>-0.439</c:v>
                </c:pt>
                <c:pt idx="1562">
                  <c:v>-0.438</c:v>
                </c:pt>
                <c:pt idx="1563">
                  <c:v>-0.437</c:v>
                </c:pt>
                <c:pt idx="1564">
                  <c:v>-0.436</c:v>
                </c:pt>
                <c:pt idx="1565">
                  <c:v>-0.435</c:v>
                </c:pt>
                <c:pt idx="1566">
                  <c:v>-0.434</c:v>
                </c:pt>
                <c:pt idx="1567">
                  <c:v>-0.433</c:v>
                </c:pt>
                <c:pt idx="1568">
                  <c:v>-0.432</c:v>
                </c:pt>
                <c:pt idx="1569">
                  <c:v>-0.43099999999999999</c:v>
                </c:pt>
                <c:pt idx="1570">
                  <c:v>-0.43</c:v>
                </c:pt>
                <c:pt idx="1571">
                  <c:v>-0.42899999999999999</c:v>
                </c:pt>
                <c:pt idx="1572">
                  <c:v>-0.42799999999999999</c:v>
                </c:pt>
                <c:pt idx="1573">
                  <c:v>-0.42699999999999999</c:v>
                </c:pt>
                <c:pt idx="1574">
                  <c:v>-0.42599999999999999</c:v>
                </c:pt>
                <c:pt idx="1575">
                  <c:v>-0.42499999999999999</c:v>
                </c:pt>
                <c:pt idx="1576">
                  <c:v>-0.42399999999999999</c:v>
                </c:pt>
                <c:pt idx="1577">
                  <c:v>-0.42299999999999999</c:v>
                </c:pt>
                <c:pt idx="1578">
                  <c:v>-0.42199999999999999</c:v>
                </c:pt>
                <c:pt idx="1579">
                  <c:v>-0.42099999999999999</c:v>
                </c:pt>
                <c:pt idx="1580">
                  <c:v>-0.42</c:v>
                </c:pt>
                <c:pt idx="1581">
                  <c:v>-0.41899999999999998</c:v>
                </c:pt>
                <c:pt idx="1582">
                  <c:v>-0.41799999999999998</c:v>
                </c:pt>
                <c:pt idx="1583">
                  <c:v>-0.41699999999999998</c:v>
                </c:pt>
                <c:pt idx="1584">
                  <c:v>-0.41599999999999998</c:v>
                </c:pt>
                <c:pt idx="1585">
                  <c:v>-0.41499999999999998</c:v>
                </c:pt>
                <c:pt idx="1586">
                  <c:v>-0.41399999999999998</c:v>
                </c:pt>
                <c:pt idx="1587">
                  <c:v>-0.41299999999999998</c:v>
                </c:pt>
                <c:pt idx="1588">
                  <c:v>-0.41199999999999998</c:v>
                </c:pt>
                <c:pt idx="1589">
                  <c:v>-0.41099999999999998</c:v>
                </c:pt>
                <c:pt idx="1590">
                  <c:v>-0.41</c:v>
                </c:pt>
                <c:pt idx="1591">
                  <c:v>-0.40899999999999997</c:v>
                </c:pt>
                <c:pt idx="1592">
                  <c:v>-0.40799999999999997</c:v>
                </c:pt>
                <c:pt idx="1593">
                  <c:v>-0.40699999999999997</c:v>
                </c:pt>
                <c:pt idx="1594">
                  <c:v>-0.40600000000000003</c:v>
                </c:pt>
                <c:pt idx="1595">
                  <c:v>-0.40500000000000003</c:v>
                </c:pt>
                <c:pt idx="1596">
                  <c:v>-0.40400000000000003</c:v>
                </c:pt>
                <c:pt idx="1597">
                  <c:v>-0.40300000000000002</c:v>
                </c:pt>
                <c:pt idx="1598">
                  <c:v>-0.40200000000000002</c:v>
                </c:pt>
                <c:pt idx="1599">
                  <c:v>-0.40100000000000002</c:v>
                </c:pt>
                <c:pt idx="1600">
                  <c:v>-0.4</c:v>
                </c:pt>
                <c:pt idx="1601">
                  <c:v>-0.39900000000000002</c:v>
                </c:pt>
                <c:pt idx="1602">
                  <c:v>-0.39800000000000002</c:v>
                </c:pt>
                <c:pt idx="1603">
                  <c:v>-0.39700000000000002</c:v>
                </c:pt>
                <c:pt idx="1604">
                  <c:v>-0.39600000000000002</c:v>
                </c:pt>
                <c:pt idx="1605">
                  <c:v>-0.39500000000000002</c:v>
                </c:pt>
                <c:pt idx="1606">
                  <c:v>-0.39400000000000002</c:v>
                </c:pt>
                <c:pt idx="1607">
                  <c:v>-0.39300000000000002</c:v>
                </c:pt>
                <c:pt idx="1608">
                  <c:v>-0.39200000000000002</c:v>
                </c:pt>
                <c:pt idx="1609">
                  <c:v>-0.39100000000000001</c:v>
                </c:pt>
                <c:pt idx="1610">
                  <c:v>-0.39</c:v>
                </c:pt>
                <c:pt idx="1611">
                  <c:v>-0.38900000000000001</c:v>
                </c:pt>
                <c:pt idx="1612">
                  <c:v>-0.38800000000000001</c:v>
                </c:pt>
                <c:pt idx="1613">
                  <c:v>-0.38700000000000001</c:v>
                </c:pt>
                <c:pt idx="1614">
                  <c:v>-0.38600000000000001</c:v>
                </c:pt>
                <c:pt idx="1615">
                  <c:v>-0.38500000000000001</c:v>
                </c:pt>
                <c:pt idx="1616">
                  <c:v>-0.38400000000000001</c:v>
                </c:pt>
                <c:pt idx="1617">
                  <c:v>-0.38300000000000001</c:v>
                </c:pt>
                <c:pt idx="1618">
                  <c:v>-0.38200000000000001</c:v>
                </c:pt>
                <c:pt idx="1619">
                  <c:v>-0.38100000000000001</c:v>
                </c:pt>
                <c:pt idx="1620">
                  <c:v>-0.38</c:v>
                </c:pt>
                <c:pt idx="1621">
                  <c:v>-0.379</c:v>
                </c:pt>
                <c:pt idx="1622">
                  <c:v>-0.378</c:v>
                </c:pt>
                <c:pt idx="1623">
                  <c:v>-0.377</c:v>
                </c:pt>
                <c:pt idx="1624">
                  <c:v>-0.376</c:v>
                </c:pt>
                <c:pt idx="1625">
                  <c:v>-0.375</c:v>
                </c:pt>
                <c:pt idx="1626">
                  <c:v>-0.374</c:v>
                </c:pt>
                <c:pt idx="1627">
                  <c:v>-0.373</c:v>
                </c:pt>
                <c:pt idx="1628">
                  <c:v>-0.372</c:v>
                </c:pt>
                <c:pt idx="1629">
                  <c:v>-0.371</c:v>
                </c:pt>
                <c:pt idx="1630">
                  <c:v>-0.37</c:v>
                </c:pt>
                <c:pt idx="1631">
                  <c:v>-0.36899999999999999</c:v>
                </c:pt>
                <c:pt idx="1632">
                  <c:v>-0.36799999999999999</c:v>
                </c:pt>
                <c:pt idx="1633">
                  <c:v>-0.36699999999999999</c:v>
                </c:pt>
                <c:pt idx="1634">
                  <c:v>-0.36599999999999999</c:v>
                </c:pt>
                <c:pt idx="1635">
                  <c:v>-0.36499999999999999</c:v>
                </c:pt>
                <c:pt idx="1636">
                  <c:v>-0.36399999999999999</c:v>
                </c:pt>
                <c:pt idx="1637">
                  <c:v>-0.36299999999999999</c:v>
                </c:pt>
                <c:pt idx="1638">
                  <c:v>-0.36199999999999999</c:v>
                </c:pt>
                <c:pt idx="1639">
                  <c:v>-0.36099999999999999</c:v>
                </c:pt>
                <c:pt idx="1640">
                  <c:v>-0.36</c:v>
                </c:pt>
                <c:pt idx="1641">
                  <c:v>-0.35899999999999999</c:v>
                </c:pt>
                <c:pt idx="1642">
                  <c:v>-0.35799999999999998</c:v>
                </c:pt>
                <c:pt idx="1643">
                  <c:v>-0.35699999999999998</c:v>
                </c:pt>
                <c:pt idx="1644">
                  <c:v>-0.35599999999999998</c:v>
                </c:pt>
                <c:pt idx="1645">
                  <c:v>-0.35499999999999998</c:v>
                </c:pt>
                <c:pt idx="1646">
                  <c:v>-0.35399999999999998</c:v>
                </c:pt>
                <c:pt idx="1647">
                  <c:v>-0.35299999999999998</c:v>
                </c:pt>
                <c:pt idx="1648">
                  <c:v>-0.35199999999999998</c:v>
                </c:pt>
                <c:pt idx="1649">
                  <c:v>-0.35099999999999998</c:v>
                </c:pt>
                <c:pt idx="1650">
                  <c:v>-0.35</c:v>
                </c:pt>
                <c:pt idx="1651">
                  <c:v>-0.34899999999999998</c:v>
                </c:pt>
                <c:pt idx="1652">
                  <c:v>-0.34799999999999998</c:v>
                </c:pt>
                <c:pt idx="1653">
                  <c:v>-0.34699999999999998</c:v>
                </c:pt>
                <c:pt idx="1654">
                  <c:v>-0.34599999999999997</c:v>
                </c:pt>
                <c:pt idx="1655">
                  <c:v>-0.34499999999999997</c:v>
                </c:pt>
                <c:pt idx="1656">
                  <c:v>-0.34399999999999997</c:v>
                </c:pt>
                <c:pt idx="1657">
                  <c:v>-0.34300000000000003</c:v>
                </c:pt>
                <c:pt idx="1658">
                  <c:v>-0.34200000000000003</c:v>
                </c:pt>
                <c:pt idx="1659">
                  <c:v>-0.34100000000000003</c:v>
                </c:pt>
                <c:pt idx="1660">
                  <c:v>-0.34</c:v>
                </c:pt>
                <c:pt idx="1661">
                  <c:v>-0.33900000000000002</c:v>
                </c:pt>
                <c:pt idx="1662">
                  <c:v>-0.33800000000000002</c:v>
                </c:pt>
                <c:pt idx="1663">
                  <c:v>-0.33700000000000002</c:v>
                </c:pt>
                <c:pt idx="1664">
                  <c:v>-0.33600000000000002</c:v>
                </c:pt>
                <c:pt idx="1665">
                  <c:v>-0.33500000000000002</c:v>
                </c:pt>
                <c:pt idx="1666">
                  <c:v>-0.33400000000000002</c:v>
                </c:pt>
                <c:pt idx="1667">
                  <c:v>-0.33300000000000002</c:v>
                </c:pt>
                <c:pt idx="1668">
                  <c:v>-0.33200000000000002</c:v>
                </c:pt>
                <c:pt idx="1669">
                  <c:v>-0.33100000000000002</c:v>
                </c:pt>
                <c:pt idx="1670">
                  <c:v>-0.33</c:v>
                </c:pt>
                <c:pt idx="1671">
                  <c:v>-0.32900000000000001</c:v>
                </c:pt>
                <c:pt idx="1672">
                  <c:v>-0.32800000000000001</c:v>
                </c:pt>
                <c:pt idx="1673">
                  <c:v>-0.32700000000000001</c:v>
                </c:pt>
                <c:pt idx="1674">
                  <c:v>-0.32600000000000001</c:v>
                </c:pt>
                <c:pt idx="1675">
                  <c:v>-0.32500000000000001</c:v>
                </c:pt>
                <c:pt idx="1676">
                  <c:v>-0.32400000000000001</c:v>
                </c:pt>
                <c:pt idx="1677">
                  <c:v>-0.32300000000000001</c:v>
                </c:pt>
                <c:pt idx="1678">
                  <c:v>-0.32200000000000001</c:v>
                </c:pt>
                <c:pt idx="1679">
                  <c:v>-0.32100000000000001</c:v>
                </c:pt>
                <c:pt idx="1680">
                  <c:v>-0.32</c:v>
                </c:pt>
                <c:pt idx="1681">
                  <c:v>-0.31900000000000001</c:v>
                </c:pt>
                <c:pt idx="1682">
                  <c:v>-0.318</c:v>
                </c:pt>
                <c:pt idx="1683">
                  <c:v>-0.317</c:v>
                </c:pt>
                <c:pt idx="1684">
                  <c:v>-0.316</c:v>
                </c:pt>
                <c:pt idx="1685">
                  <c:v>-0.315</c:v>
                </c:pt>
                <c:pt idx="1686">
                  <c:v>-0.314</c:v>
                </c:pt>
                <c:pt idx="1687">
                  <c:v>-0.313</c:v>
                </c:pt>
                <c:pt idx="1688">
                  <c:v>-0.312</c:v>
                </c:pt>
                <c:pt idx="1689">
                  <c:v>-0.311</c:v>
                </c:pt>
                <c:pt idx="1690">
                  <c:v>-0.31</c:v>
                </c:pt>
                <c:pt idx="1691">
                  <c:v>-0.309</c:v>
                </c:pt>
                <c:pt idx="1692">
                  <c:v>-0.308</c:v>
                </c:pt>
                <c:pt idx="1693">
                  <c:v>-0.307</c:v>
                </c:pt>
                <c:pt idx="1694">
                  <c:v>-0.30599999999999999</c:v>
                </c:pt>
                <c:pt idx="1695">
                  <c:v>-0.30499999999999999</c:v>
                </c:pt>
                <c:pt idx="1696">
                  <c:v>-0.30399999999999999</c:v>
                </c:pt>
                <c:pt idx="1697">
                  <c:v>-0.30299999999999999</c:v>
                </c:pt>
                <c:pt idx="1698">
                  <c:v>-0.30199999999999999</c:v>
                </c:pt>
                <c:pt idx="1699">
                  <c:v>-0.30099999999999999</c:v>
                </c:pt>
                <c:pt idx="1700">
                  <c:v>-0.3</c:v>
                </c:pt>
                <c:pt idx="1701">
                  <c:v>-0.29899999999999999</c:v>
                </c:pt>
                <c:pt idx="1702">
                  <c:v>-0.29799999999999999</c:v>
                </c:pt>
                <c:pt idx="1703">
                  <c:v>-0.29699999999999999</c:v>
                </c:pt>
                <c:pt idx="1704">
                  <c:v>-0.29599999999999999</c:v>
                </c:pt>
                <c:pt idx="1705">
                  <c:v>-0.29499999999999998</c:v>
                </c:pt>
                <c:pt idx="1706">
                  <c:v>-0.29399999999999998</c:v>
                </c:pt>
                <c:pt idx="1707">
                  <c:v>-0.29299999999999998</c:v>
                </c:pt>
                <c:pt idx="1708">
                  <c:v>-0.29199999999999998</c:v>
                </c:pt>
                <c:pt idx="1709">
                  <c:v>-0.29099999999999998</c:v>
                </c:pt>
                <c:pt idx="1710">
                  <c:v>-0.28999999999999998</c:v>
                </c:pt>
                <c:pt idx="1711">
                  <c:v>-0.28899999999999998</c:v>
                </c:pt>
                <c:pt idx="1712">
                  <c:v>-0.28799999999999998</c:v>
                </c:pt>
                <c:pt idx="1713">
                  <c:v>-0.28699999999999998</c:v>
                </c:pt>
                <c:pt idx="1714">
                  <c:v>-0.28599999999999998</c:v>
                </c:pt>
                <c:pt idx="1715">
                  <c:v>-0.28499999999999998</c:v>
                </c:pt>
                <c:pt idx="1716">
                  <c:v>-0.28399999999999997</c:v>
                </c:pt>
                <c:pt idx="1717">
                  <c:v>-0.28299999999999997</c:v>
                </c:pt>
                <c:pt idx="1718">
                  <c:v>-0.28199999999999997</c:v>
                </c:pt>
                <c:pt idx="1719">
                  <c:v>-0.28100000000000003</c:v>
                </c:pt>
                <c:pt idx="1720">
                  <c:v>-0.28000000000000003</c:v>
                </c:pt>
                <c:pt idx="1721">
                  <c:v>-0.27900000000000003</c:v>
                </c:pt>
                <c:pt idx="1722">
                  <c:v>-0.27800000000000002</c:v>
                </c:pt>
                <c:pt idx="1723">
                  <c:v>-0.27700000000000002</c:v>
                </c:pt>
                <c:pt idx="1724">
                  <c:v>-0.27600000000000002</c:v>
                </c:pt>
                <c:pt idx="1725">
                  <c:v>-0.27500000000000002</c:v>
                </c:pt>
                <c:pt idx="1726">
                  <c:v>-0.27400000000000002</c:v>
                </c:pt>
                <c:pt idx="1727">
                  <c:v>-0.27300000000000002</c:v>
                </c:pt>
                <c:pt idx="1728">
                  <c:v>-0.27200000000000002</c:v>
                </c:pt>
                <c:pt idx="1729">
                  <c:v>-0.27100000000000002</c:v>
                </c:pt>
                <c:pt idx="1730">
                  <c:v>-0.27</c:v>
                </c:pt>
                <c:pt idx="1731">
                  <c:v>-0.26900000000000002</c:v>
                </c:pt>
                <c:pt idx="1732">
                  <c:v>-0.26800000000000002</c:v>
                </c:pt>
                <c:pt idx="1733">
                  <c:v>-0.26700000000000002</c:v>
                </c:pt>
                <c:pt idx="1734">
                  <c:v>-0.26600000000000001</c:v>
                </c:pt>
                <c:pt idx="1735">
                  <c:v>-0.26500000000000001</c:v>
                </c:pt>
                <c:pt idx="1736">
                  <c:v>-0.26400000000000001</c:v>
                </c:pt>
                <c:pt idx="1737">
                  <c:v>-0.26300000000000001</c:v>
                </c:pt>
                <c:pt idx="1738">
                  <c:v>-0.26200000000000001</c:v>
                </c:pt>
                <c:pt idx="1739">
                  <c:v>-0.26100000000000001</c:v>
                </c:pt>
                <c:pt idx="1740">
                  <c:v>-0.26</c:v>
                </c:pt>
                <c:pt idx="1741">
                  <c:v>-0.25900000000000001</c:v>
                </c:pt>
                <c:pt idx="1742">
                  <c:v>-0.25800000000000001</c:v>
                </c:pt>
                <c:pt idx="1743">
                  <c:v>-0.25700000000000001</c:v>
                </c:pt>
                <c:pt idx="1744">
                  <c:v>-0.25600000000000001</c:v>
                </c:pt>
                <c:pt idx="1745">
                  <c:v>-0.255</c:v>
                </c:pt>
                <c:pt idx="1746">
                  <c:v>-0.254</c:v>
                </c:pt>
                <c:pt idx="1747">
                  <c:v>-0.253</c:v>
                </c:pt>
                <c:pt idx="1748">
                  <c:v>-0.252</c:v>
                </c:pt>
                <c:pt idx="1749">
                  <c:v>-0.251</c:v>
                </c:pt>
                <c:pt idx="1750">
                  <c:v>-0.25</c:v>
                </c:pt>
                <c:pt idx="1751">
                  <c:v>-0.249</c:v>
                </c:pt>
                <c:pt idx="1752">
                  <c:v>-0.248</c:v>
                </c:pt>
                <c:pt idx="1753">
                  <c:v>-0.247</c:v>
                </c:pt>
                <c:pt idx="1754">
                  <c:v>-0.246</c:v>
                </c:pt>
                <c:pt idx="1755">
                  <c:v>-0.245</c:v>
                </c:pt>
                <c:pt idx="1756">
                  <c:v>-0.24399999999999999</c:v>
                </c:pt>
                <c:pt idx="1757">
                  <c:v>-0.24299999999999999</c:v>
                </c:pt>
                <c:pt idx="1758">
                  <c:v>-0.24199999999999999</c:v>
                </c:pt>
                <c:pt idx="1759">
                  <c:v>-0.24099999999999999</c:v>
                </c:pt>
                <c:pt idx="1760">
                  <c:v>-0.24</c:v>
                </c:pt>
                <c:pt idx="1761">
                  <c:v>-0.23899999999999999</c:v>
                </c:pt>
                <c:pt idx="1762">
                  <c:v>-0.23799999999999999</c:v>
                </c:pt>
                <c:pt idx="1763">
                  <c:v>-0.23699999999999999</c:v>
                </c:pt>
                <c:pt idx="1764">
                  <c:v>-0.23599999999999999</c:v>
                </c:pt>
                <c:pt idx="1765">
                  <c:v>-0.23499999999999999</c:v>
                </c:pt>
                <c:pt idx="1766">
                  <c:v>-0.23400000000000001</c:v>
                </c:pt>
                <c:pt idx="1767">
                  <c:v>-0.23300000000000001</c:v>
                </c:pt>
                <c:pt idx="1768">
                  <c:v>-0.23200000000000001</c:v>
                </c:pt>
                <c:pt idx="1769">
                  <c:v>-0.23100000000000001</c:v>
                </c:pt>
                <c:pt idx="1770">
                  <c:v>-0.23</c:v>
                </c:pt>
                <c:pt idx="1771">
                  <c:v>-0.22900000000000001</c:v>
                </c:pt>
                <c:pt idx="1772">
                  <c:v>-0.22800000000000001</c:v>
                </c:pt>
                <c:pt idx="1773">
                  <c:v>-0.22700000000000001</c:v>
                </c:pt>
                <c:pt idx="1774">
                  <c:v>-0.22600000000000001</c:v>
                </c:pt>
                <c:pt idx="1775">
                  <c:v>-0.22500000000000001</c:v>
                </c:pt>
                <c:pt idx="1776">
                  <c:v>-0.224</c:v>
                </c:pt>
                <c:pt idx="1777">
                  <c:v>-0.223</c:v>
                </c:pt>
                <c:pt idx="1778">
                  <c:v>-0.222</c:v>
                </c:pt>
                <c:pt idx="1779">
                  <c:v>-0.221</c:v>
                </c:pt>
                <c:pt idx="1780">
                  <c:v>-0.22</c:v>
                </c:pt>
                <c:pt idx="1781">
                  <c:v>-0.219</c:v>
                </c:pt>
                <c:pt idx="1782">
                  <c:v>-0.218</c:v>
                </c:pt>
                <c:pt idx="1783">
                  <c:v>-0.217</c:v>
                </c:pt>
                <c:pt idx="1784">
                  <c:v>-0.216</c:v>
                </c:pt>
                <c:pt idx="1785">
                  <c:v>-0.215</c:v>
                </c:pt>
                <c:pt idx="1786">
                  <c:v>-0.214</c:v>
                </c:pt>
                <c:pt idx="1787">
                  <c:v>-0.21299999999999999</c:v>
                </c:pt>
                <c:pt idx="1788">
                  <c:v>-0.21199999999999999</c:v>
                </c:pt>
                <c:pt idx="1789">
                  <c:v>-0.21099999999999999</c:v>
                </c:pt>
                <c:pt idx="1790">
                  <c:v>-0.21</c:v>
                </c:pt>
                <c:pt idx="1791">
                  <c:v>-0.20899999999999999</c:v>
                </c:pt>
                <c:pt idx="1792">
                  <c:v>-0.20799999999999999</c:v>
                </c:pt>
                <c:pt idx="1793">
                  <c:v>-0.20699999999999999</c:v>
                </c:pt>
                <c:pt idx="1794">
                  <c:v>-0.20599999999999999</c:v>
                </c:pt>
                <c:pt idx="1795">
                  <c:v>-0.20499999999999999</c:v>
                </c:pt>
                <c:pt idx="1796">
                  <c:v>-0.20399999999999999</c:v>
                </c:pt>
                <c:pt idx="1797">
                  <c:v>-0.20300000000000001</c:v>
                </c:pt>
                <c:pt idx="1798">
                  <c:v>-0.20200000000000001</c:v>
                </c:pt>
                <c:pt idx="1799">
                  <c:v>-0.20100000000000001</c:v>
                </c:pt>
                <c:pt idx="1800">
                  <c:v>-0.2</c:v>
                </c:pt>
                <c:pt idx="1801">
                  <c:v>-0.19900000000000001</c:v>
                </c:pt>
                <c:pt idx="1802">
                  <c:v>-0.19800000000000001</c:v>
                </c:pt>
                <c:pt idx="1803">
                  <c:v>-0.19700000000000001</c:v>
                </c:pt>
                <c:pt idx="1804">
                  <c:v>-0.19600000000000001</c:v>
                </c:pt>
                <c:pt idx="1805">
                  <c:v>-0.19500000000000001</c:v>
                </c:pt>
                <c:pt idx="1806">
                  <c:v>-0.19400000000000001</c:v>
                </c:pt>
                <c:pt idx="1807">
                  <c:v>-0.193</c:v>
                </c:pt>
                <c:pt idx="1808">
                  <c:v>-0.192</c:v>
                </c:pt>
                <c:pt idx="1809">
                  <c:v>-0.191</c:v>
                </c:pt>
                <c:pt idx="1810">
                  <c:v>-0.19</c:v>
                </c:pt>
                <c:pt idx="1811">
                  <c:v>-0.189</c:v>
                </c:pt>
                <c:pt idx="1812">
                  <c:v>-0.188</c:v>
                </c:pt>
                <c:pt idx="1813">
                  <c:v>-0.187</c:v>
                </c:pt>
                <c:pt idx="1814">
                  <c:v>-0.186</c:v>
                </c:pt>
                <c:pt idx="1815">
                  <c:v>-0.185</c:v>
                </c:pt>
                <c:pt idx="1816">
                  <c:v>-0.184</c:v>
                </c:pt>
                <c:pt idx="1817">
                  <c:v>-0.183</c:v>
                </c:pt>
                <c:pt idx="1818">
                  <c:v>-0.182</c:v>
                </c:pt>
                <c:pt idx="1819">
                  <c:v>-0.18099999999999999</c:v>
                </c:pt>
                <c:pt idx="1820">
                  <c:v>-0.18</c:v>
                </c:pt>
                <c:pt idx="1821">
                  <c:v>-0.17899999999999999</c:v>
                </c:pt>
                <c:pt idx="1822">
                  <c:v>-0.17799999999999999</c:v>
                </c:pt>
                <c:pt idx="1823">
                  <c:v>-0.17699999999999999</c:v>
                </c:pt>
                <c:pt idx="1824">
                  <c:v>-0.17599999999999999</c:v>
                </c:pt>
                <c:pt idx="1825">
                  <c:v>-0.17499999999999999</c:v>
                </c:pt>
                <c:pt idx="1826">
                  <c:v>-0.17399999999999999</c:v>
                </c:pt>
                <c:pt idx="1827">
                  <c:v>-0.17299999999999999</c:v>
                </c:pt>
                <c:pt idx="1828">
                  <c:v>-0.17199999999999999</c:v>
                </c:pt>
                <c:pt idx="1829">
                  <c:v>-0.17100000000000001</c:v>
                </c:pt>
                <c:pt idx="1830">
                  <c:v>-0.17</c:v>
                </c:pt>
                <c:pt idx="1831">
                  <c:v>-0.16900000000000001</c:v>
                </c:pt>
                <c:pt idx="1832">
                  <c:v>-0.16800000000000001</c:v>
                </c:pt>
                <c:pt idx="1833">
                  <c:v>-0.16700000000000001</c:v>
                </c:pt>
                <c:pt idx="1834">
                  <c:v>-0.16600000000000001</c:v>
                </c:pt>
                <c:pt idx="1835">
                  <c:v>-0.16500000000000001</c:v>
                </c:pt>
                <c:pt idx="1836">
                  <c:v>-0.16400000000000001</c:v>
                </c:pt>
                <c:pt idx="1837">
                  <c:v>-0.16300000000000001</c:v>
                </c:pt>
                <c:pt idx="1838">
                  <c:v>-0.16200000000000001</c:v>
                </c:pt>
                <c:pt idx="1839">
                  <c:v>-0.161</c:v>
                </c:pt>
                <c:pt idx="1840">
                  <c:v>-0.16</c:v>
                </c:pt>
                <c:pt idx="1841">
                  <c:v>-0.159</c:v>
                </c:pt>
                <c:pt idx="1842">
                  <c:v>-0.158</c:v>
                </c:pt>
                <c:pt idx="1843">
                  <c:v>-0.157</c:v>
                </c:pt>
                <c:pt idx="1844">
                  <c:v>-0.156</c:v>
                </c:pt>
                <c:pt idx="1845">
                  <c:v>-0.155</c:v>
                </c:pt>
                <c:pt idx="1846">
                  <c:v>-0.154</c:v>
                </c:pt>
                <c:pt idx="1847">
                  <c:v>-0.153</c:v>
                </c:pt>
                <c:pt idx="1848">
                  <c:v>-0.152</c:v>
                </c:pt>
                <c:pt idx="1849">
                  <c:v>-0.151</c:v>
                </c:pt>
                <c:pt idx="1850">
                  <c:v>-0.15</c:v>
                </c:pt>
                <c:pt idx="1851">
                  <c:v>-0.14899999999999999</c:v>
                </c:pt>
                <c:pt idx="1852">
                  <c:v>-0.14799999999999999</c:v>
                </c:pt>
                <c:pt idx="1853">
                  <c:v>-0.14699999999999999</c:v>
                </c:pt>
                <c:pt idx="1854">
                  <c:v>-0.14599999999999999</c:v>
                </c:pt>
                <c:pt idx="1855">
                  <c:v>-0.14499999999999999</c:v>
                </c:pt>
                <c:pt idx="1856">
                  <c:v>-0.14399999999999999</c:v>
                </c:pt>
                <c:pt idx="1857">
                  <c:v>-0.14299999999999999</c:v>
                </c:pt>
                <c:pt idx="1858">
                  <c:v>-0.14199999999999999</c:v>
                </c:pt>
                <c:pt idx="1859">
                  <c:v>-0.14099999999999999</c:v>
                </c:pt>
                <c:pt idx="1860">
                  <c:v>-0.14000000000000001</c:v>
                </c:pt>
                <c:pt idx="1861">
                  <c:v>-0.13900000000000001</c:v>
                </c:pt>
                <c:pt idx="1862">
                  <c:v>-0.13800000000000001</c:v>
                </c:pt>
                <c:pt idx="1863">
                  <c:v>-0.13700000000000001</c:v>
                </c:pt>
                <c:pt idx="1864">
                  <c:v>-0.13600000000000001</c:v>
                </c:pt>
                <c:pt idx="1865">
                  <c:v>-0.13500000000000001</c:v>
                </c:pt>
                <c:pt idx="1866">
                  <c:v>-0.13400000000000001</c:v>
                </c:pt>
                <c:pt idx="1867">
                  <c:v>-0.13300000000000001</c:v>
                </c:pt>
                <c:pt idx="1868">
                  <c:v>-0.13200000000000001</c:v>
                </c:pt>
                <c:pt idx="1869">
                  <c:v>-0.13100000000000001</c:v>
                </c:pt>
                <c:pt idx="1870">
                  <c:v>-0.13</c:v>
                </c:pt>
                <c:pt idx="1871">
                  <c:v>-0.129</c:v>
                </c:pt>
                <c:pt idx="1872">
                  <c:v>-0.128</c:v>
                </c:pt>
                <c:pt idx="1873">
                  <c:v>-0.127</c:v>
                </c:pt>
                <c:pt idx="1874">
                  <c:v>-0.126</c:v>
                </c:pt>
                <c:pt idx="1875">
                  <c:v>-0.125</c:v>
                </c:pt>
                <c:pt idx="1876">
                  <c:v>-0.124</c:v>
                </c:pt>
                <c:pt idx="1877">
                  <c:v>-0.123</c:v>
                </c:pt>
                <c:pt idx="1878">
                  <c:v>-0.122</c:v>
                </c:pt>
                <c:pt idx="1879">
                  <c:v>-0.121</c:v>
                </c:pt>
                <c:pt idx="1880">
                  <c:v>-0.12</c:v>
                </c:pt>
                <c:pt idx="1881">
                  <c:v>-0.11899999999999999</c:v>
                </c:pt>
                <c:pt idx="1882">
                  <c:v>-0.11799999999999999</c:v>
                </c:pt>
                <c:pt idx="1883">
                  <c:v>-0.11700000000000001</c:v>
                </c:pt>
                <c:pt idx="1884">
                  <c:v>-0.11600000000000001</c:v>
                </c:pt>
                <c:pt idx="1885">
                  <c:v>-0.115</c:v>
                </c:pt>
                <c:pt idx="1886">
                  <c:v>-0.114</c:v>
                </c:pt>
                <c:pt idx="1887">
                  <c:v>-0.113</c:v>
                </c:pt>
                <c:pt idx="1888">
                  <c:v>-0.112</c:v>
                </c:pt>
                <c:pt idx="1889">
                  <c:v>-0.111</c:v>
                </c:pt>
                <c:pt idx="1890">
                  <c:v>-0.11</c:v>
                </c:pt>
                <c:pt idx="1891">
                  <c:v>-0.109</c:v>
                </c:pt>
                <c:pt idx="1892">
                  <c:v>-0.108</c:v>
                </c:pt>
                <c:pt idx="1893">
                  <c:v>-0.107</c:v>
                </c:pt>
                <c:pt idx="1894">
                  <c:v>-0.106</c:v>
                </c:pt>
                <c:pt idx="1895">
                  <c:v>-0.105</c:v>
                </c:pt>
                <c:pt idx="1896">
                  <c:v>-0.104</c:v>
                </c:pt>
                <c:pt idx="1897">
                  <c:v>-0.10299999999999999</c:v>
                </c:pt>
                <c:pt idx="1898">
                  <c:v>-0.10199999999999999</c:v>
                </c:pt>
                <c:pt idx="1899">
                  <c:v>-0.10100000000000001</c:v>
                </c:pt>
                <c:pt idx="1900">
                  <c:v>-0.1</c:v>
                </c:pt>
                <c:pt idx="1901">
                  <c:v>-9.9000000000000005E-2</c:v>
                </c:pt>
                <c:pt idx="1902">
                  <c:v>-9.8000000000000004E-2</c:v>
                </c:pt>
                <c:pt idx="1903">
                  <c:v>-9.7000000000000003E-2</c:v>
                </c:pt>
                <c:pt idx="1904">
                  <c:v>-9.6000000000000002E-2</c:v>
                </c:pt>
                <c:pt idx="1905">
                  <c:v>-9.5000000000000001E-2</c:v>
                </c:pt>
                <c:pt idx="1906">
                  <c:v>-9.4E-2</c:v>
                </c:pt>
                <c:pt idx="1907">
                  <c:v>-9.2999999999999999E-2</c:v>
                </c:pt>
                <c:pt idx="1908">
                  <c:v>-9.1999999999999998E-2</c:v>
                </c:pt>
                <c:pt idx="1909">
                  <c:v>-9.0999999999999998E-2</c:v>
                </c:pt>
                <c:pt idx="1910">
                  <c:v>-0.09</c:v>
                </c:pt>
                <c:pt idx="1911">
                  <c:v>-8.8999999999999996E-2</c:v>
                </c:pt>
                <c:pt idx="1912">
                  <c:v>-8.7999999999999995E-2</c:v>
                </c:pt>
                <c:pt idx="1913">
                  <c:v>-8.6999999999999994E-2</c:v>
                </c:pt>
                <c:pt idx="1914">
                  <c:v>-8.5999999999999993E-2</c:v>
                </c:pt>
                <c:pt idx="1915">
                  <c:v>-8.5000000000000006E-2</c:v>
                </c:pt>
                <c:pt idx="1916">
                  <c:v>-8.4000000000000005E-2</c:v>
                </c:pt>
                <c:pt idx="1917">
                  <c:v>-8.3000000000000004E-2</c:v>
                </c:pt>
                <c:pt idx="1918">
                  <c:v>-8.2000000000000003E-2</c:v>
                </c:pt>
                <c:pt idx="1919">
                  <c:v>-8.1000000000000003E-2</c:v>
                </c:pt>
                <c:pt idx="1920">
                  <c:v>-0.08</c:v>
                </c:pt>
                <c:pt idx="1921">
                  <c:v>-7.9000000000000001E-2</c:v>
                </c:pt>
                <c:pt idx="1922">
                  <c:v>-7.8E-2</c:v>
                </c:pt>
                <c:pt idx="1923">
                  <c:v>-7.6999999999999999E-2</c:v>
                </c:pt>
                <c:pt idx="1924">
                  <c:v>-7.5999999999999998E-2</c:v>
                </c:pt>
                <c:pt idx="1925">
                  <c:v>-7.4999999999999997E-2</c:v>
                </c:pt>
                <c:pt idx="1926">
                  <c:v>-7.3999999999999996E-2</c:v>
                </c:pt>
                <c:pt idx="1927">
                  <c:v>-7.2999999999999995E-2</c:v>
                </c:pt>
                <c:pt idx="1928">
                  <c:v>-7.1999999999999995E-2</c:v>
                </c:pt>
                <c:pt idx="1929">
                  <c:v>-7.0999999999999994E-2</c:v>
                </c:pt>
                <c:pt idx="1930">
                  <c:v>-7.0000000000000007E-2</c:v>
                </c:pt>
                <c:pt idx="1931">
                  <c:v>-6.9000000000000006E-2</c:v>
                </c:pt>
                <c:pt idx="1932">
                  <c:v>-6.8000000000000005E-2</c:v>
                </c:pt>
                <c:pt idx="1933">
                  <c:v>-6.7000000000000004E-2</c:v>
                </c:pt>
                <c:pt idx="1934">
                  <c:v>-6.6000000000000003E-2</c:v>
                </c:pt>
                <c:pt idx="1935">
                  <c:v>-6.5000000000000002E-2</c:v>
                </c:pt>
                <c:pt idx="1936">
                  <c:v>-6.4000000000000001E-2</c:v>
                </c:pt>
                <c:pt idx="1937">
                  <c:v>-6.3E-2</c:v>
                </c:pt>
                <c:pt idx="1938">
                  <c:v>-6.2E-2</c:v>
                </c:pt>
                <c:pt idx="1939">
                  <c:v>-6.0999999999999999E-2</c:v>
                </c:pt>
                <c:pt idx="1940">
                  <c:v>-0.06</c:v>
                </c:pt>
                <c:pt idx="1941">
                  <c:v>-5.8999999999999997E-2</c:v>
                </c:pt>
                <c:pt idx="1942">
                  <c:v>-5.8000000000000003E-2</c:v>
                </c:pt>
                <c:pt idx="1943">
                  <c:v>-5.7000000000000002E-2</c:v>
                </c:pt>
                <c:pt idx="1944">
                  <c:v>-5.6000000000000001E-2</c:v>
                </c:pt>
                <c:pt idx="1945">
                  <c:v>-5.5E-2</c:v>
                </c:pt>
                <c:pt idx="1946">
                  <c:v>-5.3999999999999999E-2</c:v>
                </c:pt>
                <c:pt idx="1947">
                  <c:v>-5.2999999999999999E-2</c:v>
                </c:pt>
                <c:pt idx="1948">
                  <c:v>-5.1999999999999998E-2</c:v>
                </c:pt>
                <c:pt idx="1949">
                  <c:v>-5.0999999999999997E-2</c:v>
                </c:pt>
                <c:pt idx="1950">
                  <c:v>-0.05</c:v>
                </c:pt>
                <c:pt idx="1951">
                  <c:v>-4.9000000000000002E-2</c:v>
                </c:pt>
                <c:pt idx="1952">
                  <c:v>-4.8000000000000001E-2</c:v>
                </c:pt>
                <c:pt idx="1953">
                  <c:v>-4.7E-2</c:v>
                </c:pt>
                <c:pt idx="1954">
                  <c:v>-4.5999999999999999E-2</c:v>
                </c:pt>
                <c:pt idx="1955">
                  <c:v>-4.4999999999999998E-2</c:v>
                </c:pt>
                <c:pt idx="1956">
                  <c:v>-4.3999999999999997E-2</c:v>
                </c:pt>
                <c:pt idx="1957">
                  <c:v>-4.2999999999999997E-2</c:v>
                </c:pt>
                <c:pt idx="1958">
                  <c:v>-4.2000000000000003E-2</c:v>
                </c:pt>
                <c:pt idx="1959">
                  <c:v>-4.1000000000000002E-2</c:v>
                </c:pt>
                <c:pt idx="1960">
                  <c:v>-0.04</c:v>
                </c:pt>
                <c:pt idx="1961">
                  <c:v>-3.9E-2</c:v>
                </c:pt>
                <c:pt idx="1962">
                  <c:v>-3.7999999999999999E-2</c:v>
                </c:pt>
                <c:pt idx="1963">
                  <c:v>-3.6999999999999998E-2</c:v>
                </c:pt>
                <c:pt idx="1964">
                  <c:v>-3.5999999999999997E-2</c:v>
                </c:pt>
                <c:pt idx="1965">
                  <c:v>-3.5000000000000003E-2</c:v>
                </c:pt>
                <c:pt idx="1966">
                  <c:v>-3.4000000000000002E-2</c:v>
                </c:pt>
                <c:pt idx="1967">
                  <c:v>-3.3000000000000002E-2</c:v>
                </c:pt>
                <c:pt idx="1968">
                  <c:v>-3.2000000000000001E-2</c:v>
                </c:pt>
                <c:pt idx="1969">
                  <c:v>-3.1E-2</c:v>
                </c:pt>
                <c:pt idx="1970">
                  <c:v>-0.03</c:v>
                </c:pt>
                <c:pt idx="1971">
                  <c:v>-2.9000000000000001E-2</c:v>
                </c:pt>
                <c:pt idx="1972">
                  <c:v>-2.8000000000000001E-2</c:v>
                </c:pt>
                <c:pt idx="1973">
                  <c:v>-2.7E-2</c:v>
                </c:pt>
                <c:pt idx="1974">
                  <c:v>-2.5999999999999999E-2</c:v>
                </c:pt>
                <c:pt idx="1975">
                  <c:v>-2.5000000000000001E-2</c:v>
                </c:pt>
                <c:pt idx="1976">
                  <c:v>-2.4E-2</c:v>
                </c:pt>
                <c:pt idx="1977">
                  <c:v>-2.3E-2</c:v>
                </c:pt>
                <c:pt idx="1978">
                  <c:v>-2.1999999999999999E-2</c:v>
                </c:pt>
                <c:pt idx="1979">
                  <c:v>-2.1000000000000001E-2</c:v>
                </c:pt>
                <c:pt idx="1980">
                  <c:v>-0.02</c:v>
                </c:pt>
                <c:pt idx="1981">
                  <c:v>-1.9E-2</c:v>
                </c:pt>
                <c:pt idx="1982">
                  <c:v>-1.7999999999999999E-2</c:v>
                </c:pt>
                <c:pt idx="1983">
                  <c:v>-1.7000000000000001E-2</c:v>
                </c:pt>
                <c:pt idx="1984">
                  <c:v>-1.6E-2</c:v>
                </c:pt>
                <c:pt idx="1985">
                  <c:v>-1.4999999999999999E-2</c:v>
                </c:pt>
                <c:pt idx="1986">
                  <c:v>-1.4E-2</c:v>
                </c:pt>
                <c:pt idx="1987">
                  <c:v>-1.2999999999999999E-2</c:v>
                </c:pt>
                <c:pt idx="1988">
                  <c:v>-1.2E-2</c:v>
                </c:pt>
                <c:pt idx="1989">
                  <c:v>-1.0999999999999999E-2</c:v>
                </c:pt>
                <c:pt idx="1990">
                  <c:v>-0.01</c:v>
                </c:pt>
                <c:pt idx="1991">
                  <c:v>-8.9999999999999993E-3</c:v>
                </c:pt>
                <c:pt idx="1992">
                  <c:v>-8.0000000000000002E-3</c:v>
                </c:pt>
                <c:pt idx="1993">
                  <c:v>-7.0000000000000001E-3</c:v>
                </c:pt>
                <c:pt idx="1994">
                  <c:v>-6.0000000000000001E-3</c:v>
                </c:pt>
                <c:pt idx="1995">
                  <c:v>-5.0000000000000001E-3</c:v>
                </c:pt>
                <c:pt idx="1996">
                  <c:v>-4.0000000000000001E-3</c:v>
                </c:pt>
                <c:pt idx="1997">
                  <c:v>-3.0000000000000001E-3</c:v>
                </c:pt>
                <c:pt idx="1998">
                  <c:v>-2E-3</c:v>
                </c:pt>
                <c:pt idx="1999">
                  <c:v>-1E-3</c:v>
                </c:pt>
                <c:pt idx="2000">
                  <c:v>0</c:v>
                </c:pt>
              </c:numCache>
            </c:numRef>
          </c:xVal>
          <c:yVal>
            <c:numRef>
              <c:f>Sheet1!$D$2:$D$2006</c:f>
              <c:numCache>
                <c:formatCode>General</c:formatCode>
                <c:ptCount val="2005"/>
                <c:pt idx="0">
                  <c:v>0</c:v>
                </c:pt>
                <c:pt idx="1">
                  <c:v>1.6767944444444445</c:v>
                </c:pt>
                <c:pt idx="2">
                  <c:v>1.3936555555555554</c:v>
                </c:pt>
                <c:pt idx="3">
                  <c:v>1.1664666666666668</c:v>
                </c:pt>
                <c:pt idx="4">
                  <c:v>0.99352777777777768</c:v>
                </c:pt>
                <c:pt idx="5">
                  <c:v>0.8612833333333334</c:v>
                </c:pt>
                <c:pt idx="6">
                  <c:v>0.75277777777777777</c:v>
                </c:pt>
                <c:pt idx="7">
                  <c:v>0.65952777777777771</c:v>
                </c:pt>
                <c:pt idx="8">
                  <c:v>0.5798388888888889</c:v>
                </c:pt>
                <c:pt idx="9">
                  <c:v>0.51202444444444439</c:v>
                </c:pt>
                <c:pt idx="10">
                  <c:v>0.45098833333333332</c:v>
                </c:pt>
                <c:pt idx="11">
                  <c:v>0.39842999999999995</c:v>
                </c:pt>
                <c:pt idx="12">
                  <c:v>0.34587111111111107</c:v>
                </c:pt>
                <c:pt idx="13">
                  <c:v>0.30178944444444444</c:v>
                </c:pt>
                <c:pt idx="14">
                  <c:v>0.26957555555555557</c:v>
                </c:pt>
                <c:pt idx="15">
                  <c:v>0.2322761111111111</c:v>
                </c:pt>
                <c:pt idx="16">
                  <c:v>0.1949761111111111</c:v>
                </c:pt>
                <c:pt idx="17">
                  <c:v>0.16445833333333335</c:v>
                </c:pt>
                <c:pt idx="18">
                  <c:v>0.13394</c:v>
                </c:pt>
                <c:pt idx="19">
                  <c:v>0.10681277777777777</c:v>
                </c:pt>
                <c:pt idx="20">
                  <c:v>7.9685555555555551E-2</c:v>
                </c:pt>
                <c:pt idx="21">
                  <c:v>5.7645000000000002E-2</c:v>
                </c:pt>
                <c:pt idx="22">
                  <c:v>3.5604333333333335E-2</c:v>
                </c:pt>
                <c:pt idx="23">
                  <c:v>1.5259E-2</c:v>
                </c:pt>
                <c:pt idx="24">
                  <c:v>-1.6954444444444445E-3</c:v>
                </c:pt>
                <c:pt idx="25">
                  <c:v>-2.2040777777777777E-2</c:v>
                </c:pt>
                <c:pt idx="26">
                  <c:v>-4.2386166666666662E-2</c:v>
                </c:pt>
                <c:pt idx="27">
                  <c:v>-5.7645000000000002E-2</c:v>
                </c:pt>
                <c:pt idx="28">
                  <c:v>-7.459944444444444E-2</c:v>
                </c:pt>
                <c:pt idx="29">
                  <c:v>-8.9858333333333332E-2</c:v>
                </c:pt>
                <c:pt idx="30">
                  <c:v>-0.10172666666666666</c:v>
                </c:pt>
                <c:pt idx="31">
                  <c:v>-0.1186811111111111</c:v>
                </c:pt>
                <c:pt idx="32">
                  <c:v>-0.13224444444444444</c:v>
                </c:pt>
                <c:pt idx="33">
                  <c:v>-0.14241722222222222</c:v>
                </c:pt>
                <c:pt idx="34">
                  <c:v>-0.1559811111111111</c:v>
                </c:pt>
                <c:pt idx="35">
                  <c:v>-0.16276277777777778</c:v>
                </c:pt>
                <c:pt idx="36">
                  <c:v>-0.17971722222222222</c:v>
                </c:pt>
                <c:pt idx="37">
                  <c:v>-0.18988999999999998</c:v>
                </c:pt>
                <c:pt idx="38">
                  <c:v>-0.2000622222222222</c:v>
                </c:pt>
                <c:pt idx="39">
                  <c:v>-0.20684444444444444</c:v>
                </c:pt>
                <c:pt idx="40">
                  <c:v>-0.2136261111111111</c:v>
                </c:pt>
                <c:pt idx="41">
                  <c:v>-0.22549388888888891</c:v>
                </c:pt>
                <c:pt idx="42">
                  <c:v>-0.23566666666666666</c:v>
                </c:pt>
                <c:pt idx="43">
                  <c:v>-0.24753499999999998</c:v>
                </c:pt>
                <c:pt idx="44">
                  <c:v>-0.25262111111111107</c:v>
                </c:pt>
                <c:pt idx="45">
                  <c:v>-0.26448944444444444</c:v>
                </c:pt>
                <c:pt idx="46">
                  <c:v>-0.27296666666666669</c:v>
                </c:pt>
                <c:pt idx="47">
                  <c:v>-0.28144388888888888</c:v>
                </c:pt>
                <c:pt idx="48">
                  <c:v>-0.29161666666666669</c:v>
                </c:pt>
                <c:pt idx="49">
                  <c:v>-0.2933122222222222</c:v>
                </c:pt>
                <c:pt idx="50">
                  <c:v>-0.30517999999999995</c:v>
                </c:pt>
                <c:pt idx="51">
                  <c:v>-0.30687555555555557</c:v>
                </c:pt>
                <c:pt idx="52">
                  <c:v>-0.31704833333333332</c:v>
                </c:pt>
                <c:pt idx="53">
                  <c:v>-0.32213444444444445</c:v>
                </c:pt>
                <c:pt idx="54">
                  <c:v>-0.32891666666666669</c:v>
                </c:pt>
                <c:pt idx="55">
                  <c:v>-0.33739388888888888</c:v>
                </c:pt>
                <c:pt idx="56">
                  <c:v>-0.34417555555555557</c:v>
                </c:pt>
                <c:pt idx="57">
                  <c:v>-0.35265277777777781</c:v>
                </c:pt>
                <c:pt idx="58">
                  <c:v>-0.35773888888888888</c:v>
                </c:pt>
                <c:pt idx="59">
                  <c:v>-0.35943444444444445</c:v>
                </c:pt>
                <c:pt idx="60">
                  <c:v>-0.36621611111111108</c:v>
                </c:pt>
                <c:pt idx="61">
                  <c:v>-0.37130277777777781</c:v>
                </c:pt>
                <c:pt idx="62">
                  <c:v>-0.37808444444444445</c:v>
                </c:pt>
                <c:pt idx="63">
                  <c:v>-0.38656166666666669</c:v>
                </c:pt>
                <c:pt idx="64">
                  <c:v>-0.39164777777777776</c:v>
                </c:pt>
                <c:pt idx="65">
                  <c:v>-0.38995277777777781</c:v>
                </c:pt>
                <c:pt idx="66">
                  <c:v>-0.39673444444444445</c:v>
                </c:pt>
                <c:pt idx="67">
                  <c:v>-0.40351611111111108</c:v>
                </c:pt>
                <c:pt idx="68">
                  <c:v>-0.4086022222222222</c:v>
                </c:pt>
                <c:pt idx="69">
                  <c:v>-0.41199333333333332</c:v>
                </c:pt>
                <c:pt idx="70">
                  <c:v>-0.42047055555555557</c:v>
                </c:pt>
                <c:pt idx="71">
                  <c:v>-0.4272522222222222</c:v>
                </c:pt>
                <c:pt idx="72">
                  <c:v>-0.43064333333333338</c:v>
                </c:pt>
                <c:pt idx="73">
                  <c:v>-0.43742500000000001</c:v>
                </c:pt>
                <c:pt idx="74">
                  <c:v>-0.43912055555555551</c:v>
                </c:pt>
                <c:pt idx="75">
                  <c:v>-0.44420666666666664</c:v>
                </c:pt>
                <c:pt idx="76">
                  <c:v>-0.44590222222222226</c:v>
                </c:pt>
                <c:pt idx="77">
                  <c:v>-0.45268388888888889</c:v>
                </c:pt>
                <c:pt idx="78">
                  <c:v>-0.45777055555555557</c:v>
                </c:pt>
                <c:pt idx="79">
                  <c:v>-0.45946555555555552</c:v>
                </c:pt>
                <c:pt idx="80">
                  <c:v>-0.4645522222222222</c:v>
                </c:pt>
                <c:pt idx="81">
                  <c:v>-0.46794333333333338</c:v>
                </c:pt>
                <c:pt idx="82">
                  <c:v>-0.47472500000000001</c:v>
                </c:pt>
                <c:pt idx="83">
                  <c:v>-0.47642055555555551</c:v>
                </c:pt>
                <c:pt idx="84">
                  <c:v>-0.48320222222222226</c:v>
                </c:pt>
                <c:pt idx="85">
                  <c:v>-0.48489777777777776</c:v>
                </c:pt>
                <c:pt idx="86">
                  <c:v>-0.4916794444444445</c:v>
                </c:pt>
                <c:pt idx="87">
                  <c:v>-0.49337499999999995</c:v>
                </c:pt>
                <c:pt idx="88">
                  <c:v>-0.49846111111111113</c:v>
                </c:pt>
                <c:pt idx="89">
                  <c:v>-0.50524277777777782</c:v>
                </c:pt>
                <c:pt idx="90">
                  <c:v>-0.50354722222222215</c:v>
                </c:pt>
                <c:pt idx="91">
                  <c:v>-0.50354722222222215</c:v>
                </c:pt>
                <c:pt idx="92">
                  <c:v>-0.51032944444444439</c:v>
                </c:pt>
                <c:pt idx="93">
                  <c:v>-0.51202444444444439</c:v>
                </c:pt>
                <c:pt idx="94">
                  <c:v>-0.51880666666666664</c:v>
                </c:pt>
                <c:pt idx="95">
                  <c:v>-0.5221972222222222</c:v>
                </c:pt>
                <c:pt idx="96">
                  <c:v>-0.52728388888888889</c:v>
                </c:pt>
                <c:pt idx="97">
                  <c:v>-0.52897888888888889</c:v>
                </c:pt>
                <c:pt idx="98">
                  <c:v>-0.53237000000000001</c:v>
                </c:pt>
                <c:pt idx="99">
                  <c:v>-0.53745611111111113</c:v>
                </c:pt>
                <c:pt idx="100">
                  <c:v>-0.54423833333333338</c:v>
                </c:pt>
                <c:pt idx="101">
                  <c:v>-0.54593388888888883</c:v>
                </c:pt>
                <c:pt idx="102">
                  <c:v>-0.54932444444444439</c:v>
                </c:pt>
                <c:pt idx="103">
                  <c:v>-0.55101999999999995</c:v>
                </c:pt>
                <c:pt idx="104">
                  <c:v>-0.55441111111111108</c:v>
                </c:pt>
                <c:pt idx="105">
                  <c:v>-0.56118888888888885</c:v>
                </c:pt>
                <c:pt idx="106">
                  <c:v>-0.56288333333333329</c:v>
                </c:pt>
                <c:pt idx="107">
                  <c:v>-0.56627777777777777</c:v>
                </c:pt>
                <c:pt idx="108">
                  <c:v>-0.56627777777777777</c:v>
                </c:pt>
                <c:pt idx="109">
                  <c:v>-0.57305555555555554</c:v>
                </c:pt>
                <c:pt idx="110">
                  <c:v>-0.57475555555555558</c:v>
                </c:pt>
                <c:pt idx="111">
                  <c:v>-0.58153333333333335</c:v>
                </c:pt>
                <c:pt idx="112">
                  <c:v>-0.58153333333333335</c:v>
                </c:pt>
                <c:pt idx="113">
                  <c:v>-0.58492777777777771</c:v>
                </c:pt>
                <c:pt idx="114">
                  <c:v>-0.59001111111111115</c:v>
                </c:pt>
                <c:pt idx="115">
                  <c:v>-0.59340555555555552</c:v>
                </c:pt>
                <c:pt idx="116">
                  <c:v>-0.5883166666666666</c:v>
                </c:pt>
                <c:pt idx="117">
                  <c:v>-0.59001111111111115</c:v>
                </c:pt>
                <c:pt idx="118">
                  <c:v>-0.60018333333333329</c:v>
                </c:pt>
                <c:pt idx="119">
                  <c:v>-0.60527222222222221</c:v>
                </c:pt>
                <c:pt idx="120">
                  <c:v>-0.60527222222222221</c:v>
                </c:pt>
                <c:pt idx="121">
                  <c:v>-0.61035555555555554</c:v>
                </c:pt>
                <c:pt idx="122">
                  <c:v>-0.61375000000000002</c:v>
                </c:pt>
                <c:pt idx="123">
                  <c:v>-0.61205555555555557</c:v>
                </c:pt>
                <c:pt idx="124">
                  <c:v>-0.61544444444444446</c:v>
                </c:pt>
                <c:pt idx="125">
                  <c:v>-0.61883333333333335</c:v>
                </c:pt>
                <c:pt idx="126">
                  <c:v>-0.62731111111111115</c:v>
                </c:pt>
                <c:pt idx="127">
                  <c:v>-0.62731111111111115</c:v>
                </c:pt>
                <c:pt idx="128">
                  <c:v>-0.62731111111111115</c:v>
                </c:pt>
                <c:pt idx="129">
                  <c:v>-0.63239999999999996</c:v>
                </c:pt>
                <c:pt idx="130">
                  <c:v>-0.63239999999999996</c:v>
                </c:pt>
                <c:pt idx="131">
                  <c:v>-0.63578888888888885</c:v>
                </c:pt>
                <c:pt idx="132">
                  <c:v>-0.63918333333333333</c:v>
                </c:pt>
                <c:pt idx="133">
                  <c:v>-0.63748333333333329</c:v>
                </c:pt>
                <c:pt idx="134">
                  <c:v>-0.64257222222222221</c:v>
                </c:pt>
                <c:pt idx="135">
                  <c:v>-0.6459611111111111</c:v>
                </c:pt>
                <c:pt idx="136">
                  <c:v>-0.64765555555555554</c:v>
                </c:pt>
                <c:pt idx="137">
                  <c:v>-0.6459611111111111</c:v>
                </c:pt>
                <c:pt idx="138">
                  <c:v>-0.65274444444444446</c:v>
                </c:pt>
                <c:pt idx="139">
                  <c:v>-0.65274444444444446</c:v>
                </c:pt>
                <c:pt idx="140">
                  <c:v>-0.65613333333333335</c:v>
                </c:pt>
                <c:pt idx="141">
                  <c:v>-0.65952777777777771</c:v>
                </c:pt>
                <c:pt idx="142">
                  <c:v>-0.6544388888888889</c:v>
                </c:pt>
                <c:pt idx="143">
                  <c:v>-0.65613333333333335</c:v>
                </c:pt>
                <c:pt idx="144">
                  <c:v>-0.65952777777777771</c:v>
                </c:pt>
                <c:pt idx="145">
                  <c:v>-0.6629166666666666</c:v>
                </c:pt>
                <c:pt idx="146">
                  <c:v>-0.66630555555555548</c:v>
                </c:pt>
                <c:pt idx="147">
                  <c:v>-0.66630555555555548</c:v>
                </c:pt>
                <c:pt idx="148">
                  <c:v>-0.6713944444444444</c:v>
                </c:pt>
                <c:pt idx="149">
                  <c:v>-0.6713944444444444</c:v>
                </c:pt>
                <c:pt idx="150">
                  <c:v>-0.67478333333333329</c:v>
                </c:pt>
                <c:pt idx="151">
                  <c:v>-0.67308888888888885</c:v>
                </c:pt>
                <c:pt idx="152">
                  <c:v>-0.67478333333333329</c:v>
                </c:pt>
                <c:pt idx="153">
                  <c:v>-0.67987222222222221</c:v>
                </c:pt>
                <c:pt idx="154">
                  <c:v>-0.68156666666666665</c:v>
                </c:pt>
                <c:pt idx="155">
                  <c:v>-0.67987222222222221</c:v>
                </c:pt>
                <c:pt idx="156">
                  <c:v>-0.6832611111111111</c:v>
                </c:pt>
                <c:pt idx="157">
                  <c:v>-0.68495555555555554</c:v>
                </c:pt>
                <c:pt idx="158">
                  <c:v>-0.68495555555555554</c:v>
                </c:pt>
                <c:pt idx="159">
                  <c:v>-0.68665555555555557</c:v>
                </c:pt>
                <c:pt idx="160">
                  <c:v>-0.69004444444444446</c:v>
                </c:pt>
                <c:pt idx="161">
                  <c:v>-0.6917388888888889</c:v>
                </c:pt>
                <c:pt idx="162">
                  <c:v>-0.69004444444444446</c:v>
                </c:pt>
                <c:pt idx="163">
                  <c:v>-0.69512777777777779</c:v>
                </c:pt>
                <c:pt idx="164">
                  <c:v>-0.69682777777777771</c:v>
                </c:pt>
                <c:pt idx="165">
                  <c:v>-0.69512777777777779</c:v>
                </c:pt>
                <c:pt idx="166">
                  <c:v>-0.69852222222222227</c:v>
                </c:pt>
                <c:pt idx="167">
                  <c:v>-0.69682777777777771</c:v>
                </c:pt>
                <c:pt idx="168">
                  <c:v>-0.69343333333333335</c:v>
                </c:pt>
                <c:pt idx="169">
                  <c:v>-0.69682777777777771</c:v>
                </c:pt>
                <c:pt idx="170">
                  <c:v>-0.7002166666666666</c:v>
                </c:pt>
                <c:pt idx="171">
                  <c:v>-0.69852222222222227</c:v>
                </c:pt>
                <c:pt idx="172">
                  <c:v>-0.70530555555555563</c:v>
                </c:pt>
                <c:pt idx="173">
                  <c:v>-0.70530555555555563</c:v>
                </c:pt>
                <c:pt idx="174">
                  <c:v>-0.70530555555555563</c:v>
                </c:pt>
                <c:pt idx="175">
                  <c:v>-0.7086944444444444</c:v>
                </c:pt>
                <c:pt idx="176">
                  <c:v>-0.71038888888888885</c:v>
                </c:pt>
                <c:pt idx="177">
                  <c:v>-0.71208333333333329</c:v>
                </c:pt>
                <c:pt idx="178">
                  <c:v>-0.71208333333333329</c:v>
                </c:pt>
                <c:pt idx="179">
                  <c:v>-0.71208333333333329</c:v>
                </c:pt>
                <c:pt idx="180">
                  <c:v>-0.71377777777777773</c:v>
                </c:pt>
                <c:pt idx="181">
                  <c:v>-0.71717222222222221</c:v>
                </c:pt>
                <c:pt idx="182">
                  <c:v>-0.7205611111111111</c:v>
                </c:pt>
                <c:pt idx="183">
                  <c:v>-0.72225555555555554</c:v>
                </c:pt>
                <c:pt idx="184">
                  <c:v>-0.7205611111111111</c:v>
                </c:pt>
                <c:pt idx="185">
                  <c:v>-0.72395555555555557</c:v>
                </c:pt>
                <c:pt idx="186">
                  <c:v>-0.72395555555555557</c:v>
                </c:pt>
                <c:pt idx="187">
                  <c:v>-0.72395555555555557</c:v>
                </c:pt>
                <c:pt idx="188">
                  <c:v>-0.72395555555555557</c:v>
                </c:pt>
                <c:pt idx="189">
                  <c:v>-0.73073333333333335</c:v>
                </c:pt>
                <c:pt idx="190">
                  <c:v>-0.7290388888888889</c:v>
                </c:pt>
                <c:pt idx="191">
                  <c:v>-0.73073333333333335</c:v>
                </c:pt>
                <c:pt idx="192">
                  <c:v>-0.7290388888888889</c:v>
                </c:pt>
                <c:pt idx="193">
                  <c:v>-0.72565000000000002</c:v>
                </c:pt>
                <c:pt idx="194">
                  <c:v>-0.72565000000000002</c:v>
                </c:pt>
                <c:pt idx="195">
                  <c:v>-0.73412777777777771</c:v>
                </c:pt>
                <c:pt idx="196">
                  <c:v>-0.73582222222222227</c:v>
                </c:pt>
                <c:pt idx="197">
                  <c:v>-0.73582222222222227</c:v>
                </c:pt>
                <c:pt idx="198">
                  <c:v>-0.7375166666666666</c:v>
                </c:pt>
                <c:pt idx="199">
                  <c:v>-0.73921111111111115</c:v>
                </c:pt>
                <c:pt idx="200">
                  <c:v>-0.74090555555555548</c:v>
                </c:pt>
                <c:pt idx="201">
                  <c:v>-0.74429999999999996</c:v>
                </c:pt>
                <c:pt idx="202">
                  <c:v>-0.74599444444444452</c:v>
                </c:pt>
                <c:pt idx="203">
                  <c:v>-0.74429999999999996</c:v>
                </c:pt>
                <c:pt idx="204">
                  <c:v>-0.74768888888888885</c:v>
                </c:pt>
                <c:pt idx="205">
                  <c:v>-0.7493833333333334</c:v>
                </c:pt>
                <c:pt idx="206">
                  <c:v>-0.74429999999999996</c:v>
                </c:pt>
                <c:pt idx="207">
                  <c:v>-0.74768888888888885</c:v>
                </c:pt>
                <c:pt idx="208">
                  <c:v>-0.7493833333333334</c:v>
                </c:pt>
                <c:pt idx="209">
                  <c:v>-0.7493833333333334</c:v>
                </c:pt>
                <c:pt idx="210">
                  <c:v>-0.75277777777777777</c:v>
                </c:pt>
                <c:pt idx="211">
                  <c:v>-0.75447222222222221</c:v>
                </c:pt>
                <c:pt idx="212">
                  <c:v>-0.7578611111111111</c:v>
                </c:pt>
                <c:pt idx="213">
                  <c:v>-0.76125555555555557</c:v>
                </c:pt>
                <c:pt idx="214">
                  <c:v>-0.76125555555555557</c:v>
                </c:pt>
                <c:pt idx="215">
                  <c:v>-0.76295000000000002</c:v>
                </c:pt>
                <c:pt idx="216">
                  <c:v>-0.7663388888888889</c:v>
                </c:pt>
                <c:pt idx="217">
                  <c:v>-0.76803333333333335</c:v>
                </c:pt>
                <c:pt idx="218">
                  <c:v>-0.7663388888888889</c:v>
                </c:pt>
                <c:pt idx="219">
                  <c:v>-0.76295000000000002</c:v>
                </c:pt>
                <c:pt idx="220">
                  <c:v>-0.76464444444444446</c:v>
                </c:pt>
                <c:pt idx="221">
                  <c:v>-0.77142777777777771</c:v>
                </c:pt>
                <c:pt idx="222">
                  <c:v>-0.77142777777777771</c:v>
                </c:pt>
                <c:pt idx="223">
                  <c:v>-0.77142777777777771</c:v>
                </c:pt>
                <c:pt idx="224">
                  <c:v>-0.77820555555555548</c:v>
                </c:pt>
                <c:pt idx="225">
                  <c:v>-0.77820555555555548</c:v>
                </c:pt>
                <c:pt idx="226">
                  <c:v>-0.77651111111111115</c:v>
                </c:pt>
                <c:pt idx="227">
                  <c:v>-0.78159999999999996</c:v>
                </c:pt>
                <c:pt idx="228">
                  <c:v>-0.78329444444444452</c:v>
                </c:pt>
                <c:pt idx="229">
                  <c:v>-0.78159999999999996</c:v>
                </c:pt>
                <c:pt idx="230">
                  <c:v>-0.79007777777777777</c:v>
                </c:pt>
                <c:pt idx="231">
                  <c:v>-0.78837777777777773</c:v>
                </c:pt>
                <c:pt idx="232">
                  <c:v>-0.79177222222222221</c:v>
                </c:pt>
                <c:pt idx="233">
                  <c:v>-0.79177222222222221</c:v>
                </c:pt>
                <c:pt idx="234">
                  <c:v>-0.7951611111111111</c:v>
                </c:pt>
                <c:pt idx="235">
                  <c:v>-0.79346666666666665</c:v>
                </c:pt>
                <c:pt idx="236">
                  <c:v>-0.79685555555555554</c:v>
                </c:pt>
                <c:pt idx="237">
                  <c:v>-0.7951611111111111</c:v>
                </c:pt>
                <c:pt idx="238">
                  <c:v>-0.79685555555555554</c:v>
                </c:pt>
                <c:pt idx="239">
                  <c:v>-0.80025000000000002</c:v>
                </c:pt>
                <c:pt idx="240">
                  <c:v>-0.80025000000000002</c:v>
                </c:pt>
                <c:pt idx="241">
                  <c:v>-0.80025000000000002</c:v>
                </c:pt>
                <c:pt idx="242">
                  <c:v>-0.80194444444444446</c:v>
                </c:pt>
                <c:pt idx="243">
                  <c:v>-0.8036388888888889</c:v>
                </c:pt>
                <c:pt idx="244">
                  <c:v>-0.79346666666666665</c:v>
                </c:pt>
                <c:pt idx="245">
                  <c:v>-0.79346666666666665</c:v>
                </c:pt>
                <c:pt idx="246">
                  <c:v>-0.80025000000000002</c:v>
                </c:pt>
                <c:pt idx="247">
                  <c:v>-0.80025000000000002</c:v>
                </c:pt>
                <c:pt idx="248">
                  <c:v>-0.80194444444444446</c:v>
                </c:pt>
                <c:pt idx="249">
                  <c:v>-0.80533333333333335</c:v>
                </c:pt>
                <c:pt idx="250">
                  <c:v>-0.80702777777777779</c:v>
                </c:pt>
                <c:pt idx="251">
                  <c:v>-0.80533333333333335</c:v>
                </c:pt>
                <c:pt idx="252">
                  <c:v>-0.80872777777777771</c:v>
                </c:pt>
                <c:pt idx="253">
                  <c:v>-0.81042222222222227</c:v>
                </c:pt>
                <c:pt idx="254">
                  <c:v>-0.81381111111111115</c:v>
                </c:pt>
                <c:pt idx="255">
                  <c:v>-0.82059444444444452</c:v>
                </c:pt>
                <c:pt idx="256">
                  <c:v>-0.81889999999999996</c:v>
                </c:pt>
                <c:pt idx="257">
                  <c:v>-0.81889999999999996</c:v>
                </c:pt>
                <c:pt idx="258">
                  <c:v>-0.82228888888888885</c:v>
                </c:pt>
                <c:pt idx="259">
                  <c:v>-0.82228888888888885</c:v>
                </c:pt>
                <c:pt idx="260">
                  <c:v>-0.82567777777777773</c:v>
                </c:pt>
                <c:pt idx="261">
                  <c:v>-0.82737777777777777</c:v>
                </c:pt>
                <c:pt idx="262">
                  <c:v>-0.8324611111111111</c:v>
                </c:pt>
                <c:pt idx="263">
                  <c:v>-0.8324611111111111</c:v>
                </c:pt>
                <c:pt idx="264">
                  <c:v>-0.83076666666666665</c:v>
                </c:pt>
                <c:pt idx="265">
                  <c:v>-0.83584999999999998</c:v>
                </c:pt>
                <c:pt idx="266">
                  <c:v>-0.8409388888888889</c:v>
                </c:pt>
                <c:pt idx="267">
                  <c:v>-0.84263333333333335</c:v>
                </c:pt>
                <c:pt idx="268">
                  <c:v>-0.8409388888888889</c:v>
                </c:pt>
                <c:pt idx="269">
                  <c:v>-0.8409388888888889</c:v>
                </c:pt>
                <c:pt idx="270">
                  <c:v>-0.83415555555555554</c:v>
                </c:pt>
                <c:pt idx="271">
                  <c:v>-0.83584999999999998</c:v>
                </c:pt>
                <c:pt idx="272">
                  <c:v>-0.8409388888888889</c:v>
                </c:pt>
                <c:pt idx="273">
                  <c:v>-0.84432777777777779</c:v>
                </c:pt>
                <c:pt idx="274">
                  <c:v>-0.84432777777777779</c:v>
                </c:pt>
                <c:pt idx="275">
                  <c:v>-0.84602777777777771</c:v>
                </c:pt>
                <c:pt idx="276">
                  <c:v>-0.84602777777777771</c:v>
                </c:pt>
                <c:pt idx="277">
                  <c:v>-0.84772222222222227</c:v>
                </c:pt>
                <c:pt idx="278">
                  <c:v>-0.85280555555555559</c:v>
                </c:pt>
                <c:pt idx="279">
                  <c:v>-0.85280555555555559</c:v>
                </c:pt>
                <c:pt idx="280">
                  <c:v>-0.85450000000000004</c:v>
                </c:pt>
                <c:pt idx="281">
                  <c:v>-0.85619999999999996</c:v>
                </c:pt>
                <c:pt idx="282">
                  <c:v>-0.85619999999999996</c:v>
                </c:pt>
                <c:pt idx="283">
                  <c:v>-0.86297777777777773</c:v>
                </c:pt>
                <c:pt idx="284">
                  <c:v>-0.8612833333333334</c:v>
                </c:pt>
                <c:pt idx="285">
                  <c:v>-0.86297777777777773</c:v>
                </c:pt>
                <c:pt idx="286">
                  <c:v>-0.86297777777777773</c:v>
                </c:pt>
                <c:pt idx="287">
                  <c:v>-0.86467777777777766</c:v>
                </c:pt>
                <c:pt idx="288">
                  <c:v>-0.86637222222222232</c:v>
                </c:pt>
                <c:pt idx="289">
                  <c:v>-0.86806666666666665</c:v>
                </c:pt>
                <c:pt idx="290">
                  <c:v>-0.86806666666666665</c:v>
                </c:pt>
                <c:pt idx="291">
                  <c:v>-0.8697611111111111</c:v>
                </c:pt>
                <c:pt idx="292">
                  <c:v>-0.8697611111111111</c:v>
                </c:pt>
                <c:pt idx="293">
                  <c:v>-0.87145555555555543</c:v>
                </c:pt>
                <c:pt idx="294">
                  <c:v>-0.87315000000000009</c:v>
                </c:pt>
                <c:pt idx="295">
                  <c:v>-0.87315000000000009</c:v>
                </c:pt>
                <c:pt idx="296">
                  <c:v>-0.86637222222222232</c:v>
                </c:pt>
                <c:pt idx="297">
                  <c:v>-0.87315000000000009</c:v>
                </c:pt>
                <c:pt idx="298">
                  <c:v>-0.87485000000000002</c:v>
                </c:pt>
                <c:pt idx="299">
                  <c:v>-0.87485000000000002</c:v>
                </c:pt>
                <c:pt idx="300">
                  <c:v>-0.87993333333333335</c:v>
                </c:pt>
                <c:pt idx="301">
                  <c:v>-0.87993333333333335</c:v>
                </c:pt>
                <c:pt idx="302">
                  <c:v>-0.87993333333333335</c:v>
                </c:pt>
                <c:pt idx="303">
                  <c:v>-0.88502222222222215</c:v>
                </c:pt>
                <c:pt idx="304">
                  <c:v>-0.88671666666666671</c:v>
                </c:pt>
                <c:pt idx="305">
                  <c:v>-0.88502222222222215</c:v>
                </c:pt>
                <c:pt idx="306">
                  <c:v>-0.88841111111111115</c:v>
                </c:pt>
                <c:pt idx="307">
                  <c:v>-0.89010555555555548</c:v>
                </c:pt>
                <c:pt idx="308">
                  <c:v>-0.89179999999999993</c:v>
                </c:pt>
                <c:pt idx="309">
                  <c:v>-0.89349999999999985</c:v>
                </c:pt>
                <c:pt idx="310">
                  <c:v>-0.89349999999999985</c:v>
                </c:pt>
                <c:pt idx="311">
                  <c:v>-0.89519444444444451</c:v>
                </c:pt>
                <c:pt idx="312">
                  <c:v>-0.89349999999999985</c:v>
                </c:pt>
                <c:pt idx="313">
                  <c:v>-0.89688888888888885</c:v>
                </c:pt>
                <c:pt idx="314">
                  <c:v>-0.89858333333333329</c:v>
                </c:pt>
                <c:pt idx="315">
                  <c:v>-0.90027777777777784</c:v>
                </c:pt>
                <c:pt idx="316">
                  <c:v>-0.89858333333333329</c:v>
                </c:pt>
                <c:pt idx="317">
                  <c:v>-0.90367222222222221</c:v>
                </c:pt>
                <c:pt idx="318">
                  <c:v>-0.90197222222222229</c:v>
                </c:pt>
                <c:pt idx="319">
                  <c:v>-0.90367222222222221</c:v>
                </c:pt>
                <c:pt idx="320">
                  <c:v>-0.90875555555555554</c:v>
                </c:pt>
                <c:pt idx="321">
                  <c:v>-0.89519444444444451</c:v>
                </c:pt>
                <c:pt idx="322">
                  <c:v>-0.90027777777777784</c:v>
                </c:pt>
                <c:pt idx="323">
                  <c:v>-0.90536666666666654</c:v>
                </c:pt>
                <c:pt idx="324">
                  <c:v>-0.90875555555555554</c:v>
                </c:pt>
                <c:pt idx="325">
                  <c:v>-0.90706111111111121</c:v>
                </c:pt>
                <c:pt idx="326">
                  <c:v>-0.91044999999999998</c:v>
                </c:pt>
                <c:pt idx="327">
                  <c:v>-0.91384444444444457</c:v>
                </c:pt>
                <c:pt idx="328">
                  <c:v>-0.91044999999999998</c:v>
                </c:pt>
                <c:pt idx="329">
                  <c:v>-0.91892777777777768</c:v>
                </c:pt>
                <c:pt idx="330">
                  <c:v>-0.91723333333333334</c:v>
                </c:pt>
                <c:pt idx="331">
                  <c:v>-0.91723333333333334</c:v>
                </c:pt>
                <c:pt idx="332">
                  <c:v>-0.91892777777777768</c:v>
                </c:pt>
                <c:pt idx="333">
                  <c:v>-0.92062222222222223</c:v>
                </c:pt>
                <c:pt idx="334">
                  <c:v>-0.92062222222222223</c:v>
                </c:pt>
                <c:pt idx="335">
                  <c:v>-0.92740555555555559</c:v>
                </c:pt>
                <c:pt idx="336">
                  <c:v>-0.92910000000000004</c:v>
                </c:pt>
                <c:pt idx="337">
                  <c:v>-0.92740555555555559</c:v>
                </c:pt>
                <c:pt idx="338">
                  <c:v>-0.93079999999999996</c:v>
                </c:pt>
                <c:pt idx="339">
                  <c:v>-0.93079999999999996</c:v>
                </c:pt>
                <c:pt idx="340">
                  <c:v>-0.9324944444444444</c:v>
                </c:pt>
                <c:pt idx="341">
                  <c:v>-0.92910000000000004</c:v>
                </c:pt>
                <c:pt idx="342">
                  <c:v>-0.93418888888888896</c:v>
                </c:pt>
                <c:pt idx="343">
                  <c:v>-0.9324944444444444</c:v>
                </c:pt>
                <c:pt idx="344">
                  <c:v>-0.93418888888888896</c:v>
                </c:pt>
                <c:pt idx="345">
                  <c:v>-0.93927222222222218</c:v>
                </c:pt>
                <c:pt idx="346">
                  <c:v>-0.93757777777777773</c:v>
                </c:pt>
                <c:pt idx="347">
                  <c:v>-0.93079999999999996</c:v>
                </c:pt>
                <c:pt idx="348">
                  <c:v>-0.93927222222222218</c:v>
                </c:pt>
                <c:pt idx="349">
                  <c:v>-0.9358833333333334</c:v>
                </c:pt>
                <c:pt idx="350">
                  <c:v>-0.93927222222222218</c:v>
                </c:pt>
                <c:pt idx="351">
                  <c:v>-0.94266666666666665</c:v>
                </c:pt>
                <c:pt idx="352">
                  <c:v>-0.9409722222222221</c:v>
                </c:pt>
                <c:pt idx="353">
                  <c:v>-0.9443611111111111</c:v>
                </c:pt>
                <c:pt idx="354">
                  <c:v>-0.9443611111111111</c:v>
                </c:pt>
                <c:pt idx="355">
                  <c:v>-0.94775000000000009</c:v>
                </c:pt>
                <c:pt idx="356">
                  <c:v>-0.95114444444444446</c:v>
                </c:pt>
                <c:pt idx="357">
                  <c:v>-0.95114444444444446</c:v>
                </c:pt>
                <c:pt idx="358">
                  <c:v>-0.95114444444444446</c:v>
                </c:pt>
                <c:pt idx="359">
                  <c:v>-0.95283888888888879</c:v>
                </c:pt>
                <c:pt idx="360">
                  <c:v>-0.95453333333333346</c:v>
                </c:pt>
                <c:pt idx="361">
                  <c:v>-0.95453333333333346</c:v>
                </c:pt>
                <c:pt idx="362">
                  <c:v>-0.95622777777777779</c:v>
                </c:pt>
                <c:pt idx="363">
                  <c:v>-0.95453333333333346</c:v>
                </c:pt>
                <c:pt idx="364">
                  <c:v>-0.95962222222222215</c:v>
                </c:pt>
                <c:pt idx="365">
                  <c:v>-0.95792222222222223</c:v>
                </c:pt>
                <c:pt idx="366">
                  <c:v>-0.95962222222222215</c:v>
                </c:pt>
                <c:pt idx="367">
                  <c:v>-0.9613166666666666</c:v>
                </c:pt>
                <c:pt idx="368">
                  <c:v>-0.96301111111111115</c:v>
                </c:pt>
                <c:pt idx="369">
                  <c:v>-0.96301111111111115</c:v>
                </c:pt>
                <c:pt idx="370">
                  <c:v>-0.96639999999999993</c:v>
                </c:pt>
                <c:pt idx="371">
                  <c:v>-0.96979444444444451</c:v>
                </c:pt>
                <c:pt idx="372">
                  <c:v>-0.95962222222222215</c:v>
                </c:pt>
                <c:pt idx="373">
                  <c:v>-0.96301111111111115</c:v>
                </c:pt>
                <c:pt idx="374">
                  <c:v>-0.96809999999999985</c:v>
                </c:pt>
                <c:pt idx="375">
                  <c:v>-0.96979444444444451</c:v>
                </c:pt>
                <c:pt idx="376">
                  <c:v>-0.97148888888888885</c:v>
                </c:pt>
                <c:pt idx="377">
                  <c:v>-0.97148888888888885</c:v>
                </c:pt>
                <c:pt idx="378">
                  <c:v>-0.97657222222222229</c:v>
                </c:pt>
                <c:pt idx="379">
                  <c:v>-0.97657222222222229</c:v>
                </c:pt>
                <c:pt idx="380">
                  <c:v>-0.97657222222222229</c:v>
                </c:pt>
                <c:pt idx="381">
                  <c:v>-0.97487777777777784</c:v>
                </c:pt>
                <c:pt idx="382">
                  <c:v>-0.97827222222222221</c:v>
                </c:pt>
                <c:pt idx="383">
                  <c:v>-0.98166111111111098</c:v>
                </c:pt>
                <c:pt idx="384">
                  <c:v>-0.98335555555555554</c:v>
                </c:pt>
                <c:pt idx="385">
                  <c:v>-0.98335555555555554</c:v>
                </c:pt>
                <c:pt idx="386">
                  <c:v>-0.98335555555555554</c:v>
                </c:pt>
                <c:pt idx="387">
                  <c:v>-0.98844444444444435</c:v>
                </c:pt>
                <c:pt idx="388">
                  <c:v>-0.9867499999999999</c:v>
                </c:pt>
                <c:pt idx="389">
                  <c:v>-0.9867499999999999</c:v>
                </c:pt>
                <c:pt idx="390">
                  <c:v>-0.99352777777777768</c:v>
                </c:pt>
                <c:pt idx="391">
                  <c:v>-0.99183333333333334</c:v>
                </c:pt>
                <c:pt idx="392">
                  <c:v>-0.99352777777777768</c:v>
                </c:pt>
                <c:pt idx="393">
                  <c:v>-0.99352777777777768</c:v>
                </c:pt>
                <c:pt idx="394">
                  <c:v>-0.99522222222222234</c:v>
                </c:pt>
                <c:pt idx="395">
                  <c:v>-0.99183333333333334</c:v>
                </c:pt>
                <c:pt idx="396">
                  <c:v>-0.99692222222222227</c:v>
                </c:pt>
                <c:pt idx="397">
                  <c:v>-0.9986166666666666</c:v>
                </c:pt>
                <c:pt idx="398">
                  <c:v>-0.99183333333333334</c:v>
                </c:pt>
                <c:pt idx="399">
                  <c:v>-0.99522222222222234</c:v>
                </c:pt>
                <c:pt idx="400">
                  <c:v>-0.9986166666666666</c:v>
                </c:pt>
                <c:pt idx="401">
                  <c:v>-1.0003111111111112</c:v>
                </c:pt>
                <c:pt idx="402">
                  <c:v>-1.0020055555555556</c:v>
                </c:pt>
                <c:pt idx="403">
                  <c:v>-1.0020055555555556</c:v>
                </c:pt>
                <c:pt idx="404">
                  <c:v>-1.0070944444444443</c:v>
                </c:pt>
                <c:pt idx="405">
                  <c:v>-1.0053944444444445</c:v>
                </c:pt>
                <c:pt idx="406">
                  <c:v>-1.0104833333333334</c:v>
                </c:pt>
                <c:pt idx="407">
                  <c:v>-1.0104833333333334</c:v>
                </c:pt>
                <c:pt idx="408">
                  <c:v>-1.0104833333333334</c:v>
                </c:pt>
                <c:pt idx="409">
                  <c:v>-1.0138722222222221</c:v>
                </c:pt>
                <c:pt idx="410">
                  <c:v>-1.0206555555555554</c:v>
                </c:pt>
                <c:pt idx="411">
                  <c:v>-1.0342222222222222</c:v>
                </c:pt>
                <c:pt idx="412">
                  <c:v>-1.0291333333333332</c:v>
                </c:pt>
                <c:pt idx="413">
                  <c:v>-1.0274388888888888</c:v>
                </c:pt>
                <c:pt idx="414">
                  <c:v>-1.0240444444444445</c:v>
                </c:pt>
                <c:pt idx="415">
                  <c:v>-1.0223500000000001</c:v>
                </c:pt>
                <c:pt idx="416">
                  <c:v>-1.0274388888888888</c:v>
                </c:pt>
                <c:pt idx="417">
                  <c:v>-1.0223500000000001</c:v>
                </c:pt>
                <c:pt idx="418">
                  <c:v>-1.0240444444444445</c:v>
                </c:pt>
                <c:pt idx="419">
                  <c:v>-1.0274388888888888</c:v>
                </c:pt>
                <c:pt idx="420">
                  <c:v>-1.0274388888888888</c:v>
                </c:pt>
                <c:pt idx="421">
                  <c:v>-1.0240444444444445</c:v>
                </c:pt>
                <c:pt idx="422">
                  <c:v>-1.0342222222222222</c:v>
                </c:pt>
                <c:pt idx="423">
                  <c:v>-1.0443944444444444</c:v>
                </c:pt>
                <c:pt idx="424">
                  <c:v>-1.0460888888888888</c:v>
                </c:pt>
                <c:pt idx="425">
                  <c:v>-1.0460888888888888</c:v>
                </c:pt>
                <c:pt idx="426">
                  <c:v>-1.0494777777777777</c:v>
                </c:pt>
                <c:pt idx="427">
                  <c:v>-1.0494777777777777</c:v>
                </c:pt>
                <c:pt idx="428">
                  <c:v>-1.0460888888888888</c:v>
                </c:pt>
                <c:pt idx="429">
                  <c:v>-1.0494777777777777</c:v>
                </c:pt>
                <c:pt idx="430">
                  <c:v>-1.0494777777777777</c:v>
                </c:pt>
                <c:pt idx="431">
                  <c:v>-1.0460888888888888</c:v>
                </c:pt>
                <c:pt idx="432">
                  <c:v>-1.0477833333333333</c:v>
                </c:pt>
                <c:pt idx="433">
                  <c:v>-1.0477833333333333</c:v>
                </c:pt>
                <c:pt idx="434">
                  <c:v>-1.0460888888888888</c:v>
                </c:pt>
                <c:pt idx="435">
                  <c:v>-1.0494777777777777</c:v>
                </c:pt>
                <c:pt idx="436">
                  <c:v>-1.0460888888888888</c:v>
                </c:pt>
                <c:pt idx="437">
                  <c:v>-1.0494777777777777</c:v>
                </c:pt>
                <c:pt idx="438">
                  <c:v>-1.0528722222222222</c:v>
                </c:pt>
                <c:pt idx="439">
                  <c:v>-1.0545666666666667</c:v>
                </c:pt>
                <c:pt idx="440">
                  <c:v>-1.0494777777777777</c:v>
                </c:pt>
                <c:pt idx="441">
                  <c:v>-1.0545666666666667</c:v>
                </c:pt>
                <c:pt idx="442">
                  <c:v>-1.0545666666666667</c:v>
                </c:pt>
                <c:pt idx="443">
                  <c:v>-1.0562611111111111</c:v>
                </c:pt>
                <c:pt idx="444">
                  <c:v>-1.0545666666666667</c:v>
                </c:pt>
                <c:pt idx="445">
                  <c:v>-1.0562611111111111</c:v>
                </c:pt>
                <c:pt idx="446">
                  <c:v>-1.0562611111111111</c:v>
                </c:pt>
                <c:pt idx="447">
                  <c:v>-1.05965</c:v>
                </c:pt>
                <c:pt idx="448">
                  <c:v>-1.05965</c:v>
                </c:pt>
                <c:pt idx="449">
                  <c:v>-1.0528722222222222</c:v>
                </c:pt>
                <c:pt idx="450">
                  <c:v>-1.0545666666666667</c:v>
                </c:pt>
                <c:pt idx="451">
                  <c:v>-1.0579555555555555</c:v>
                </c:pt>
                <c:pt idx="452">
                  <c:v>-1.05965</c:v>
                </c:pt>
                <c:pt idx="453">
                  <c:v>-1.0630444444444442</c:v>
                </c:pt>
                <c:pt idx="454">
                  <c:v>-1.0647388888888889</c:v>
                </c:pt>
                <c:pt idx="455">
                  <c:v>-1.0647388888888889</c:v>
                </c:pt>
                <c:pt idx="456">
                  <c:v>-1.0647388888888889</c:v>
                </c:pt>
                <c:pt idx="457">
                  <c:v>-1.0715222222222223</c:v>
                </c:pt>
                <c:pt idx="458">
                  <c:v>-1.069822222222222</c:v>
                </c:pt>
                <c:pt idx="459">
                  <c:v>-1.0715222222222223</c:v>
                </c:pt>
                <c:pt idx="460">
                  <c:v>-1.0732166666666667</c:v>
                </c:pt>
                <c:pt idx="461">
                  <c:v>-1.0766055555555554</c:v>
                </c:pt>
                <c:pt idx="462">
                  <c:v>-1.0749111111111112</c:v>
                </c:pt>
                <c:pt idx="463">
                  <c:v>-1.0766055555555554</c:v>
                </c:pt>
                <c:pt idx="464">
                  <c:v>-1.0783</c:v>
                </c:pt>
                <c:pt idx="465">
                  <c:v>-1.0783</c:v>
                </c:pt>
                <c:pt idx="466">
                  <c:v>-1.0799944444444445</c:v>
                </c:pt>
                <c:pt idx="467">
                  <c:v>-1.0850833333333334</c:v>
                </c:pt>
                <c:pt idx="468">
                  <c:v>-1.0816944444444443</c:v>
                </c:pt>
                <c:pt idx="469">
                  <c:v>-1.0850833333333334</c:v>
                </c:pt>
                <c:pt idx="470">
                  <c:v>-1.0833888888888887</c:v>
                </c:pt>
                <c:pt idx="471">
                  <c:v>-1.0867777777777778</c:v>
                </c:pt>
                <c:pt idx="472">
                  <c:v>-1.0901722222222221</c:v>
                </c:pt>
                <c:pt idx="473">
                  <c:v>-1.0867777777777778</c:v>
                </c:pt>
                <c:pt idx="474">
                  <c:v>-1.0884722222222221</c:v>
                </c:pt>
                <c:pt idx="475">
                  <c:v>-1.0799944444444445</c:v>
                </c:pt>
                <c:pt idx="476">
                  <c:v>-1.0884722222222221</c:v>
                </c:pt>
                <c:pt idx="477">
                  <c:v>-1.0901722222222221</c:v>
                </c:pt>
                <c:pt idx="478">
                  <c:v>-1.0918666666666668</c:v>
                </c:pt>
                <c:pt idx="479">
                  <c:v>-1.0952555555555554</c:v>
                </c:pt>
                <c:pt idx="480">
                  <c:v>-1.093561111111111</c:v>
                </c:pt>
                <c:pt idx="481">
                  <c:v>-1.0969499999999999</c:v>
                </c:pt>
                <c:pt idx="482">
                  <c:v>-1.0986444444444445</c:v>
                </c:pt>
                <c:pt idx="483">
                  <c:v>-1.1020388888888888</c:v>
                </c:pt>
                <c:pt idx="484">
                  <c:v>-1.1020388888888888</c:v>
                </c:pt>
                <c:pt idx="485">
                  <c:v>-1.1054277777777779</c:v>
                </c:pt>
                <c:pt idx="486">
                  <c:v>-1.1054277777777779</c:v>
                </c:pt>
                <c:pt idx="487">
                  <c:v>-1.1088222222222222</c:v>
                </c:pt>
                <c:pt idx="488">
                  <c:v>-1.1105166666666666</c:v>
                </c:pt>
                <c:pt idx="489">
                  <c:v>-1.112211111111111</c:v>
                </c:pt>
                <c:pt idx="490">
                  <c:v>-1.112211111111111</c:v>
                </c:pt>
                <c:pt idx="491">
                  <c:v>-1.112211111111111</c:v>
                </c:pt>
                <c:pt idx="492">
                  <c:v>-1.112211111111111</c:v>
                </c:pt>
                <c:pt idx="493">
                  <c:v>-1.1155999999999999</c:v>
                </c:pt>
                <c:pt idx="494">
                  <c:v>-1.1155999999999999</c:v>
                </c:pt>
                <c:pt idx="495">
                  <c:v>-1.1155999999999999</c:v>
                </c:pt>
                <c:pt idx="496">
                  <c:v>-1.1206888888888888</c:v>
                </c:pt>
                <c:pt idx="497">
                  <c:v>-1.1189944444444444</c:v>
                </c:pt>
                <c:pt idx="498">
                  <c:v>-1.1223833333333333</c:v>
                </c:pt>
                <c:pt idx="499">
                  <c:v>-1.1257722222222222</c:v>
                </c:pt>
                <c:pt idx="500">
                  <c:v>-1.1189944444444444</c:v>
                </c:pt>
                <c:pt idx="501">
                  <c:v>-1.1172944444444444</c:v>
                </c:pt>
                <c:pt idx="502">
                  <c:v>-1.1206888888888888</c:v>
                </c:pt>
                <c:pt idx="503">
                  <c:v>-1.1257722222222222</c:v>
                </c:pt>
                <c:pt idx="504">
                  <c:v>-1.1274666666666666</c:v>
                </c:pt>
                <c:pt idx="505">
                  <c:v>-1.1308611111111111</c:v>
                </c:pt>
                <c:pt idx="506">
                  <c:v>-1.1291666666666667</c:v>
                </c:pt>
                <c:pt idx="507">
                  <c:v>-1.1308611111111111</c:v>
                </c:pt>
                <c:pt idx="508">
                  <c:v>-1.1359444444444444</c:v>
                </c:pt>
                <c:pt idx="509">
                  <c:v>-1.13425</c:v>
                </c:pt>
                <c:pt idx="510">
                  <c:v>-1.1359444444444444</c:v>
                </c:pt>
                <c:pt idx="511">
                  <c:v>-1.1393388888888889</c:v>
                </c:pt>
                <c:pt idx="512">
                  <c:v>-1.1359444444444444</c:v>
                </c:pt>
                <c:pt idx="513">
                  <c:v>-1.1427277777777778</c:v>
                </c:pt>
                <c:pt idx="514">
                  <c:v>-1.1478166666666667</c:v>
                </c:pt>
                <c:pt idx="515">
                  <c:v>-1.1478166666666667</c:v>
                </c:pt>
                <c:pt idx="516">
                  <c:v>-1.1478166666666667</c:v>
                </c:pt>
                <c:pt idx="517">
                  <c:v>-1.1461166666666667</c:v>
                </c:pt>
                <c:pt idx="518">
                  <c:v>-1.1495111111111112</c:v>
                </c:pt>
                <c:pt idx="519">
                  <c:v>-1.1495111111111112</c:v>
                </c:pt>
                <c:pt idx="520">
                  <c:v>-1.1478166666666667</c:v>
                </c:pt>
                <c:pt idx="521">
                  <c:v>-1.1545944444444445</c:v>
                </c:pt>
                <c:pt idx="522">
                  <c:v>-1.1529</c:v>
                </c:pt>
                <c:pt idx="523">
                  <c:v>-1.1529</c:v>
                </c:pt>
                <c:pt idx="524">
                  <c:v>-1.1545944444444445</c:v>
                </c:pt>
                <c:pt idx="525">
                  <c:v>-1.1562944444444443</c:v>
                </c:pt>
                <c:pt idx="526">
                  <c:v>-1.1512055555555554</c:v>
                </c:pt>
                <c:pt idx="527">
                  <c:v>-1.1529</c:v>
                </c:pt>
                <c:pt idx="528">
                  <c:v>-1.1579888888888887</c:v>
                </c:pt>
                <c:pt idx="529">
                  <c:v>-1.1596833333333334</c:v>
                </c:pt>
                <c:pt idx="530">
                  <c:v>-1.1630722222222221</c:v>
                </c:pt>
                <c:pt idx="531">
                  <c:v>-1.1630722222222221</c:v>
                </c:pt>
                <c:pt idx="532">
                  <c:v>-1.1664666666666668</c:v>
                </c:pt>
                <c:pt idx="533">
                  <c:v>-1.168161111111111</c:v>
                </c:pt>
                <c:pt idx="534">
                  <c:v>-1.1698555555555554</c:v>
                </c:pt>
                <c:pt idx="535">
                  <c:v>-1.1715499999999999</c:v>
                </c:pt>
                <c:pt idx="536">
                  <c:v>-1.1715499999999999</c:v>
                </c:pt>
                <c:pt idx="537">
                  <c:v>-1.1732444444444445</c:v>
                </c:pt>
                <c:pt idx="538">
                  <c:v>-1.1783333333333332</c:v>
                </c:pt>
                <c:pt idx="539">
                  <c:v>-1.1800277777777779</c:v>
                </c:pt>
                <c:pt idx="540">
                  <c:v>-1.1783333333333332</c:v>
                </c:pt>
                <c:pt idx="541">
                  <c:v>-1.1800277777777779</c:v>
                </c:pt>
                <c:pt idx="542">
                  <c:v>-1.1800277777777779</c:v>
                </c:pt>
                <c:pt idx="543">
                  <c:v>-1.1817222222222221</c:v>
                </c:pt>
                <c:pt idx="544">
                  <c:v>-1.1834166666666666</c:v>
                </c:pt>
                <c:pt idx="545">
                  <c:v>-1.1817222222222221</c:v>
                </c:pt>
                <c:pt idx="546">
                  <c:v>-1.186811111111111</c:v>
                </c:pt>
                <c:pt idx="547">
                  <c:v>-1.186811111111111</c:v>
                </c:pt>
                <c:pt idx="548">
                  <c:v>-1.1901999999999999</c:v>
                </c:pt>
                <c:pt idx="549">
                  <c:v>-1.1901999999999999</c:v>
                </c:pt>
                <c:pt idx="550">
                  <c:v>-1.1952888888888888</c:v>
                </c:pt>
                <c:pt idx="551">
                  <c:v>-1.1901999999999999</c:v>
                </c:pt>
                <c:pt idx="552">
                  <c:v>-1.1851166666666666</c:v>
                </c:pt>
                <c:pt idx="553">
                  <c:v>-1.1918944444444444</c:v>
                </c:pt>
                <c:pt idx="554">
                  <c:v>-1.1952888888888888</c:v>
                </c:pt>
                <c:pt idx="555">
                  <c:v>-1.1952888888888888</c:v>
                </c:pt>
                <c:pt idx="556">
                  <c:v>-1.2003722222222222</c:v>
                </c:pt>
                <c:pt idx="557">
                  <c:v>-1.2003722222222222</c:v>
                </c:pt>
                <c:pt idx="558">
                  <c:v>-1.2020666666666666</c:v>
                </c:pt>
                <c:pt idx="559">
                  <c:v>-1.2071555555555555</c:v>
                </c:pt>
                <c:pt idx="560">
                  <c:v>-1.20885</c:v>
                </c:pt>
                <c:pt idx="561">
                  <c:v>-1.20885</c:v>
                </c:pt>
                <c:pt idx="562">
                  <c:v>-1.2105444444444444</c:v>
                </c:pt>
                <c:pt idx="563">
                  <c:v>-1.2105444444444444</c:v>
                </c:pt>
                <c:pt idx="564">
                  <c:v>-1.2122444444444442</c:v>
                </c:pt>
                <c:pt idx="565">
                  <c:v>-1.2122444444444442</c:v>
                </c:pt>
                <c:pt idx="566">
                  <c:v>-1.2173277777777778</c:v>
                </c:pt>
                <c:pt idx="567">
                  <c:v>-1.219022222222222</c:v>
                </c:pt>
                <c:pt idx="568">
                  <c:v>-1.2173277777777778</c:v>
                </c:pt>
                <c:pt idx="569">
                  <c:v>-1.2207166666666667</c:v>
                </c:pt>
                <c:pt idx="570">
                  <c:v>-1.2258055555555554</c:v>
                </c:pt>
                <c:pt idx="571">
                  <c:v>-1.2241111111111111</c:v>
                </c:pt>
                <c:pt idx="572">
                  <c:v>-1.2258055555555554</c:v>
                </c:pt>
                <c:pt idx="573">
                  <c:v>-1.2308888888888889</c:v>
                </c:pt>
                <c:pt idx="574">
                  <c:v>-1.2275</c:v>
                </c:pt>
                <c:pt idx="575">
                  <c:v>-1.2291944444444445</c:v>
                </c:pt>
                <c:pt idx="576">
                  <c:v>-1.2342833333333334</c:v>
                </c:pt>
                <c:pt idx="577">
                  <c:v>-1.2258055555555554</c:v>
                </c:pt>
                <c:pt idx="578">
                  <c:v>-1.2275</c:v>
                </c:pt>
                <c:pt idx="579">
                  <c:v>-1.2325888888888887</c:v>
                </c:pt>
                <c:pt idx="580">
                  <c:v>-1.2376722222222221</c:v>
                </c:pt>
                <c:pt idx="581">
                  <c:v>-1.2376722222222221</c:v>
                </c:pt>
                <c:pt idx="582">
                  <c:v>-1.2427611111111112</c:v>
                </c:pt>
                <c:pt idx="583">
                  <c:v>-1.2444555555555554</c:v>
                </c:pt>
                <c:pt idx="584">
                  <c:v>-1.2410666666666668</c:v>
                </c:pt>
                <c:pt idx="585">
                  <c:v>-1.2478444444444445</c:v>
                </c:pt>
                <c:pt idx="586">
                  <c:v>-1.249538888888889</c:v>
                </c:pt>
                <c:pt idx="587">
                  <c:v>-1.2512388888888888</c:v>
                </c:pt>
                <c:pt idx="588">
                  <c:v>-1.2512388888888888</c:v>
                </c:pt>
                <c:pt idx="589">
                  <c:v>-1.2546277777777779</c:v>
                </c:pt>
                <c:pt idx="590">
                  <c:v>-1.2563222222222221</c:v>
                </c:pt>
                <c:pt idx="591">
                  <c:v>-1.2597166666666666</c:v>
                </c:pt>
                <c:pt idx="592">
                  <c:v>-1.2631055555555555</c:v>
                </c:pt>
                <c:pt idx="593">
                  <c:v>-1.261411111111111</c:v>
                </c:pt>
                <c:pt idx="594">
                  <c:v>-1.2664944444444444</c:v>
                </c:pt>
                <c:pt idx="595">
                  <c:v>-1.2953166666666667</c:v>
                </c:pt>
                <c:pt idx="596">
                  <c:v>-1.2919277777777778</c:v>
                </c:pt>
                <c:pt idx="597">
                  <c:v>-1.28345</c:v>
                </c:pt>
                <c:pt idx="598">
                  <c:v>-1.2749722222222222</c:v>
                </c:pt>
                <c:pt idx="599">
                  <c:v>-1.2919277777777778</c:v>
                </c:pt>
                <c:pt idx="600">
                  <c:v>-1.2970166666666667</c:v>
                </c:pt>
                <c:pt idx="601">
                  <c:v>-1.2970166666666667</c:v>
                </c:pt>
                <c:pt idx="602">
                  <c:v>-1.2868388888888889</c:v>
                </c:pt>
                <c:pt idx="603">
                  <c:v>-1.2766666666666666</c:v>
                </c:pt>
                <c:pt idx="604">
                  <c:v>-1.2817555555555555</c:v>
                </c:pt>
                <c:pt idx="605">
                  <c:v>-1.28345</c:v>
                </c:pt>
                <c:pt idx="606">
                  <c:v>-1.2851444444444444</c:v>
                </c:pt>
                <c:pt idx="607">
                  <c:v>-1.2868388888888889</c:v>
                </c:pt>
                <c:pt idx="608">
                  <c:v>-1.2919277777777778</c:v>
                </c:pt>
                <c:pt idx="609">
                  <c:v>-1.2885388888888889</c:v>
                </c:pt>
                <c:pt idx="610">
                  <c:v>-1.2919277777777778</c:v>
                </c:pt>
                <c:pt idx="611">
                  <c:v>-1.2953166666666667</c:v>
                </c:pt>
                <c:pt idx="612">
                  <c:v>-1.2970166666666667</c:v>
                </c:pt>
                <c:pt idx="613">
                  <c:v>-1.2970166666666667</c:v>
                </c:pt>
                <c:pt idx="614">
                  <c:v>-1.3021</c:v>
                </c:pt>
                <c:pt idx="615">
                  <c:v>-1.2987111111111111</c:v>
                </c:pt>
                <c:pt idx="616">
                  <c:v>-1.2970166666666667</c:v>
                </c:pt>
                <c:pt idx="617">
                  <c:v>-1.2970166666666667</c:v>
                </c:pt>
                <c:pt idx="618">
                  <c:v>-1.3071888888888887</c:v>
                </c:pt>
                <c:pt idx="619">
                  <c:v>-1.3088833333333334</c:v>
                </c:pt>
                <c:pt idx="620">
                  <c:v>-1.3122722222222221</c:v>
                </c:pt>
                <c:pt idx="621">
                  <c:v>-1.3173611111111112</c:v>
                </c:pt>
                <c:pt idx="622">
                  <c:v>-1.3190555555555554</c:v>
                </c:pt>
                <c:pt idx="623">
                  <c:v>-1.3190555555555554</c:v>
                </c:pt>
                <c:pt idx="624">
                  <c:v>-1.3224444444444445</c:v>
                </c:pt>
                <c:pt idx="625">
                  <c:v>-1.324138888888889</c:v>
                </c:pt>
                <c:pt idx="626">
                  <c:v>-1.324138888888889</c:v>
                </c:pt>
                <c:pt idx="627">
                  <c:v>-1.3309222222222221</c:v>
                </c:pt>
                <c:pt idx="628">
                  <c:v>-1.3258388888888888</c:v>
                </c:pt>
                <c:pt idx="629">
                  <c:v>-1.324138888888889</c:v>
                </c:pt>
                <c:pt idx="630">
                  <c:v>-1.3343166666666666</c:v>
                </c:pt>
                <c:pt idx="631">
                  <c:v>-1.3343166666666666</c:v>
                </c:pt>
                <c:pt idx="632">
                  <c:v>-1.3377055555555555</c:v>
                </c:pt>
                <c:pt idx="633">
                  <c:v>-1.3410944444444444</c:v>
                </c:pt>
                <c:pt idx="634">
                  <c:v>-1.3427888888888888</c:v>
                </c:pt>
                <c:pt idx="635">
                  <c:v>-1.3444888888888888</c:v>
                </c:pt>
                <c:pt idx="636">
                  <c:v>-1.3495722222222222</c:v>
                </c:pt>
                <c:pt idx="637">
                  <c:v>-1.3495722222222222</c:v>
                </c:pt>
                <c:pt idx="638">
                  <c:v>-1.3512666666666666</c:v>
                </c:pt>
                <c:pt idx="639">
                  <c:v>-1.3546611111111111</c:v>
                </c:pt>
                <c:pt idx="640">
                  <c:v>-1.3614388888888889</c:v>
                </c:pt>
                <c:pt idx="641">
                  <c:v>-1.3614388888888889</c:v>
                </c:pt>
                <c:pt idx="642">
                  <c:v>-1.3631388888888889</c:v>
                </c:pt>
                <c:pt idx="643">
                  <c:v>-1.3665277777777778</c:v>
                </c:pt>
                <c:pt idx="644">
                  <c:v>-1.3699166666666667</c:v>
                </c:pt>
                <c:pt idx="645">
                  <c:v>-1.3716111111111111</c:v>
                </c:pt>
                <c:pt idx="646">
                  <c:v>-1.3750055555555554</c:v>
                </c:pt>
                <c:pt idx="647">
                  <c:v>-1.3750055555555554</c:v>
                </c:pt>
                <c:pt idx="648">
                  <c:v>-1.3783944444444445</c:v>
                </c:pt>
                <c:pt idx="649">
                  <c:v>-1.3834833333333334</c:v>
                </c:pt>
                <c:pt idx="650">
                  <c:v>-1.3851777777777778</c:v>
                </c:pt>
                <c:pt idx="651">
                  <c:v>-1.3868722222222221</c:v>
                </c:pt>
                <c:pt idx="652">
                  <c:v>-1.3919611111111112</c:v>
                </c:pt>
                <c:pt idx="653">
                  <c:v>-1.3953499999999999</c:v>
                </c:pt>
                <c:pt idx="654">
                  <c:v>-1.3834833333333334</c:v>
                </c:pt>
                <c:pt idx="655">
                  <c:v>-1.3868722222222221</c:v>
                </c:pt>
                <c:pt idx="656">
                  <c:v>-1.3936555555555554</c:v>
                </c:pt>
                <c:pt idx="657">
                  <c:v>-1.3953499999999999</c:v>
                </c:pt>
                <c:pt idx="658">
                  <c:v>-1.4021333333333332</c:v>
                </c:pt>
                <c:pt idx="659">
                  <c:v>-1.4055222222222221</c:v>
                </c:pt>
                <c:pt idx="660">
                  <c:v>-1.4055222222222221</c:v>
                </c:pt>
                <c:pt idx="661">
                  <c:v>-1.408911111111111</c:v>
                </c:pt>
                <c:pt idx="662">
                  <c:v>-1.4123055555555555</c:v>
                </c:pt>
                <c:pt idx="663">
                  <c:v>-1.4139999999999999</c:v>
                </c:pt>
                <c:pt idx="664">
                  <c:v>-1.4156944444444444</c:v>
                </c:pt>
                <c:pt idx="665">
                  <c:v>-1.4173888888888888</c:v>
                </c:pt>
                <c:pt idx="666">
                  <c:v>-1.4241722222222222</c:v>
                </c:pt>
                <c:pt idx="667">
                  <c:v>-1.4207833333333333</c:v>
                </c:pt>
                <c:pt idx="668">
                  <c:v>-1.4292611111111111</c:v>
                </c:pt>
                <c:pt idx="669">
                  <c:v>-1.4309555555555555</c:v>
                </c:pt>
                <c:pt idx="670">
                  <c:v>-1.43265</c:v>
                </c:pt>
                <c:pt idx="671">
                  <c:v>-1.4343444444444444</c:v>
                </c:pt>
                <c:pt idx="672">
                  <c:v>-1.4394333333333333</c:v>
                </c:pt>
                <c:pt idx="673">
                  <c:v>-1.4411277777777778</c:v>
                </c:pt>
                <c:pt idx="674">
                  <c:v>-1.4411277777777778</c:v>
                </c:pt>
                <c:pt idx="675">
                  <c:v>-1.4496055555555554</c:v>
                </c:pt>
                <c:pt idx="676">
                  <c:v>-1.4513</c:v>
                </c:pt>
                <c:pt idx="677">
                  <c:v>-1.4513</c:v>
                </c:pt>
                <c:pt idx="678">
                  <c:v>-1.4546888888888889</c:v>
                </c:pt>
                <c:pt idx="679">
                  <c:v>-1.4529944444444445</c:v>
                </c:pt>
                <c:pt idx="680">
                  <c:v>-1.4479111111111111</c:v>
                </c:pt>
                <c:pt idx="681">
                  <c:v>-1.4563833333333331</c:v>
                </c:pt>
                <c:pt idx="682">
                  <c:v>-1.4648611111111112</c:v>
                </c:pt>
                <c:pt idx="683">
                  <c:v>-1.4699499999999999</c:v>
                </c:pt>
                <c:pt idx="684">
                  <c:v>-1.4716444444444445</c:v>
                </c:pt>
                <c:pt idx="685">
                  <c:v>-1.473338888888889</c:v>
                </c:pt>
                <c:pt idx="686">
                  <c:v>-1.4750333333333332</c:v>
                </c:pt>
                <c:pt idx="687">
                  <c:v>-1.4801222222222221</c:v>
                </c:pt>
                <c:pt idx="688">
                  <c:v>-1.483511111111111</c:v>
                </c:pt>
                <c:pt idx="689">
                  <c:v>-1.483511111111111</c:v>
                </c:pt>
                <c:pt idx="690">
                  <c:v>-1.4885999999999999</c:v>
                </c:pt>
                <c:pt idx="691">
                  <c:v>-1.491988888888889</c:v>
                </c:pt>
                <c:pt idx="692">
                  <c:v>-1.4936833333333333</c:v>
                </c:pt>
                <c:pt idx="693">
                  <c:v>-1.5021611111111111</c:v>
                </c:pt>
                <c:pt idx="694">
                  <c:v>-1.5021611111111111</c:v>
                </c:pt>
                <c:pt idx="695">
                  <c:v>-1.5038611111111111</c:v>
                </c:pt>
                <c:pt idx="696">
                  <c:v>-1.50725</c:v>
                </c:pt>
                <c:pt idx="697">
                  <c:v>-1.5123333333333333</c:v>
                </c:pt>
                <c:pt idx="698">
                  <c:v>-1.5123333333333333</c:v>
                </c:pt>
                <c:pt idx="699">
                  <c:v>-1.5157277777777778</c:v>
                </c:pt>
                <c:pt idx="700">
                  <c:v>-1.5174222222222222</c:v>
                </c:pt>
                <c:pt idx="701">
                  <c:v>-1.5242055555555554</c:v>
                </c:pt>
                <c:pt idx="702">
                  <c:v>-1.5275944444444445</c:v>
                </c:pt>
                <c:pt idx="703">
                  <c:v>-1.5292888888888889</c:v>
                </c:pt>
                <c:pt idx="704">
                  <c:v>-1.5360722222222221</c:v>
                </c:pt>
                <c:pt idx="705">
                  <c:v>-1.5259</c:v>
                </c:pt>
                <c:pt idx="706">
                  <c:v>-1.5343777777777778</c:v>
                </c:pt>
                <c:pt idx="707">
                  <c:v>-1.5377666666666665</c:v>
                </c:pt>
                <c:pt idx="708">
                  <c:v>-1.5377666666666665</c:v>
                </c:pt>
                <c:pt idx="709">
                  <c:v>-1.5445499999999999</c:v>
                </c:pt>
                <c:pt idx="710">
                  <c:v>-1.5513333333333332</c:v>
                </c:pt>
                <c:pt idx="711">
                  <c:v>-1.5513333333333332</c:v>
                </c:pt>
                <c:pt idx="712">
                  <c:v>-1.5547222222222221</c:v>
                </c:pt>
                <c:pt idx="713">
                  <c:v>-1.5598111111111113</c:v>
                </c:pt>
                <c:pt idx="714">
                  <c:v>-1.5615055555555555</c:v>
                </c:pt>
                <c:pt idx="715">
                  <c:v>-1.566588888888889</c:v>
                </c:pt>
                <c:pt idx="716">
                  <c:v>-1.5733722222222222</c:v>
                </c:pt>
                <c:pt idx="717">
                  <c:v>-1.5750666666666666</c:v>
                </c:pt>
                <c:pt idx="718">
                  <c:v>-1.5801555555555555</c:v>
                </c:pt>
                <c:pt idx="719">
                  <c:v>-1.5835444444444444</c:v>
                </c:pt>
                <c:pt idx="720">
                  <c:v>-1.5852388888888889</c:v>
                </c:pt>
                <c:pt idx="721">
                  <c:v>-1.5903277777777778</c:v>
                </c:pt>
                <c:pt idx="722">
                  <c:v>-1.5903277777777778</c:v>
                </c:pt>
                <c:pt idx="723">
                  <c:v>-1.5971055555555556</c:v>
                </c:pt>
                <c:pt idx="724">
                  <c:v>-1.6005</c:v>
                </c:pt>
                <c:pt idx="725">
                  <c:v>-1.6005</c:v>
                </c:pt>
                <c:pt idx="726">
                  <c:v>-1.6072833333333334</c:v>
                </c:pt>
                <c:pt idx="727">
                  <c:v>-1.6089777777777778</c:v>
                </c:pt>
                <c:pt idx="728">
                  <c:v>-1.6123666666666665</c:v>
                </c:pt>
                <c:pt idx="729">
                  <c:v>-1.6157555555555556</c:v>
                </c:pt>
                <c:pt idx="730">
                  <c:v>-1.6174555555555554</c:v>
                </c:pt>
                <c:pt idx="731">
                  <c:v>-1.6123666666666665</c:v>
                </c:pt>
                <c:pt idx="732">
                  <c:v>-1.6191499999999999</c:v>
                </c:pt>
                <c:pt idx="733">
                  <c:v>-1.6259333333333332</c:v>
                </c:pt>
                <c:pt idx="734">
                  <c:v>-1.632711111111111</c:v>
                </c:pt>
                <c:pt idx="735">
                  <c:v>-1.6377999999999999</c:v>
                </c:pt>
                <c:pt idx="736">
                  <c:v>-1.6377999999999999</c:v>
                </c:pt>
                <c:pt idx="737">
                  <c:v>-1.6428833333333333</c:v>
                </c:pt>
                <c:pt idx="738">
                  <c:v>-1.6496666666666666</c:v>
                </c:pt>
                <c:pt idx="739">
                  <c:v>-1.6547555555555555</c:v>
                </c:pt>
                <c:pt idx="740">
                  <c:v>-1.6581444444444444</c:v>
                </c:pt>
                <c:pt idx="741">
                  <c:v>-1.6581444444444444</c:v>
                </c:pt>
                <c:pt idx="742">
                  <c:v>-1.6649277777777778</c:v>
                </c:pt>
                <c:pt idx="743">
                  <c:v>-1.6734055555555554</c:v>
                </c:pt>
                <c:pt idx="744">
                  <c:v>-1.6751</c:v>
                </c:pt>
                <c:pt idx="745">
                  <c:v>-1.6767944444444445</c:v>
                </c:pt>
                <c:pt idx="746">
                  <c:v>-1.6835777777777778</c:v>
                </c:pt>
                <c:pt idx="747">
                  <c:v>-1.6835777777777778</c:v>
                </c:pt>
                <c:pt idx="748">
                  <c:v>-1.6886611111111112</c:v>
                </c:pt>
                <c:pt idx="749">
                  <c:v>-1.6954444444444445</c:v>
                </c:pt>
                <c:pt idx="750">
                  <c:v>-1.697138888888889</c:v>
                </c:pt>
                <c:pt idx="751">
                  <c:v>-1.7022277777777777</c:v>
                </c:pt>
                <c:pt idx="752">
                  <c:v>-1.7056166666666668</c:v>
                </c:pt>
                <c:pt idx="753">
                  <c:v>-1.7123999999999999</c:v>
                </c:pt>
                <c:pt idx="754">
                  <c:v>-1.7157888888888888</c:v>
                </c:pt>
                <c:pt idx="755">
                  <c:v>-1.720877777777778</c:v>
                </c:pt>
                <c:pt idx="756">
                  <c:v>-1.7191777777777779</c:v>
                </c:pt>
                <c:pt idx="757">
                  <c:v>-1.7157888888888888</c:v>
                </c:pt>
                <c:pt idx="758">
                  <c:v>-1.7225722222222222</c:v>
                </c:pt>
                <c:pt idx="759">
                  <c:v>-1.7310499999999998</c:v>
                </c:pt>
                <c:pt idx="760">
                  <c:v>-1.7361333333333333</c:v>
                </c:pt>
                <c:pt idx="761">
                  <c:v>-1.7412222222222222</c:v>
                </c:pt>
                <c:pt idx="762">
                  <c:v>-1.7497</c:v>
                </c:pt>
                <c:pt idx="763">
                  <c:v>-1.7513944444444445</c:v>
                </c:pt>
                <c:pt idx="764">
                  <c:v>-1.7598722222222223</c:v>
                </c:pt>
                <c:pt idx="765">
                  <c:v>-1.7615666666666667</c:v>
                </c:pt>
                <c:pt idx="766">
                  <c:v>-1.7700444444444443</c:v>
                </c:pt>
                <c:pt idx="767">
                  <c:v>-1.7717388888888888</c:v>
                </c:pt>
                <c:pt idx="768">
                  <c:v>-1.7785222222222221</c:v>
                </c:pt>
                <c:pt idx="769">
                  <c:v>-1.7836055555555554</c:v>
                </c:pt>
                <c:pt idx="770">
                  <c:v>-1.7853055555555555</c:v>
                </c:pt>
                <c:pt idx="771">
                  <c:v>-1.7954777777777777</c:v>
                </c:pt>
                <c:pt idx="772">
                  <c:v>-1.8005611111111113</c:v>
                </c:pt>
                <c:pt idx="773">
                  <c:v>-1.7988666666666664</c:v>
                </c:pt>
                <c:pt idx="774">
                  <c:v>-1.80565</c:v>
                </c:pt>
                <c:pt idx="775">
                  <c:v>-1.8158222222222222</c:v>
                </c:pt>
                <c:pt idx="776">
                  <c:v>-1.8209055555555556</c:v>
                </c:pt>
                <c:pt idx="777">
                  <c:v>-1.8259944444444443</c:v>
                </c:pt>
                <c:pt idx="778">
                  <c:v>-1.8276888888888891</c:v>
                </c:pt>
                <c:pt idx="779">
                  <c:v>-1.8310777777777778</c:v>
                </c:pt>
                <c:pt idx="780">
                  <c:v>-1.8395555555555554</c:v>
                </c:pt>
                <c:pt idx="781">
                  <c:v>-1.846338888888889</c:v>
                </c:pt>
                <c:pt idx="782">
                  <c:v>-1.8378611111111109</c:v>
                </c:pt>
                <c:pt idx="783">
                  <c:v>-1.8429500000000001</c:v>
                </c:pt>
                <c:pt idx="784">
                  <c:v>-1.8531222222222221</c:v>
                </c:pt>
                <c:pt idx="785">
                  <c:v>-1.8598999999999999</c:v>
                </c:pt>
                <c:pt idx="786">
                  <c:v>-1.8683777777777779</c:v>
                </c:pt>
                <c:pt idx="787">
                  <c:v>-1.8734666666666666</c:v>
                </c:pt>
                <c:pt idx="788">
                  <c:v>-1.8819444444444442</c:v>
                </c:pt>
                <c:pt idx="789">
                  <c:v>-1.8819444444444442</c:v>
                </c:pt>
                <c:pt idx="790">
                  <c:v>-1.8904222222222222</c:v>
                </c:pt>
                <c:pt idx="791">
                  <c:v>-1.8972</c:v>
                </c:pt>
                <c:pt idx="792">
                  <c:v>-1.8989</c:v>
                </c:pt>
                <c:pt idx="793">
                  <c:v>-1.907372222222222</c:v>
                </c:pt>
                <c:pt idx="794">
                  <c:v>-1.9124611111111112</c:v>
                </c:pt>
                <c:pt idx="795">
                  <c:v>-1.9175499999999999</c:v>
                </c:pt>
                <c:pt idx="796">
                  <c:v>-1.9243277777777779</c:v>
                </c:pt>
                <c:pt idx="797">
                  <c:v>-1.9328055555555554</c:v>
                </c:pt>
                <c:pt idx="798">
                  <c:v>-1.9361999999999997</c:v>
                </c:pt>
                <c:pt idx="799">
                  <c:v>-1.939588888888889</c:v>
                </c:pt>
                <c:pt idx="800">
                  <c:v>-1.9480666666666664</c:v>
                </c:pt>
                <c:pt idx="801">
                  <c:v>-1.95485</c:v>
                </c:pt>
                <c:pt idx="802">
                  <c:v>-1.9565444444444444</c:v>
                </c:pt>
                <c:pt idx="803">
                  <c:v>-1.9684111111111111</c:v>
                </c:pt>
                <c:pt idx="804">
                  <c:v>-1.9701055555555556</c:v>
                </c:pt>
                <c:pt idx="805">
                  <c:v>-1.9768888888888887</c:v>
                </c:pt>
                <c:pt idx="806">
                  <c:v>-1.9853666666666665</c:v>
                </c:pt>
                <c:pt idx="807">
                  <c:v>-1.9853666666666665</c:v>
                </c:pt>
                <c:pt idx="808">
                  <c:v>-1.9853666666666665</c:v>
                </c:pt>
                <c:pt idx="809">
                  <c:v>-1.9904499999999998</c:v>
                </c:pt>
                <c:pt idx="810">
                  <c:v>-2.0040166666666663</c:v>
                </c:pt>
                <c:pt idx="811">
                  <c:v>-2.0091000000000001</c:v>
                </c:pt>
                <c:pt idx="812">
                  <c:v>-2.0175777777777775</c:v>
                </c:pt>
                <c:pt idx="813">
                  <c:v>-2.0277499999999997</c:v>
                </c:pt>
                <c:pt idx="814">
                  <c:v>-2.0294444444444442</c:v>
                </c:pt>
                <c:pt idx="815">
                  <c:v>-2.037922222222222</c:v>
                </c:pt>
                <c:pt idx="816">
                  <c:v>-2.0464000000000002</c:v>
                </c:pt>
                <c:pt idx="817">
                  <c:v>-2.0464000000000002</c:v>
                </c:pt>
                <c:pt idx="818">
                  <c:v>-2.056572222222222</c:v>
                </c:pt>
                <c:pt idx="819">
                  <c:v>-2.0650499999999998</c:v>
                </c:pt>
                <c:pt idx="820">
                  <c:v>-2.0684444444444443</c:v>
                </c:pt>
                <c:pt idx="821">
                  <c:v>-2.0735277777777781</c:v>
                </c:pt>
                <c:pt idx="822">
                  <c:v>-2.0820055555555554</c:v>
                </c:pt>
                <c:pt idx="823">
                  <c:v>-2.0904833333333332</c:v>
                </c:pt>
                <c:pt idx="824">
                  <c:v>-2.0921777777777777</c:v>
                </c:pt>
                <c:pt idx="825">
                  <c:v>-2.1057444444444444</c:v>
                </c:pt>
                <c:pt idx="826">
                  <c:v>-2.1125222222222222</c:v>
                </c:pt>
                <c:pt idx="827">
                  <c:v>-2.1159166666666667</c:v>
                </c:pt>
                <c:pt idx="828">
                  <c:v>-2.1226944444444444</c:v>
                </c:pt>
                <c:pt idx="829">
                  <c:v>-2.1328666666666667</c:v>
                </c:pt>
                <c:pt idx="830">
                  <c:v>-2.1396499999999996</c:v>
                </c:pt>
                <c:pt idx="831">
                  <c:v>-2.1481277777777779</c:v>
                </c:pt>
                <c:pt idx="832">
                  <c:v>-2.1532166666666663</c:v>
                </c:pt>
                <c:pt idx="833">
                  <c:v>-2.1532166666666663</c:v>
                </c:pt>
                <c:pt idx="834">
                  <c:v>-2.1566055555555557</c:v>
                </c:pt>
                <c:pt idx="835">
                  <c:v>-2.1701666666666668</c:v>
                </c:pt>
                <c:pt idx="836">
                  <c:v>-2.1769499999999997</c:v>
                </c:pt>
                <c:pt idx="837">
                  <c:v>-2.1820388888888891</c:v>
                </c:pt>
                <c:pt idx="838">
                  <c:v>-2.1956000000000002</c:v>
                </c:pt>
                <c:pt idx="839">
                  <c:v>-2.2023833333333331</c:v>
                </c:pt>
                <c:pt idx="840">
                  <c:v>-2.2108611111111114</c:v>
                </c:pt>
                <c:pt idx="841">
                  <c:v>-2.2227277777777781</c:v>
                </c:pt>
                <c:pt idx="842">
                  <c:v>-2.2261166666666665</c:v>
                </c:pt>
                <c:pt idx="843">
                  <c:v>-2.2362888888888888</c:v>
                </c:pt>
                <c:pt idx="844">
                  <c:v>-2.2413777777777777</c:v>
                </c:pt>
                <c:pt idx="845">
                  <c:v>-2.2498555555555555</c:v>
                </c:pt>
                <c:pt idx="846">
                  <c:v>-2.2600277777777777</c:v>
                </c:pt>
                <c:pt idx="847">
                  <c:v>-2.2668111111111111</c:v>
                </c:pt>
                <c:pt idx="848">
                  <c:v>-2.2752888888888885</c:v>
                </c:pt>
                <c:pt idx="849">
                  <c:v>-2.2820666666666667</c:v>
                </c:pt>
                <c:pt idx="850">
                  <c:v>-2.2871555555555552</c:v>
                </c:pt>
                <c:pt idx="851">
                  <c:v>-2.3007166666666663</c:v>
                </c:pt>
                <c:pt idx="852">
                  <c:v>-2.3075000000000001</c:v>
                </c:pt>
                <c:pt idx="853">
                  <c:v>-2.3125888888888886</c:v>
                </c:pt>
                <c:pt idx="854">
                  <c:v>-2.3210666666666668</c:v>
                </c:pt>
                <c:pt idx="855">
                  <c:v>-2.3295388888888886</c:v>
                </c:pt>
                <c:pt idx="856">
                  <c:v>-2.334627777777778</c:v>
                </c:pt>
                <c:pt idx="857">
                  <c:v>-2.3481888888888891</c:v>
                </c:pt>
                <c:pt idx="858">
                  <c:v>-2.354972222222222</c:v>
                </c:pt>
                <c:pt idx="859">
                  <c:v>-2.3515833333333331</c:v>
                </c:pt>
                <c:pt idx="860">
                  <c:v>-2.3651444444444443</c:v>
                </c:pt>
                <c:pt idx="861">
                  <c:v>-2.3753166666666665</c:v>
                </c:pt>
                <c:pt idx="862">
                  <c:v>-2.3837944444444443</c:v>
                </c:pt>
                <c:pt idx="863">
                  <c:v>-2.3939666666666666</c:v>
                </c:pt>
                <c:pt idx="864">
                  <c:v>-2.4024444444444444</c:v>
                </c:pt>
                <c:pt idx="865">
                  <c:v>-2.4075333333333333</c:v>
                </c:pt>
                <c:pt idx="866">
                  <c:v>-2.4143111111111111</c:v>
                </c:pt>
                <c:pt idx="867">
                  <c:v>-2.4261833333333334</c:v>
                </c:pt>
                <c:pt idx="868">
                  <c:v>-2.4363555555555556</c:v>
                </c:pt>
                <c:pt idx="869">
                  <c:v>-2.4482222222222223</c:v>
                </c:pt>
                <c:pt idx="870">
                  <c:v>-2.4550055555555557</c:v>
                </c:pt>
                <c:pt idx="871">
                  <c:v>-2.461783333333333</c:v>
                </c:pt>
                <c:pt idx="872">
                  <c:v>-2.4685666666666668</c:v>
                </c:pt>
                <c:pt idx="873">
                  <c:v>-2.4804333333333335</c:v>
                </c:pt>
                <c:pt idx="874">
                  <c:v>-2.4889111111111109</c:v>
                </c:pt>
                <c:pt idx="875">
                  <c:v>-2.4956944444444447</c:v>
                </c:pt>
                <c:pt idx="876">
                  <c:v>-2.5075611111111114</c:v>
                </c:pt>
                <c:pt idx="877">
                  <c:v>-2.5177333333333332</c:v>
                </c:pt>
                <c:pt idx="878">
                  <c:v>-2.527911111111111</c:v>
                </c:pt>
                <c:pt idx="879">
                  <c:v>-2.5346888888888892</c:v>
                </c:pt>
                <c:pt idx="880">
                  <c:v>-2.544861111111111</c:v>
                </c:pt>
                <c:pt idx="881">
                  <c:v>-2.5499499999999999</c:v>
                </c:pt>
                <c:pt idx="882">
                  <c:v>-2.5584277777777777</c:v>
                </c:pt>
                <c:pt idx="883">
                  <c:v>-2.5686</c:v>
                </c:pt>
                <c:pt idx="884">
                  <c:v>-2.5702944444444444</c:v>
                </c:pt>
                <c:pt idx="885">
                  <c:v>-2.5787722222222222</c:v>
                </c:pt>
                <c:pt idx="886">
                  <c:v>-2.5906388888888889</c:v>
                </c:pt>
                <c:pt idx="887">
                  <c:v>-2.6025055555555556</c:v>
                </c:pt>
                <c:pt idx="888">
                  <c:v>-2.612683333333333</c:v>
                </c:pt>
                <c:pt idx="889">
                  <c:v>-2.6211555555555557</c:v>
                </c:pt>
                <c:pt idx="890">
                  <c:v>-2.6296333333333335</c:v>
                </c:pt>
                <c:pt idx="891">
                  <c:v>-2.6398055555555553</c:v>
                </c:pt>
                <c:pt idx="892">
                  <c:v>-2.6499833333333331</c:v>
                </c:pt>
                <c:pt idx="893">
                  <c:v>-2.6601555555555554</c:v>
                </c:pt>
                <c:pt idx="894">
                  <c:v>-2.6686333333333332</c:v>
                </c:pt>
                <c:pt idx="895">
                  <c:v>-2.6788055555555554</c:v>
                </c:pt>
                <c:pt idx="896">
                  <c:v>-2.6889777777777777</c:v>
                </c:pt>
                <c:pt idx="897">
                  <c:v>-2.7008444444444444</c:v>
                </c:pt>
                <c:pt idx="898">
                  <c:v>-2.7093222222222222</c:v>
                </c:pt>
                <c:pt idx="899">
                  <c:v>-2.7211888888888889</c:v>
                </c:pt>
                <c:pt idx="900">
                  <c:v>-2.7279722222222222</c:v>
                </c:pt>
                <c:pt idx="901">
                  <c:v>-2.738144444444444</c:v>
                </c:pt>
                <c:pt idx="902">
                  <c:v>-2.7466222222222223</c:v>
                </c:pt>
                <c:pt idx="903">
                  <c:v>-2.7567944444444445</c:v>
                </c:pt>
                <c:pt idx="904">
                  <c:v>-2.7703555555555557</c:v>
                </c:pt>
                <c:pt idx="905">
                  <c:v>-2.778833333333333</c:v>
                </c:pt>
                <c:pt idx="906">
                  <c:v>-2.7856166666666664</c:v>
                </c:pt>
                <c:pt idx="907">
                  <c:v>-2.7940944444444447</c:v>
                </c:pt>
                <c:pt idx="908">
                  <c:v>-2.8042666666666665</c:v>
                </c:pt>
                <c:pt idx="909">
                  <c:v>-2.8144388888888887</c:v>
                </c:pt>
                <c:pt idx="910">
                  <c:v>-2.8127444444444443</c:v>
                </c:pt>
                <c:pt idx="911">
                  <c:v>-2.8229166666666665</c:v>
                </c:pt>
                <c:pt idx="912">
                  <c:v>-2.8381777777777777</c:v>
                </c:pt>
                <c:pt idx="913">
                  <c:v>-2.8483499999999999</c:v>
                </c:pt>
                <c:pt idx="914">
                  <c:v>-2.8619111111111111</c:v>
                </c:pt>
                <c:pt idx="915">
                  <c:v>-2.8703888888888889</c:v>
                </c:pt>
                <c:pt idx="916">
                  <c:v>-2.88395</c:v>
                </c:pt>
                <c:pt idx="917">
                  <c:v>-2.8924277777777778</c:v>
                </c:pt>
                <c:pt idx="918">
                  <c:v>-2.9043000000000001</c:v>
                </c:pt>
                <c:pt idx="919">
                  <c:v>-2.9110777777777774</c:v>
                </c:pt>
                <c:pt idx="920">
                  <c:v>-2.9229499999999997</c:v>
                </c:pt>
                <c:pt idx="921">
                  <c:v>-2.9331222222222224</c:v>
                </c:pt>
                <c:pt idx="922">
                  <c:v>-2.9432944444444447</c:v>
                </c:pt>
                <c:pt idx="923">
                  <c:v>-2.9568555555555558</c:v>
                </c:pt>
                <c:pt idx="924">
                  <c:v>-2.9636388888888887</c:v>
                </c:pt>
                <c:pt idx="925">
                  <c:v>-2.973811111111111</c:v>
                </c:pt>
                <c:pt idx="926">
                  <c:v>-2.9822888888888888</c:v>
                </c:pt>
                <c:pt idx="927">
                  <c:v>-2.9958499999999999</c:v>
                </c:pt>
                <c:pt idx="928">
                  <c:v>-3.0043277777777777</c:v>
                </c:pt>
                <c:pt idx="929">
                  <c:v>-3.0111111111111111</c:v>
                </c:pt>
                <c:pt idx="930">
                  <c:v>-3.0212833333333333</c:v>
                </c:pt>
                <c:pt idx="931">
                  <c:v>-3.03315</c:v>
                </c:pt>
                <c:pt idx="932">
                  <c:v>-3.0416277777777778</c:v>
                </c:pt>
                <c:pt idx="933">
                  <c:v>-3.0484111111111107</c:v>
                </c:pt>
                <c:pt idx="934">
                  <c:v>-3.0653666666666668</c:v>
                </c:pt>
                <c:pt idx="935">
                  <c:v>-3.0687555555555557</c:v>
                </c:pt>
                <c:pt idx="936">
                  <c:v>-3.0704500000000001</c:v>
                </c:pt>
                <c:pt idx="937">
                  <c:v>-3.0840166666666664</c:v>
                </c:pt>
                <c:pt idx="938">
                  <c:v>-3.0941888888888891</c:v>
                </c:pt>
                <c:pt idx="939">
                  <c:v>-3.1094444444444442</c:v>
                </c:pt>
                <c:pt idx="940">
                  <c:v>-3.1196222222222225</c:v>
                </c:pt>
                <c:pt idx="941">
                  <c:v>-3.1297944444444443</c:v>
                </c:pt>
                <c:pt idx="942">
                  <c:v>-3.1399666666666666</c:v>
                </c:pt>
                <c:pt idx="943">
                  <c:v>-3.1484444444444444</c:v>
                </c:pt>
                <c:pt idx="944">
                  <c:v>-3.1653944444444444</c:v>
                </c:pt>
                <c:pt idx="945">
                  <c:v>-3.1721777777777773</c:v>
                </c:pt>
                <c:pt idx="946">
                  <c:v>-3.1806555555555556</c:v>
                </c:pt>
                <c:pt idx="947">
                  <c:v>-3.1925222222222223</c:v>
                </c:pt>
                <c:pt idx="948">
                  <c:v>-3.206088888888889</c:v>
                </c:pt>
                <c:pt idx="949">
                  <c:v>-3.2145666666666668</c:v>
                </c:pt>
                <c:pt idx="950">
                  <c:v>-3.2298222222222224</c:v>
                </c:pt>
                <c:pt idx="951">
                  <c:v>-3.2366055555555553</c:v>
                </c:pt>
                <c:pt idx="952">
                  <c:v>-3.2467777777777775</c:v>
                </c:pt>
                <c:pt idx="953">
                  <c:v>-3.2569500000000002</c:v>
                </c:pt>
                <c:pt idx="954">
                  <c:v>-3.267122222222222</c:v>
                </c:pt>
                <c:pt idx="955">
                  <c:v>-3.2772944444444443</c:v>
                </c:pt>
                <c:pt idx="956">
                  <c:v>-3.2857722222222221</c:v>
                </c:pt>
                <c:pt idx="957">
                  <c:v>-3.2959444444444443</c:v>
                </c:pt>
                <c:pt idx="958">
                  <c:v>-3.3044222222222221</c:v>
                </c:pt>
                <c:pt idx="959">
                  <c:v>-3.3213777777777773</c:v>
                </c:pt>
                <c:pt idx="960">
                  <c:v>-3.3332444444444445</c:v>
                </c:pt>
                <c:pt idx="961">
                  <c:v>-3.3298555555555556</c:v>
                </c:pt>
                <c:pt idx="962">
                  <c:v>-3.3383333333333334</c:v>
                </c:pt>
                <c:pt idx="963">
                  <c:v>-3.3586777777777774</c:v>
                </c:pt>
                <c:pt idx="964">
                  <c:v>-3.3688500000000001</c:v>
                </c:pt>
                <c:pt idx="965">
                  <c:v>-3.3739388888888886</c:v>
                </c:pt>
                <c:pt idx="966">
                  <c:v>-3.3891944444444442</c:v>
                </c:pt>
                <c:pt idx="967">
                  <c:v>-3.4010611111111113</c:v>
                </c:pt>
                <c:pt idx="968">
                  <c:v>-3.4061500000000002</c:v>
                </c:pt>
                <c:pt idx="969">
                  <c:v>-3.421411111111111</c:v>
                </c:pt>
                <c:pt idx="970">
                  <c:v>-3.4298888888888888</c:v>
                </c:pt>
                <c:pt idx="971">
                  <c:v>-3.4468388888888883</c:v>
                </c:pt>
                <c:pt idx="972">
                  <c:v>-3.455316666666667</c:v>
                </c:pt>
                <c:pt idx="973">
                  <c:v>-3.4637944444444444</c:v>
                </c:pt>
                <c:pt idx="974">
                  <c:v>-3.4756611111111106</c:v>
                </c:pt>
                <c:pt idx="975">
                  <c:v>-3.4841388888888889</c:v>
                </c:pt>
                <c:pt idx="976">
                  <c:v>-3.4960111111111112</c:v>
                </c:pt>
                <c:pt idx="977">
                  <c:v>-3.506183333333333</c:v>
                </c:pt>
                <c:pt idx="978">
                  <c:v>-3.5163555555555552</c:v>
                </c:pt>
                <c:pt idx="979">
                  <c:v>-3.5265277777777775</c:v>
                </c:pt>
                <c:pt idx="980">
                  <c:v>-3.5366999999999997</c:v>
                </c:pt>
                <c:pt idx="981">
                  <c:v>-3.546872222222222</c:v>
                </c:pt>
                <c:pt idx="982">
                  <c:v>-3.5570444444444442</c:v>
                </c:pt>
                <c:pt idx="983">
                  <c:v>-3.5723055555555554</c:v>
                </c:pt>
                <c:pt idx="984">
                  <c:v>-3.5807833333333332</c:v>
                </c:pt>
                <c:pt idx="985">
                  <c:v>-3.5909555555555555</c:v>
                </c:pt>
                <c:pt idx="986">
                  <c:v>-3.5994333333333328</c:v>
                </c:pt>
                <c:pt idx="987">
                  <c:v>-3.6045166666666666</c:v>
                </c:pt>
                <c:pt idx="988">
                  <c:v>-3.6146888888888888</c:v>
                </c:pt>
                <c:pt idx="989">
                  <c:v>-3.6282555555555551</c:v>
                </c:pt>
                <c:pt idx="990">
                  <c:v>-3.6384277777777774</c:v>
                </c:pt>
                <c:pt idx="991">
                  <c:v>-3.6519888888888885</c:v>
                </c:pt>
                <c:pt idx="992">
                  <c:v>-3.6655555555555557</c:v>
                </c:pt>
                <c:pt idx="993">
                  <c:v>-3.672333333333333</c:v>
                </c:pt>
                <c:pt idx="994">
                  <c:v>-3.6842055555555553</c:v>
                </c:pt>
                <c:pt idx="995">
                  <c:v>-3.6977666666666664</c:v>
                </c:pt>
                <c:pt idx="996">
                  <c:v>-3.7062444444444442</c:v>
                </c:pt>
                <c:pt idx="997">
                  <c:v>-3.7130277777777776</c:v>
                </c:pt>
                <c:pt idx="998">
                  <c:v>-3.7282833333333336</c:v>
                </c:pt>
                <c:pt idx="999">
                  <c:v>-3.7384555555555559</c:v>
                </c:pt>
                <c:pt idx="1000">
                  <c:v>-3.7503277777777773</c:v>
                </c:pt>
                <c:pt idx="1001">
                  <c:v>-3.5350055555555557</c:v>
                </c:pt>
                <c:pt idx="1002">
                  <c:v>-3.0585833333333334</c:v>
                </c:pt>
                <c:pt idx="1003">
                  <c:v>-2.6516777777777776</c:v>
                </c:pt>
                <c:pt idx="1004">
                  <c:v>-2.3464944444444447</c:v>
                </c:pt>
                <c:pt idx="1005">
                  <c:v>-2.1193055555555556</c:v>
                </c:pt>
                <c:pt idx="1006">
                  <c:v>-1.9277222222222223</c:v>
                </c:pt>
                <c:pt idx="1007">
                  <c:v>-1.7649555555555556</c:v>
                </c:pt>
                <c:pt idx="1008">
                  <c:v>-1.6208444444444445</c:v>
                </c:pt>
                <c:pt idx="1009">
                  <c:v>-1.4953833333333333</c:v>
                </c:pt>
                <c:pt idx="1010">
                  <c:v>-1.3767</c:v>
                </c:pt>
                <c:pt idx="1011">
                  <c:v>-1.2698888888888888</c:v>
                </c:pt>
                <c:pt idx="1012">
                  <c:v>-1.1732444444444445</c:v>
                </c:pt>
                <c:pt idx="1013">
                  <c:v>-1.0833888888888887</c:v>
                </c:pt>
                <c:pt idx="1014">
                  <c:v>-0.9986166666666666</c:v>
                </c:pt>
                <c:pt idx="1015">
                  <c:v>-0.92740555555555559</c:v>
                </c:pt>
                <c:pt idx="1016">
                  <c:v>-0.8578944444444444</c:v>
                </c:pt>
                <c:pt idx="1017">
                  <c:v>-0.78159999999999996</c:v>
                </c:pt>
                <c:pt idx="1018">
                  <c:v>-0.72225555555555554</c:v>
                </c:pt>
                <c:pt idx="1019">
                  <c:v>-0.65613333333333335</c:v>
                </c:pt>
                <c:pt idx="1020">
                  <c:v>-0.59170555555555548</c:v>
                </c:pt>
                <c:pt idx="1021">
                  <c:v>-0.53406555555555557</c:v>
                </c:pt>
                <c:pt idx="1022">
                  <c:v>-0.48320222222222226</c:v>
                </c:pt>
                <c:pt idx="1023">
                  <c:v>-0.43572944444444445</c:v>
                </c:pt>
                <c:pt idx="1024">
                  <c:v>-0.38486611111111108</c:v>
                </c:pt>
                <c:pt idx="1025">
                  <c:v>-0.33908888888888888</c:v>
                </c:pt>
                <c:pt idx="1026">
                  <c:v>-0.2950072222222222</c:v>
                </c:pt>
                <c:pt idx="1027">
                  <c:v>-0.25262111111111107</c:v>
                </c:pt>
                <c:pt idx="1028">
                  <c:v>-0.2136261111111111</c:v>
                </c:pt>
                <c:pt idx="1029">
                  <c:v>-0.1763261111111111</c:v>
                </c:pt>
                <c:pt idx="1030">
                  <c:v>-0.13563555555555554</c:v>
                </c:pt>
                <c:pt idx="1031">
                  <c:v>-9.8335555555555551E-2</c:v>
                </c:pt>
                <c:pt idx="1032">
                  <c:v>-6.2731111111111112E-2</c:v>
                </c:pt>
                <c:pt idx="1033">
                  <c:v>-2.8822555555555553E-2</c:v>
                </c:pt>
                <c:pt idx="1034">
                  <c:v>-3.390888888888889E-3</c:v>
                </c:pt>
                <c:pt idx="1035">
                  <c:v>2.8822555555555553E-2</c:v>
                </c:pt>
                <c:pt idx="1036">
                  <c:v>5.9340555555555549E-2</c:v>
                </c:pt>
                <c:pt idx="1037">
                  <c:v>8.6467777777777768E-2</c:v>
                </c:pt>
                <c:pt idx="1038">
                  <c:v>0.11359444444444444</c:v>
                </c:pt>
                <c:pt idx="1039">
                  <c:v>0.14072166666666666</c:v>
                </c:pt>
                <c:pt idx="1040">
                  <c:v>0.16615333333333332</c:v>
                </c:pt>
                <c:pt idx="1041">
                  <c:v>0.18141277777777778</c:v>
                </c:pt>
                <c:pt idx="1042">
                  <c:v>0.20175777777777776</c:v>
                </c:pt>
                <c:pt idx="1043">
                  <c:v>0.23397166666666669</c:v>
                </c:pt>
                <c:pt idx="1044">
                  <c:v>0.2560122222222222</c:v>
                </c:pt>
                <c:pt idx="1045">
                  <c:v>0.284835</c:v>
                </c:pt>
                <c:pt idx="1046">
                  <c:v>0.30348444444444445</c:v>
                </c:pt>
                <c:pt idx="1047">
                  <c:v>0.32213444444444445</c:v>
                </c:pt>
                <c:pt idx="1048">
                  <c:v>0.34078444444444445</c:v>
                </c:pt>
                <c:pt idx="1049">
                  <c:v>0.36282555555555557</c:v>
                </c:pt>
                <c:pt idx="1050">
                  <c:v>0.38317055555555557</c:v>
                </c:pt>
                <c:pt idx="1051">
                  <c:v>0.39842999999999995</c:v>
                </c:pt>
                <c:pt idx="1052">
                  <c:v>0.41877500000000001</c:v>
                </c:pt>
                <c:pt idx="1053">
                  <c:v>0.43403388888888883</c:v>
                </c:pt>
                <c:pt idx="1054">
                  <c:v>0.45268388888888889</c:v>
                </c:pt>
                <c:pt idx="1055">
                  <c:v>0.47302944444444445</c:v>
                </c:pt>
                <c:pt idx="1056">
                  <c:v>0.48659277777777771</c:v>
                </c:pt>
                <c:pt idx="1057">
                  <c:v>0.49846111111111113</c:v>
                </c:pt>
                <c:pt idx="1058">
                  <c:v>0.51371999999999995</c:v>
                </c:pt>
                <c:pt idx="1059">
                  <c:v>0.53067444444444445</c:v>
                </c:pt>
                <c:pt idx="1060">
                  <c:v>0.54423833333333338</c:v>
                </c:pt>
                <c:pt idx="1061">
                  <c:v>0.55610555555555552</c:v>
                </c:pt>
                <c:pt idx="1062">
                  <c:v>0.56797222222222221</c:v>
                </c:pt>
                <c:pt idx="1063">
                  <c:v>0.58323333333333338</c:v>
                </c:pt>
                <c:pt idx="1064">
                  <c:v>0.59509999999999996</c:v>
                </c:pt>
                <c:pt idx="1065">
                  <c:v>0.60696666666666665</c:v>
                </c:pt>
                <c:pt idx="1066">
                  <c:v>0.61544444444444446</c:v>
                </c:pt>
                <c:pt idx="1067">
                  <c:v>0.61883333333333335</c:v>
                </c:pt>
                <c:pt idx="1068">
                  <c:v>0.63409444444444441</c:v>
                </c:pt>
                <c:pt idx="1069">
                  <c:v>0.64765555555555554</c:v>
                </c:pt>
                <c:pt idx="1070">
                  <c:v>0.6629166666666666</c:v>
                </c:pt>
                <c:pt idx="1071">
                  <c:v>0.67308888888888885</c:v>
                </c:pt>
                <c:pt idx="1072">
                  <c:v>0.68495555555555554</c:v>
                </c:pt>
                <c:pt idx="1073">
                  <c:v>0.6917388888888889</c:v>
                </c:pt>
                <c:pt idx="1074">
                  <c:v>0.70360555555555548</c:v>
                </c:pt>
                <c:pt idx="1075">
                  <c:v>0.71717222222222221</c:v>
                </c:pt>
                <c:pt idx="1076">
                  <c:v>0.7205611111111111</c:v>
                </c:pt>
                <c:pt idx="1077">
                  <c:v>0.73242777777777779</c:v>
                </c:pt>
                <c:pt idx="1078">
                  <c:v>0.74090555555555548</c:v>
                </c:pt>
                <c:pt idx="1079">
                  <c:v>0.75107777777777773</c:v>
                </c:pt>
                <c:pt idx="1080">
                  <c:v>0.76295000000000002</c:v>
                </c:pt>
                <c:pt idx="1081">
                  <c:v>0.76972777777777779</c:v>
                </c:pt>
                <c:pt idx="1082">
                  <c:v>0.7748166666666666</c:v>
                </c:pt>
                <c:pt idx="1083">
                  <c:v>0.78329444444444452</c:v>
                </c:pt>
                <c:pt idx="1084">
                  <c:v>0.79177222222222221</c:v>
                </c:pt>
                <c:pt idx="1085">
                  <c:v>0.8036388888888889</c:v>
                </c:pt>
                <c:pt idx="1086">
                  <c:v>0.80533333333333335</c:v>
                </c:pt>
                <c:pt idx="1087">
                  <c:v>0.8121166666666666</c:v>
                </c:pt>
                <c:pt idx="1088">
                  <c:v>0.81889999999999996</c:v>
                </c:pt>
                <c:pt idx="1089">
                  <c:v>0.82567777777777773</c:v>
                </c:pt>
                <c:pt idx="1090">
                  <c:v>0.83584999999999998</c:v>
                </c:pt>
                <c:pt idx="1091">
                  <c:v>0.83924444444444446</c:v>
                </c:pt>
                <c:pt idx="1092">
                  <c:v>0.83584999999999998</c:v>
                </c:pt>
                <c:pt idx="1093">
                  <c:v>0.84602777777777771</c:v>
                </c:pt>
                <c:pt idx="1094">
                  <c:v>0.85111111111111104</c:v>
                </c:pt>
                <c:pt idx="1095">
                  <c:v>0.85958888888888896</c:v>
                </c:pt>
                <c:pt idx="1096">
                  <c:v>0.86467777777777766</c:v>
                </c:pt>
                <c:pt idx="1097">
                  <c:v>0.87485000000000002</c:v>
                </c:pt>
                <c:pt idx="1098">
                  <c:v>0.87993333333333335</c:v>
                </c:pt>
                <c:pt idx="1099">
                  <c:v>0.88332777777777771</c:v>
                </c:pt>
                <c:pt idx="1100">
                  <c:v>0.89010555555555548</c:v>
                </c:pt>
                <c:pt idx="1101">
                  <c:v>0.90027777777777784</c:v>
                </c:pt>
                <c:pt idx="1102">
                  <c:v>0.90027777777777784</c:v>
                </c:pt>
                <c:pt idx="1103">
                  <c:v>0.90875555555555554</c:v>
                </c:pt>
                <c:pt idx="1104">
                  <c:v>0.91214999999999991</c:v>
                </c:pt>
                <c:pt idx="1105">
                  <c:v>0.91892777777777768</c:v>
                </c:pt>
                <c:pt idx="1106">
                  <c:v>0.92571111111111104</c:v>
                </c:pt>
                <c:pt idx="1107">
                  <c:v>0.92910000000000004</c:v>
                </c:pt>
                <c:pt idx="1108">
                  <c:v>0.9324944444444444</c:v>
                </c:pt>
                <c:pt idx="1109">
                  <c:v>0.9358833333333334</c:v>
                </c:pt>
                <c:pt idx="1110">
                  <c:v>0.94266666666666665</c:v>
                </c:pt>
                <c:pt idx="1111">
                  <c:v>0.9443611111111111</c:v>
                </c:pt>
                <c:pt idx="1112">
                  <c:v>0.94945000000000002</c:v>
                </c:pt>
                <c:pt idx="1113">
                  <c:v>0.95622777777777779</c:v>
                </c:pt>
                <c:pt idx="1114">
                  <c:v>0.9613166666666666</c:v>
                </c:pt>
                <c:pt idx="1115">
                  <c:v>0.96301111111111115</c:v>
                </c:pt>
                <c:pt idx="1116">
                  <c:v>0.96809999999999985</c:v>
                </c:pt>
                <c:pt idx="1117">
                  <c:v>0.96979444444444451</c:v>
                </c:pt>
                <c:pt idx="1118">
                  <c:v>0.96639999999999993</c:v>
                </c:pt>
                <c:pt idx="1119">
                  <c:v>0.97318333333333329</c:v>
                </c:pt>
                <c:pt idx="1120">
                  <c:v>0.97827222222222221</c:v>
                </c:pt>
                <c:pt idx="1121">
                  <c:v>0.98166111111111098</c:v>
                </c:pt>
                <c:pt idx="1122">
                  <c:v>0.98844444444444435</c:v>
                </c:pt>
                <c:pt idx="1123">
                  <c:v>0.99522222222222234</c:v>
                </c:pt>
                <c:pt idx="1124">
                  <c:v>0.99183333333333334</c:v>
                </c:pt>
                <c:pt idx="1125">
                  <c:v>1.0003111111111112</c:v>
                </c:pt>
                <c:pt idx="1126">
                  <c:v>1.0037</c:v>
                </c:pt>
                <c:pt idx="1127">
                  <c:v>1.0053944444444445</c:v>
                </c:pt>
                <c:pt idx="1128">
                  <c:v>1.0121777777777778</c:v>
                </c:pt>
                <c:pt idx="1129">
                  <c:v>1.0138722222222221</c:v>
                </c:pt>
                <c:pt idx="1130">
                  <c:v>1.018961111111111</c:v>
                </c:pt>
                <c:pt idx="1131">
                  <c:v>1.0155722222222221</c:v>
                </c:pt>
                <c:pt idx="1132">
                  <c:v>1.0223500000000001</c:v>
                </c:pt>
                <c:pt idx="1133">
                  <c:v>1.0223500000000001</c:v>
                </c:pt>
                <c:pt idx="1134">
                  <c:v>1.0291333333333332</c:v>
                </c:pt>
                <c:pt idx="1135">
                  <c:v>1.0325222222222221</c:v>
                </c:pt>
                <c:pt idx="1136">
                  <c:v>1.0342222222222222</c:v>
                </c:pt>
                <c:pt idx="1137">
                  <c:v>1.0409999999999999</c:v>
                </c:pt>
                <c:pt idx="1138">
                  <c:v>1.0426944444444446</c:v>
                </c:pt>
                <c:pt idx="1139">
                  <c:v>1.0477833333333333</c:v>
                </c:pt>
                <c:pt idx="1140">
                  <c:v>1.0494777777777777</c:v>
                </c:pt>
                <c:pt idx="1141">
                  <c:v>1.0477833333333333</c:v>
                </c:pt>
                <c:pt idx="1142">
                  <c:v>1.0545666666666667</c:v>
                </c:pt>
                <c:pt idx="1143">
                  <c:v>1.0477833333333333</c:v>
                </c:pt>
                <c:pt idx="1144">
                  <c:v>1.0443944444444444</c:v>
                </c:pt>
                <c:pt idx="1145">
                  <c:v>1.0545666666666667</c:v>
                </c:pt>
                <c:pt idx="1146">
                  <c:v>1.0579555555555555</c:v>
                </c:pt>
                <c:pt idx="1147">
                  <c:v>1.0613444444444444</c:v>
                </c:pt>
                <c:pt idx="1148">
                  <c:v>1.0664333333333333</c:v>
                </c:pt>
                <c:pt idx="1149">
                  <c:v>1.0681277777777778</c:v>
                </c:pt>
                <c:pt idx="1150">
                  <c:v>1.0681277777777778</c:v>
                </c:pt>
                <c:pt idx="1151">
                  <c:v>1.0732166666666667</c:v>
                </c:pt>
                <c:pt idx="1152">
                  <c:v>1.0749111111111112</c:v>
                </c:pt>
                <c:pt idx="1153">
                  <c:v>1.0783</c:v>
                </c:pt>
                <c:pt idx="1154">
                  <c:v>1.0783</c:v>
                </c:pt>
                <c:pt idx="1155">
                  <c:v>1.0833888888888887</c:v>
                </c:pt>
                <c:pt idx="1156">
                  <c:v>1.0850833333333334</c:v>
                </c:pt>
                <c:pt idx="1157">
                  <c:v>1.0850833333333334</c:v>
                </c:pt>
                <c:pt idx="1158">
                  <c:v>1.0901722222222221</c:v>
                </c:pt>
                <c:pt idx="1159">
                  <c:v>1.0901722222222221</c:v>
                </c:pt>
                <c:pt idx="1160">
                  <c:v>1.0918666666666668</c:v>
                </c:pt>
                <c:pt idx="1161">
                  <c:v>1.0952555555555554</c:v>
                </c:pt>
                <c:pt idx="1162">
                  <c:v>1.093561111111111</c:v>
                </c:pt>
                <c:pt idx="1163">
                  <c:v>1.0969499999999999</c:v>
                </c:pt>
                <c:pt idx="1164">
                  <c:v>1.1020388888888888</c:v>
                </c:pt>
                <c:pt idx="1165">
                  <c:v>1.1020388888888888</c:v>
                </c:pt>
                <c:pt idx="1166">
                  <c:v>1.1020388888888888</c:v>
                </c:pt>
                <c:pt idx="1167">
                  <c:v>1.1037333333333332</c:v>
                </c:pt>
                <c:pt idx="1168">
                  <c:v>1.1054277777777779</c:v>
                </c:pt>
                <c:pt idx="1169">
                  <c:v>1.0986444444444445</c:v>
                </c:pt>
                <c:pt idx="1170">
                  <c:v>1.1020388888888888</c:v>
                </c:pt>
                <c:pt idx="1171">
                  <c:v>1.1071222222222221</c:v>
                </c:pt>
                <c:pt idx="1172">
                  <c:v>1.1054277777777779</c:v>
                </c:pt>
                <c:pt idx="1173">
                  <c:v>1.1105166666666666</c:v>
                </c:pt>
                <c:pt idx="1174">
                  <c:v>1.1139055555555555</c:v>
                </c:pt>
                <c:pt idx="1175">
                  <c:v>1.1155999999999999</c:v>
                </c:pt>
                <c:pt idx="1176">
                  <c:v>1.1172944444444444</c:v>
                </c:pt>
                <c:pt idx="1177">
                  <c:v>1.1223833333333333</c:v>
                </c:pt>
                <c:pt idx="1178">
                  <c:v>1.1206888888888888</c:v>
                </c:pt>
                <c:pt idx="1179">
                  <c:v>1.1206888888888888</c:v>
                </c:pt>
                <c:pt idx="1180">
                  <c:v>1.1257722222222222</c:v>
                </c:pt>
                <c:pt idx="1181">
                  <c:v>1.1257722222222222</c:v>
                </c:pt>
                <c:pt idx="1182">
                  <c:v>1.1240777777777777</c:v>
                </c:pt>
                <c:pt idx="1183">
                  <c:v>1.1274666666666666</c:v>
                </c:pt>
                <c:pt idx="1184">
                  <c:v>1.1325555555555555</c:v>
                </c:pt>
                <c:pt idx="1185">
                  <c:v>1.1291666666666667</c:v>
                </c:pt>
                <c:pt idx="1186">
                  <c:v>1.1308611111111111</c:v>
                </c:pt>
                <c:pt idx="1187">
                  <c:v>1.13425</c:v>
                </c:pt>
                <c:pt idx="1188">
                  <c:v>1.1359444444444444</c:v>
                </c:pt>
                <c:pt idx="1189">
                  <c:v>1.1376444444444442</c:v>
                </c:pt>
                <c:pt idx="1190">
                  <c:v>1.1410333333333333</c:v>
                </c:pt>
                <c:pt idx="1191">
                  <c:v>1.1376444444444442</c:v>
                </c:pt>
                <c:pt idx="1192">
                  <c:v>1.1410333333333333</c:v>
                </c:pt>
                <c:pt idx="1193">
                  <c:v>1.1410333333333333</c:v>
                </c:pt>
                <c:pt idx="1194">
                  <c:v>1.1359444444444444</c:v>
                </c:pt>
                <c:pt idx="1195">
                  <c:v>1.1291666666666667</c:v>
                </c:pt>
                <c:pt idx="1196">
                  <c:v>1.1359444444444444</c:v>
                </c:pt>
                <c:pt idx="1197">
                  <c:v>1.1393388888888889</c:v>
                </c:pt>
                <c:pt idx="1198">
                  <c:v>1.144422222222222</c:v>
                </c:pt>
                <c:pt idx="1199">
                  <c:v>1.1478166666666667</c:v>
                </c:pt>
                <c:pt idx="1200">
                  <c:v>1.1478166666666667</c:v>
                </c:pt>
                <c:pt idx="1201">
                  <c:v>1.144422222222222</c:v>
                </c:pt>
                <c:pt idx="1202">
                  <c:v>1.144422222222222</c:v>
                </c:pt>
                <c:pt idx="1203">
                  <c:v>1.1495111111111112</c:v>
                </c:pt>
                <c:pt idx="1204">
                  <c:v>1.1512055555555554</c:v>
                </c:pt>
                <c:pt idx="1205">
                  <c:v>1.1512055555555554</c:v>
                </c:pt>
                <c:pt idx="1206">
                  <c:v>1.1562944444444443</c:v>
                </c:pt>
                <c:pt idx="1207">
                  <c:v>1.1529</c:v>
                </c:pt>
                <c:pt idx="1208">
                  <c:v>1.1613777777777778</c:v>
                </c:pt>
                <c:pt idx="1209">
                  <c:v>1.1579888888888887</c:v>
                </c:pt>
                <c:pt idx="1210">
                  <c:v>1.1579888888888887</c:v>
                </c:pt>
                <c:pt idx="1211">
                  <c:v>1.1579888888888887</c:v>
                </c:pt>
                <c:pt idx="1212">
                  <c:v>1.1579888888888887</c:v>
                </c:pt>
                <c:pt idx="1213">
                  <c:v>1.1613777777777778</c:v>
                </c:pt>
                <c:pt idx="1214">
                  <c:v>1.1596833333333334</c:v>
                </c:pt>
                <c:pt idx="1215">
                  <c:v>1.1596833333333334</c:v>
                </c:pt>
                <c:pt idx="1216">
                  <c:v>1.1647666666666665</c:v>
                </c:pt>
                <c:pt idx="1217">
                  <c:v>1.1613777777777778</c:v>
                </c:pt>
                <c:pt idx="1218">
                  <c:v>1.1647666666666665</c:v>
                </c:pt>
                <c:pt idx="1219">
                  <c:v>1.1647666666666665</c:v>
                </c:pt>
                <c:pt idx="1220">
                  <c:v>1.1579888888888887</c:v>
                </c:pt>
                <c:pt idx="1221">
                  <c:v>1.1529</c:v>
                </c:pt>
                <c:pt idx="1222">
                  <c:v>1.1596833333333334</c:v>
                </c:pt>
                <c:pt idx="1223">
                  <c:v>1.1613777777777778</c:v>
                </c:pt>
                <c:pt idx="1224">
                  <c:v>1.1613777777777778</c:v>
                </c:pt>
                <c:pt idx="1225">
                  <c:v>1.1664666666666668</c:v>
                </c:pt>
                <c:pt idx="1226">
                  <c:v>1.1647666666666665</c:v>
                </c:pt>
                <c:pt idx="1227">
                  <c:v>1.1664666666666668</c:v>
                </c:pt>
                <c:pt idx="1228">
                  <c:v>1.1664666666666668</c:v>
                </c:pt>
                <c:pt idx="1229">
                  <c:v>1.1698555555555554</c:v>
                </c:pt>
                <c:pt idx="1230">
                  <c:v>1.168161111111111</c:v>
                </c:pt>
                <c:pt idx="1231">
                  <c:v>1.1715499999999999</c:v>
                </c:pt>
                <c:pt idx="1232">
                  <c:v>1.1715499999999999</c:v>
                </c:pt>
                <c:pt idx="1233">
                  <c:v>1.1715499999999999</c:v>
                </c:pt>
                <c:pt idx="1234">
                  <c:v>1.1749444444444443</c:v>
                </c:pt>
                <c:pt idx="1235">
                  <c:v>1.1749444444444443</c:v>
                </c:pt>
                <c:pt idx="1236">
                  <c:v>1.1732444444444445</c:v>
                </c:pt>
                <c:pt idx="1237">
                  <c:v>1.1766388888888888</c:v>
                </c:pt>
                <c:pt idx="1238">
                  <c:v>1.1783333333333332</c:v>
                </c:pt>
                <c:pt idx="1239">
                  <c:v>1.1749444444444443</c:v>
                </c:pt>
                <c:pt idx="1240">
                  <c:v>1.1766388888888888</c:v>
                </c:pt>
                <c:pt idx="1241">
                  <c:v>1.1800277777777779</c:v>
                </c:pt>
                <c:pt idx="1242">
                  <c:v>1.1783333333333332</c:v>
                </c:pt>
                <c:pt idx="1243">
                  <c:v>1.1766388888888888</c:v>
                </c:pt>
                <c:pt idx="1244">
                  <c:v>1.1800277777777779</c:v>
                </c:pt>
                <c:pt idx="1245">
                  <c:v>1.1766388888888888</c:v>
                </c:pt>
                <c:pt idx="1246">
                  <c:v>1.168161111111111</c:v>
                </c:pt>
                <c:pt idx="1247">
                  <c:v>1.1715499999999999</c:v>
                </c:pt>
                <c:pt idx="1248">
                  <c:v>1.1766388888888888</c:v>
                </c:pt>
                <c:pt idx="1249">
                  <c:v>1.1749444444444443</c:v>
                </c:pt>
                <c:pt idx="1250">
                  <c:v>1.1783333333333332</c:v>
                </c:pt>
                <c:pt idx="1251">
                  <c:v>1.1800277777777779</c:v>
                </c:pt>
                <c:pt idx="1252">
                  <c:v>1.1766388888888888</c:v>
                </c:pt>
                <c:pt idx="1253">
                  <c:v>1.1783333333333332</c:v>
                </c:pt>
                <c:pt idx="1254">
                  <c:v>1.1800277777777779</c:v>
                </c:pt>
                <c:pt idx="1255">
                  <c:v>1.1817222222222221</c:v>
                </c:pt>
                <c:pt idx="1256">
                  <c:v>1.1817222222222221</c:v>
                </c:pt>
                <c:pt idx="1257">
                  <c:v>1.1834166666666666</c:v>
                </c:pt>
                <c:pt idx="1258">
                  <c:v>1.1834166666666666</c:v>
                </c:pt>
                <c:pt idx="1259">
                  <c:v>1.1851166666666666</c:v>
                </c:pt>
                <c:pt idx="1260">
                  <c:v>1.186811111111111</c:v>
                </c:pt>
                <c:pt idx="1261">
                  <c:v>1.1834166666666666</c:v>
                </c:pt>
                <c:pt idx="1262">
                  <c:v>1.1817222222222221</c:v>
                </c:pt>
                <c:pt idx="1263">
                  <c:v>1.1851166666666666</c:v>
                </c:pt>
                <c:pt idx="1264">
                  <c:v>1.1851166666666666</c:v>
                </c:pt>
                <c:pt idx="1265">
                  <c:v>1.1834166666666666</c:v>
                </c:pt>
                <c:pt idx="1266">
                  <c:v>1.186811111111111</c:v>
                </c:pt>
                <c:pt idx="1267">
                  <c:v>1.1834166666666666</c:v>
                </c:pt>
                <c:pt idx="1268">
                  <c:v>1.1817222222222221</c:v>
                </c:pt>
                <c:pt idx="1269">
                  <c:v>1.1834166666666666</c:v>
                </c:pt>
                <c:pt idx="1270">
                  <c:v>1.1901999999999999</c:v>
                </c:pt>
                <c:pt idx="1271">
                  <c:v>1.1783333333333332</c:v>
                </c:pt>
                <c:pt idx="1272">
                  <c:v>1.1732444444444445</c:v>
                </c:pt>
                <c:pt idx="1273">
                  <c:v>1.1800277777777779</c:v>
                </c:pt>
                <c:pt idx="1274">
                  <c:v>1.1800277777777779</c:v>
                </c:pt>
                <c:pt idx="1275">
                  <c:v>1.1817222222222221</c:v>
                </c:pt>
                <c:pt idx="1276">
                  <c:v>1.1851166666666666</c:v>
                </c:pt>
                <c:pt idx="1277">
                  <c:v>1.1834166666666666</c:v>
                </c:pt>
                <c:pt idx="1278">
                  <c:v>1.1834166666666666</c:v>
                </c:pt>
                <c:pt idx="1279">
                  <c:v>1.1851166666666666</c:v>
                </c:pt>
                <c:pt idx="1280">
                  <c:v>1.186811111111111</c:v>
                </c:pt>
                <c:pt idx="1281">
                  <c:v>1.1834166666666666</c:v>
                </c:pt>
                <c:pt idx="1282">
                  <c:v>1.1885055555555555</c:v>
                </c:pt>
                <c:pt idx="1283">
                  <c:v>1.1885055555555555</c:v>
                </c:pt>
                <c:pt idx="1284">
                  <c:v>1.1851166666666666</c:v>
                </c:pt>
                <c:pt idx="1285">
                  <c:v>1.1901999999999999</c:v>
                </c:pt>
                <c:pt idx="1286">
                  <c:v>1.1918944444444444</c:v>
                </c:pt>
                <c:pt idx="1287">
                  <c:v>1.1901999999999999</c:v>
                </c:pt>
                <c:pt idx="1288">
                  <c:v>1.1885055555555555</c:v>
                </c:pt>
                <c:pt idx="1289">
                  <c:v>1.1885055555555555</c:v>
                </c:pt>
                <c:pt idx="1290">
                  <c:v>1.186811111111111</c:v>
                </c:pt>
                <c:pt idx="1291">
                  <c:v>1.1851166666666666</c:v>
                </c:pt>
                <c:pt idx="1292">
                  <c:v>1.1851166666666666</c:v>
                </c:pt>
                <c:pt idx="1293">
                  <c:v>1.186811111111111</c:v>
                </c:pt>
                <c:pt idx="1294">
                  <c:v>1.1851166666666666</c:v>
                </c:pt>
                <c:pt idx="1295">
                  <c:v>1.186811111111111</c:v>
                </c:pt>
                <c:pt idx="1296">
                  <c:v>1.1918944444444444</c:v>
                </c:pt>
                <c:pt idx="1297">
                  <c:v>1.1766388888888888</c:v>
                </c:pt>
                <c:pt idx="1298">
                  <c:v>1.1800277777777779</c:v>
                </c:pt>
                <c:pt idx="1299">
                  <c:v>1.1851166666666666</c:v>
                </c:pt>
                <c:pt idx="1300">
                  <c:v>1.1834166666666666</c:v>
                </c:pt>
                <c:pt idx="1301">
                  <c:v>1.1851166666666666</c:v>
                </c:pt>
                <c:pt idx="1302">
                  <c:v>1.1834166666666666</c:v>
                </c:pt>
                <c:pt idx="1303">
                  <c:v>1.1834166666666666</c:v>
                </c:pt>
                <c:pt idx="1304">
                  <c:v>1.1834166666666666</c:v>
                </c:pt>
                <c:pt idx="1305">
                  <c:v>1.1901999999999999</c:v>
                </c:pt>
                <c:pt idx="1306">
                  <c:v>1.1885055555555555</c:v>
                </c:pt>
                <c:pt idx="1307">
                  <c:v>1.186811111111111</c:v>
                </c:pt>
                <c:pt idx="1308">
                  <c:v>1.1851166666666666</c:v>
                </c:pt>
                <c:pt idx="1309">
                  <c:v>1.186811111111111</c:v>
                </c:pt>
                <c:pt idx="1310">
                  <c:v>1.1885055555555555</c:v>
                </c:pt>
                <c:pt idx="1311">
                  <c:v>1.1901999999999999</c:v>
                </c:pt>
                <c:pt idx="1312">
                  <c:v>1.186811111111111</c:v>
                </c:pt>
                <c:pt idx="1313">
                  <c:v>1.1885055555555555</c:v>
                </c:pt>
                <c:pt idx="1314">
                  <c:v>1.1885055555555555</c:v>
                </c:pt>
                <c:pt idx="1315">
                  <c:v>1.1851166666666666</c:v>
                </c:pt>
                <c:pt idx="1316">
                  <c:v>1.1851166666666666</c:v>
                </c:pt>
                <c:pt idx="1317">
                  <c:v>1.1834166666666666</c:v>
                </c:pt>
                <c:pt idx="1318">
                  <c:v>1.1885055555555555</c:v>
                </c:pt>
                <c:pt idx="1319">
                  <c:v>1.1885055555555555</c:v>
                </c:pt>
                <c:pt idx="1320">
                  <c:v>1.1851166666666666</c:v>
                </c:pt>
                <c:pt idx="1321">
                  <c:v>1.1885055555555555</c:v>
                </c:pt>
                <c:pt idx="1322">
                  <c:v>1.1783333333333332</c:v>
                </c:pt>
                <c:pt idx="1323">
                  <c:v>1.1732444444444445</c:v>
                </c:pt>
                <c:pt idx="1324">
                  <c:v>1.1817222222222221</c:v>
                </c:pt>
                <c:pt idx="1325">
                  <c:v>1.1834166666666666</c:v>
                </c:pt>
                <c:pt idx="1326">
                  <c:v>1.1851166666666666</c:v>
                </c:pt>
                <c:pt idx="1327">
                  <c:v>1.1834166666666666</c:v>
                </c:pt>
                <c:pt idx="1328">
                  <c:v>1.1901999999999999</c:v>
                </c:pt>
                <c:pt idx="1329">
                  <c:v>1.1834166666666666</c:v>
                </c:pt>
                <c:pt idx="1330">
                  <c:v>1.1834166666666666</c:v>
                </c:pt>
                <c:pt idx="1331">
                  <c:v>1.186811111111111</c:v>
                </c:pt>
                <c:pt idx="1332">
                  <c:v>1.1834166666666666</c:v>
                </c:pt>
                <c:pt idx="1333">
                  <c:v>1.1851166666666666</c:v>
                </c:pt>
                <c:pt idx="1334">
                  <c:v>1.186811111111111</c:v>
                </c:pt>
                <c:pt idx="1335">
                  <c:v>1.1851166666666666</c:v>
                </c:pt>
                <c:pt idx="1336">
                  <c:v>1.1817222222222221</c:v>
                </c:pt>
                <c:pt idx="1337">
                  <c:v>1.1834166666666666</c:v>
                </c:pt>
                <c:pt idx="1338">
                  <c:v>1.1851166666666666</c:v>
                </c:pt>
                <c:pt idx="1339">
                  <c:v>1.1817222222222221</c:v>
                </c:pt>
                <c:pt idx="1340">
                  <c:v>1.186811111111111</c:v>
                </c:pt>
                <c:pt idx="1341">
                  <c:v>1.1834166666666666</c:v>
                </c:pt>
                <c:pt idx="1342">
                  <c:v>1.1834166666666666</c:v>
                </c:pt>
                <c:pt idx="1343">
                  <c:v>1.1817222222222221</c:v>
                </c:pt>
                <c:pt idx="1344">
                  <c:v>1.1834166666666666</c:v>
                </c:pt>
                <c:pt idx="1345">
                  <c:v>1.1834166666666666</c:v>
                </c:pt>
                <c:pt idx="1346">
                  <c:v>1.1851166666666666</c:v>
                </c:pt>
                <c:pt idx="1347">
                  <c:v>1.1851166666666666</c:v>
                </c:pt>
                <c:pt idx="1348">
                  <c:v>1.1732444444444445</c:v>
                </c:pt>
                <c:pt idx="1349">
                  <c:v>1.1715499999999999</c:v>
                </c:pt>
                <c:pt idx="1350">
                  <c:v>1.1800277777777779</c:v>
                </c:pt>
                <c:pt idx="1351">
                  <c:v>1.1766388888888888</c:v>
                </c:pt>
                <c:pt idx="1352">
                  <c:v>1.1766388888888888</c:v>
                </c:pt>
                <c:pt idx="1353">
                  <c:v>1.1800277777777779</c:v>
                </c:pt>
                <c:pt idx="1354">
                  <c:v>1.1783333333333332</c:v>
                </c:pt>
                <c:pt idx="1355">
                  <c:v>1.1766388888888888</c:v>
                </c:pt>
                <c:pt idx="1356">
                  <c:v>1.1800277777777779</c:v>
                </c:pt>
                <c:pt idx="1357">
                  <c:v>1.1800277777777779</c:v>
                </c:pt>
                <c:pt idx="1358">
                  <c:v>1.1817222222222221</c:v>
                </c:pt>
                <c:pt idx="1359">
                  <c:v>1.1766388888888888</c:v>
                </c:pt>
                <c:pt idx="1360">
                  <c:v>1.1817222222222221</c:v>
                </c:pt>
                <c:pt idx="1361">
                  <c:v>1.1800277777777779</c:v>
                </c:pt>
                <c:pt idx="1362">
                  <c:v>1.1817222222222221</c:v>
                </c:pt>
                <c:pt idx="1363">
                  <c:v>1.1783333333333332</c:v>
                </c:pt>
                <c:pt idx="1364">
                  <c:v>1.1766388888888888</c:v>
                </c:pt>
                <c:pt idx="1365">
                  <c:v>1.1783333333333332</c:v>
                </c:pt>
                <c:pt idx="1366">
                  <c:v>1.1783333333333332</c:v>
                </c:pt>
                <c:pt idx="1367">
                  <c:v>1.1749444444444443</c:v>
                </c:pt>
                <c:pt idx="1368">
                  <c:v>1.1732444444444445</c:v>
                </c:pt>
                <c:pt idx="1369">
                  <c:v>1.1783333333333332</c:v>
                </c:pt>
                <c:pt idx="1370">
                  <c:v>1.1766388888888888</c:v>
                </c:pt>
                <c:pt idx="1371">
                  <c:v>1.1749444444444443</c:v>
                </c:pt>
                <c:pt idx="1372">
                  <c:v>1.1783333333333332</c:v>
                </c:pt>
                <c:pt idx="1373">
                  <c:v>1.1715499999999999</c:v>
                </c:pt>
                <c:pt idx="1374">
                  <c:v>1.1647666666666665</c:v>
                </c:pt>
                <c:pt idx="1375">
                  <c:v>1.1664666666666668</c:v>
                </c:pt>
                <c:pt idx="1376">
                  <c:v>1.1698555555555554</c:v>
                </c:pt>
                <c:pt idx="1377">
                  <c:v>1.1715499999999999</c:v>
                </c:pt>
                <c:pt idx="1378">
                  <c:v>1.1715499999999999</c:v>
                </c:pt>
                <c:pt idx="1379">
                  <c:v>1.1715499999999999</c:v>
                </c:pt>
                <c:pt idx="1380">
                  <c:v>1.1715499999999999</c:v>
                </c:pt>
                <c:pt idx="1381">
                  <c:v>1.1749444444444443</c:v>
                </c:pt>
                <c:pt idx="1382">
                  <c:v>1.1715499999999999</c:v>
                </c:pt>
                <c:pt idx="1383">
                  <c:v>1.1732444444444445</c:v>
                </c:pt>
                <c:pt idx="1384">
                  <c:v>1.1749444444444443</c:v>
                </c:pt>
                <c:pt idx="1385">
                  <c:v>1.1732444444444445</c:v>
                </c:pt>
                <c:pt idx="1386">
                  <c:v>1.168161111111111</c:v>
                </c:pt>
                <c:pt idx="1387">
                  <c:v>1.1613777777777778</c:v>
                </c:pt>
                <c:pt idx="1388">
                  <c:v>1.1630722222222221</c:v>
                </c:pt>
                <c:pt idx="1389">
                  <c:v>1.1698555555555554</c:v>
                </c:pt>
                <c:pt idx="1390">
                  <c:v>1.1715499999999999</c:v>
                </c:pt>
                <c:pt idx="1391">
                  <c:v>1.1698555555555554</c:v>
                </c:pt>
                <c:pt idx="1392">
                  <c:v>1.1698555555555554</c:v>
                </c:pt>
                <c:pt idx="1393">
                  <c:v>1.1715499999999999</c:v>
                </c:pt>
                <c:pt idx="1394">
                  <c:v>1.1698555555555554</c:v>
                </c:pt>
                <c:pt idx="1395">
                  <c:v>1.1698555555555554</c:v>
                </c:pt>
                <c:pt idx="1396">
                  <c:v>1.1664666666666668</c:v>
                </c:pt>
                <c:pt idx="1397">
                  <c:v>1.1698555555555554</c:v>
                </c:pt>
                <c:pt idx="1398">
                  <c:v>1.1698555555555554</c:v>
                </c:pt>
                <c:pt idx="1399">
                  <c:v>1.1562944444444443</c:v>
                </c:pt>
                <c:pt idx="1400">
                  <c:v>1.1579888888888887</c:v>
                </c:pt>
                <c:pt idx="1401">
                  <c:v>1.1630722222222221</c:v>
                </c:pt>
                <c:pt idx="1402">
                  <c:v>1.1630722222222221</c:v>
                </c:pt>
                <c:pt idx="1403">
                  <c:v>1.1596833333333334</c:v>
                </c:pt>
                <c:pt idx="1404">
                  <c:v>1.1647666666666665</c:v>
                </c:pt>
                <c:pt idx="1405">
                  <c:v>1.1664666666666668</c:v>
                </c:pt>
                <c:pt idx="1406">
                  <c:v>1.1647666666666665</c:v>
                </c:pt>
                <c:pt idx="1407">
                  <c:v>1.1630722222222221</c:v>
                </c:pt>
                <c:pt idx="1408">
                  <c:v>1.1647666666666665</c:v>
                </c:pt>
                <c:pt idx="1409">
                  <c:v>1.1613777777777778</c:v>
                </c:pt>
                <c:pt idx="1410">
                  <c:v>1.1613777777777778</c:v>
                </c:pt>
                <c:pt idx="1411">
                  <c:v>1.1630722222222221</c:v>
                </c:pt>
                <c:pt idx="1412">
                  <c:v>1.1647666666666665</c:v>
                </c:pt>
                <c:pt idx="1413">
                  <c:v>1.1630722222222221</c:v>
                </c:pt>
                <c:pt idx="1414">
                  <c:v>1.1647666666666665</c:v>
                </c:pt>
                <c:pt idx="1415">
                  <c:v>1.1596833333333334</c:v>
                </c:pt>
                <c:pt idx="1416">
                  <c:v>1.1613777777777778</c:v>
                </c:pt>
                <c:pt idx="1417">
                  <c:v>1.1647666666666665</c:v>
                </c:pt>
                <c:pt idx="1418">
                  <c:v>1.1613777777777778</c:v>
                </c:pt>
                <c:pt idx="1419">
                  <c:v>1.1613777777777778</c:v>
                </c:pt>
                <c:pt idx="1420">
                  <c:v>1.1613777777777778</c:v>
                </c:pt>
                <c:pt idx="1421">
                  <c:v>1.1613777777777778</c:v>
                </c:pt>
                <c:pt idx="1422">
                  <c:v>1.1596833333333334</c:v>
                </c:pt>
                <c:pt idx="1423">
                  <c:v>1.1630722222222221</c:v>
                </c:pt>
                <c:pt idx="1424">
                  <c:v>1.1579888888888887</c:v>
                </c:pt>
                <c:pt idx="1425">
                  <c:v>1.1461166666666667</c:v>
                </c:pt>
                <c:pt idx="1426">
                  <c:v>1.1495111111111112</c:v>
                </c:pt>
                <c:pt idx="1427">
                  <c:v>1.1529</c:v>
                </c:pt>
                <c:pt idx="1428">
                  <c:v>1.1562944444444443</c:v>
                </c:pt>
                <c:pt idx="1429">
                  <c:v>1.1562944444444443</c:v>
                </c:pt>
                <c:pt idx="1430">
                  <c:v>1.1545944444444445</c:v>
                </c:pt>
                <c:pt idx="1431">
                  <c:v>1.1562944444444443</c:v>
                </c:pt>
                <c:pt idx="1432">
                  <c:v>1.1512055555555554</c:v>
                </c:pt>
                <c:pt idx="1433">
                  <c:v>1.1562944444444443</c:v>
                </c:pt>
                <c:pt idx="1434">
                  <c:v>1.1545944444444445</c:v>
                </c:pt>
                <c:pt idx="1435">
                  <c:v>1.1545944444444445</c:v>
                </c:pt>
                <c:pt idx="1436">
                  <c:v>1.1579888888888887</c:v>
                </c:pt>
                <c:pt idx="1437">
                  <c:v>1.1562944444444443</c:v>
                </c:pt>
                <c:pt idx="1438">
                  <c:v>1.1512055555555554</c:v>
                </c:pt>
                <c:pt idx="1439">
                  <c:v>1.1545944444444445</c:v>
                </c:pt>
                <c:pt idx="1440">
                  <c:v>1.1545944444444445</c:v>
                </c:pt>
                <c:pt idx="1441">
                  <c:v>1.1512055555555554</c:v>
                </c:pt>
                <c:pt idx="1442">
                  <c:v>1.1495111111111112</c:v>
                </c:pt>
                <c:pt idx="1443">
                  <c:v>1.1529</c:v>
                </c:pt>
                <c:pt idx="1444">
                  <c:v>1.1512055555555554</c:v>
                </c:pt>
                <c:pt idx="1445">
                  <c:v>1.1478166666666667</c:v>
                </c:pt>
                <c:pt idx="1446">
                  <c:v>1.1461166666666667</c:v>
                </c:pt>
                <c:pt idx="1447">
                  <c:v>1.1495111111111112</c:v>
                </c:pt>
                <c:pt idx="1448">
                  <c:v>1.1495111111111112</c:v>
                </c:pt>
                <c:pt idx="1449">
                  <c:v>1.1495111111111112</c:v>
                </c:pt>
                <c:pt idx="1450">
                  <c:v>1.144422222222222</c:v>
                </c:pt>
                <c:pt idx="1451">
                  <c:v>1.1393388888888889</c:v>
                </c:pt>
                <c:pt idx="1452">
                  <c:v>1.1427277777777778</c:v>
                </c:pt>
                <c:pt idx="1453">
                  <c:v>1.1427277777777778</c:v>
                </c:pt>
                <c:pt idx="1454">
                  <c:v>1.1427277777777778</c:v>
                </c:pt>
                <c:pt idx="1455">
                  <c:v>1.144422222222222</c:v>
                </c:pt>
                <c:pt idx="1456">
                  <c:v>1.144422222222222</c:v>
                </c:pt>
                <c:pt idx="1457">
                  <c:v>1.1461166666666667</c:v>
                </c:pt>
                <c:pt idx="1458">
                  <c:v>1.1427277777777778</c:v>
                </c:pt>
                <c:pt idx="1459">
                  <c:v>1.144422222222222</c:v>
                </c:pt>
                <c:pt idx="1460">
                  <c:v>1.1427277777777778</c:v>
                </c:pt>
                <c:pt idx="1461">
                  <c:v>1.1427277777777778</c:v>
                </c:pt>
                <c:pt idx="1462">
                  <c:v>1.144422222222222</c:v>
                </c:pt>
                <c:pt idx="1463">
                  <c:v>1.1427277777777778</c:v>
                </c:pt>
                <c:pt idx="1464">
                  <c:v>1.1478166666666667</c:v>
                </c:pt>
                <c:pt idx="1465">
                  <c:v>1.1461166666666667</c:v>
                </c:pt>
                <c:pt idx="1466">
                  <c:v>1.1410333333333333</c:v>
                </c:pt>
                <c:pt idx="1467">
                  <c:v>1.1393388888888889</c:v>
                </c:pt>
                <c:pt idx="1468">
                  <c:v>1.144422222222222</c:v>
                </c:pt>
                <c:pt idx="1469">
                  <c:v>1.1427277777777778</c:v>
                </c:pt>
                <c:pt idx="1470">
                  <c:v>1.1410333333333333</c:v>
                </c:pt>
                <c:pt idx="1471">
                  <c:v>1.1393388888888889</c:v>
                </c:pt>
                <c:pt idx="1472">
                  <c:v>1.1410333333333333</c:v>
                </c:pt>
                <c:pt idx="1473">
                  <c:v>1.1393388888888889</c:v>
                </c:pt>
                <c:pt idx="1474">
                  <c:v>1.1393388888888889</c:v>
                </c:pt>
                <c:pt idx="1475">
                  <c:v>1.1427277777777778</c:v>
                </c:pt>
                <c:pt idx="1476">
                  <c:v>1.1291666666666667</c:v>
                </c:pt>
                <c:pt idx="1477">
                  <c:v>1.1274666666666666</c:v>
                </c:pt>
                <c:pt idx="1478">
                  <c:v>1.1325555555555555</c:v>
                </c:pt>
                <c:pt idx="1479">
                  <c:v>1.13425</c:v>
                </c:pt>
                <c:pt idx="1480">
                  <c:v>1.1359444444444444</c:v>
                </c:pt>
                <c:pt idx="1481">
                  <c:v>1.1359444444444444</c:v>
                </c:pt>
                <c:pt idx="1482">
                  <c:v>1.1359444444444444</c:v>
                </c:pt>
                <c:pt idx="1483">
                  <c:v>1.1359444444444444</c:v>
                </c:pt>
                <c:pt idx="1484">
                  <c:v>1.1359444444444444</c:v>
                </c:pt>
                <c:pt idx="1485">
                  <c:v>1.1359444444444444</c:v>
                </c:pt>
                <c:pt idx="1486">
                  <c:v>1.1325555555555555</c:v>
                </c:pt>
                <c:pt idx="1487">
                  <c:v>1.13425</c:v>
                </c:pt>
                <c:pt idx="1488">
                  <c:v>1.1308611111111111</c:v>
                </c:pt>
                <c:pt idx="1489">
                  <c:v>1.1359444444444444</c:v>
                </c:pt>
                <c:pt idx="1490">
                  <c:v>1.13425</c:v>
                </c:pt>
                <c:pt idx="1491">
                  <c:v>1.1325555555555555</c:v>
                </c:pt>
                <c:pt idx="1492">
                  <c:v>1.1325555555555555</c:v>
                </c:pt>
                <c:pt idx="1493">
                  <c:v>1.1308611111111111</c:v>
                </c:pt>
                <c:pt idx="1494">
                  <c:v>1.1325555555555555</c:v>
                </c:pt>
                <c:pt idx="1495">
                  <c:v>1.1291666666666667</c:v>
                </c:pt>
                <c:pt idx="1496">
                  <c:v>1.1308611111111111</c:v>
                </c:pt>
                <c:pt idx="1497">
                  <c:v>1.1325555555555555</c:v>
                </c:pt>
                <c:pt idx="1498">
                  <c:v>1.1274666666666666</c:v>
                </c:pt>
                <c:pt idx="1499">
                  <c:v>1.1308611111111111</c:v>
                </c:pt>
                <c:pt idx="1500">
                  <c:v>1.1308611111111111</c:v>
                </c:pt>
                <c:pt idx="1501">
                  <c:v>1.1240777777777777</c:v>
                </c:pt>
                <c:pt idx="1502">
                  <c:v>1.1172944444444444</c:v>
                </c:pt>
                <c:pt idx="1503">
                  <c:v>1.1223833333333333</c:v>
                </c:pt>
                <c:pt idx="1504">
                  <c:v>1.1223833333333333</c:v>
                </c:pt>
                <c:pt idx="1505">
                  <c:v>1.1257722222222222</c:v>
                </c:pt>
                <c:pt idx="1506">
                  <c:v>1.1291666666666667</c:v>
                </c:pt>
                <c:pt idx="1507">
                  <c:v>1.1291666666666667</c:v>
                </c:pt>
                <c:pt idx="1508">
                  <c:v>1.1223833333333333</c:v>
                </c:pt>
                <c:pt idx="1509">
                  <c:v>1.1223833333333333</c:v>
                </c:pt>
                <c:pt idx="1510">
                  <c:v>1.1257722222222222</c:v>
                </c:pt>
                <c:pt idx="1511">
                  <c:v>1.1240777777777777</c:v>
                </c:pt>
                <c:pt idx="1512">
                  <c:v>1.1240777777777777</c:v>
                </c:pt>
                <c:pt idx="1513">
                  <c:v>1.1257722222222222</c:v>
                </c:pt>
                <c:pt idx="1514">
                  <c:v>1.1240777777777777</c:v>
                </c:pt>
                <c:pt idx="1515">
                  <c:v>1.1240777777777777</c:v>
                </c:pt>
                <c:pt idx="1516">
                  <c:v>1.1257722222222222</c:v>
                </c:pt>
                <c:pt idx="1517">
                  <c:v>1.1240777777777777</c:v>
                </c:pt>
                <c:pt idx="1518">
                  <c:v>1.1223833333333333</c:v>
                </c:pt>
                <c:pt idx="1519">
                  <c:v>1.1240777777777777</c:v>
                </c:pt>
                <c:pt idx="1520">
                  <c:v>1.1206888888888888</c:v>
                </c:pt>
                <c:pt idx="1521">
                  <c:v>1.1206888888888888</c:v>
                </c:pt>
                <c:pt idx="1522">
                  <c:v>1.1223833333333333</c:v>
                </c:pt>
                <c:pt idx="1523">
                  <c:v>1.1223833333333333</c:v>
                </c:pt>
                <c:pt idx="1524">
                  <c:v>1.1206888888888888</c:v>
                </c:pt>
                <c:pt idx="1525">
                  <c:v>1.1223833333333333</c:v>
                </c:pt>
                <c:pt idx="1526">
                  <c:v>1.1223833333333333</c:v>
                </c:pt>
                <c:pt idx="1527">
                  <c:v>1.1088222222222222</c:v>
                </c:pt>
                <c:pt idx="1528">
                  <c:v>1.1088222222222222</c:v>
                </c:pt>
                <c:pt idx="1529">
                  <c:v>1.1139055555555555</c:v>
                </c:pt>
                <c:pt idx="1530">
                  <c:v>1.1139055555555555</c:v>
                </c:pt>
                <c:pt idx="1531">
                  <c:v>1.1139055555555555</c:v>
                </c:pt>
                <c:pt idx="1532">
                  <c:v>1.1172944444444444</c:v>
                </c:pt>
                <c:pt idx="1533">
                  <c:v>1.1206888888888888</c:v>
                </c:pt>
                <c:pt idx="1534">
                  <c:v>1.1155999999999999</c:v>
                </c:pt>
                <c:pt idx="1535">
                  <c:v>1.1172944444444444</c:v>
                </c:pt>
                <c:pt idx="1536">
                  <c:v>1.1189944444444444</c:v>
                </c:pt>
                <c:pt idx="1537">
                  <c:v>1.1172944444444444</c:v>
                </c:pt>
                <c:pt idx="1538">
                  <c:v>1.1172944444444444</c:v>
                </c:pt>
                <c:pt idx="1539">
                  <c:v>1.1105166666666666</c:v>
                </c:pt>
                <c:pt idx="1540">
                  <c:v>1.112211111111111</c:v>
                </c:pt>
                <c:pt idx="1541">
                  <c:v>1.112211111111111</c:v>
                </c:pt>
                <c:pt idx="1542">
                  <c:v>1.1155999999999999</c:v>
                </c:pt>
                <c:pt idx="1543">
                  <c:v>1.1139055555555555</c:v>
                </c:pt>
                <c:pt idx="1544">
                  <c:v>1.1139055555555555</c:v>
                </c:pt>
                <c:pt idx="1545">
                  <c:v>1.1172944444444444</c:v>
                </c:pt>
                <c:pt idx="1546">
                  <c:v>1.1105166666666666</c:v>
                </c:pt>
                <c:pt idx="1547">
                  <c:v>1.1105166666666666</c:v>
                </c:pt>
                <c:pt idx="1548">
                  <c:v>1.112211111111111</c:v>
                </c:pt>
                <c:pt idx="1549">
                  <c:v>1.1155999999999999</c:v>
                </c:pt>
                <c:pt idx="1550">
                  <c:v>1.112211111111111</c:v>
                </c:pt>
                <c:pt idx="1551">
                  <c:v>1.1105166666666666</c:v>
                </c:pt>
                <c:pt idx="1552">
                  <c:v>1.112211111111111</c:v>
                </c:pt>
                <c:pt idx="1553">
                  <c:v>1.1020388888888888</c:v>
                </c:pt>
                <c:pt idx="1554">
                  <c:v>1.1020388888888888</c:v>
                </c:pt>
                <c:pt idx="1555">
                  <c:v>1.1071222222222221</c:v>
                </c:pt>
                <c:pt idx="1556">
                  <c:v>1.1054277777777779</c:v>
                </c:pt>
                <c:pt idx="1557">
                  <c:v>1.1088222222222222</c:v>
                </c:pt>
                <c:pt idx="1558">
                  <c:v>1.1105166666666666</c:v>
                </c:pt>
                <c:pt idx="1559">
                  <c:v>1.1088222222222222</c:v>
                </c:pt>
                <c:pt idx="1560">
                  <c:v>1.1071222222222221</c:v>
                </c:pt>
                <c:pt idx="1561">
                  <c:v>1.1088222222222222</c:v>
                </c:pt>
                <c:pt idx="1562">
                  <c:v>1.112211111111111</c:v>
                </c:pt>
                <c:pt idx="1563">
                  <c:v>1.1088222222222222</c:v>
                </c:pt>
                <c:pt idx="1564">
                  <c:v>1.1088222222222222</c:v>
                </c:pt>
                <c:pt idx="1565">
                  <c:v>1.1105166666666666</c:v>
                </c:pt>
                <c:pt idx="1566">
                  <c:v>1.1105166666666666</c:v>
                </c:pt>
                <c:pt idx="1567">
                  <c:v>1.1105166666666666</c:v>
                </c:pt>
                <c:pt idx="1568">
                  <c:v>1.1088222222222222</c:v>
                </c:pt>
                <c:pt idx="1569">
                  <c:v>1.1054277777777779</c:v>
                </c:pt>
                <c:pt idx="1570">
                  <c:v>1.1088222222222222</c:v>
                </c:pt>
                <c:pt idx="1571">
                  <c:v>1.1088222222222222</c:v>
                </c:pt>
                <c:pt idx="1572">
                  <c:v>1.1071222222222221</c:v>
                </c:pt>
                <c:pt idx="1573">
                  <c:v>1.1071222222222221</c:v>
                </c:pt>
                <c:pt idx="1574">
                  <c:v>1.1054277777777779</c:v>
                </c:pt>
                <c:pt idx="1575">
                  <c:v>1.1054277777777779</c:v>
                </c:pt>
                <c:pt idx="1576">
                  <c:v>1.1054277777777779</c:v>
                </c:pt>
                <c:pt idx="1577">
                  <c:v>1.1071222222222221</c:v>
                </c:pt>
                <c:pt idx="1578">
                  <c:v>1.0986444444444445</c:v>
                </c:pt>
                <c:pt idx="1579">
                  <c:v>1.0952555555555554</c:v>
                </c:pt>
                <c:pt idx="1580">
                  <c:v>1.0969499999999999</c:v>
                </c:pt>
                <c:pt idx="1581">
                  <c:v>1.1003444444444443</c:v>
                </c:pt>
                <c:pt idx="1582">
                  <c:v>1.1020388888888888</c:v>
                </c:pt>
                <c:pt idx="1583">
                  <c:v>1.1003444444444443</c:v>
                </c:pt>
                <c:pt idx="1584">
                  <c:v>1.1037333333333332</c:v>
                </c:pt>
                <c:pt idx="1585">
                  <c:v>1.0986444444444445</c:v>
                </c:pt>
                <c:pt idx="1586">
                  <c:v>1.1020388888888888</c:v>
                </c:pt>
                <c:pt idx="1587">
                  <c:v>1.1020388888888888</c:v>
                </c:pt>
                <c:pt idx="1588">
                  <c:v>1.0986444444444445</c:v>
                </c:pt>
                <c:pt idx="1589">
                  <c:v>1.0986444444444445</c:v>
                </c:pt>
                <c:pt idx="1590">
                  <c:v>1.1020388888888888</c:v>
                </c:pt>
                <c:pt idx="1591">
                  <c:v>1.1172944444444444</c:v>
                </c:pt>
                <c:pt idx="1592">
                  <c:v>1.1189944444444444</c:v>
                </c:pt>
                <c:pt idx="1593">
                  <c:v>1.1172944444444444</c:v>
                </c:pt>
                <c:pt idx="1594">
                  <c:v>1.112211111111111</c:v>
                </c:pt>
                <c:pt idx="1595">
                  <c:v>1.1071222222222221</c:v>
                </c:pt>
                <c:pt idx="1596">
                  <c:v>1.1037333333333332</c:v>
                </c:pt>
                <c:pt idx="1597">
                  <c:v>1.1071222222222221</c:v>
                </c:pt>
                <c:pt idx="1598">
                  <c:v>1.1020388888888888</c:v>
                </c:pt>
                <c:pt idx="1599">
                  <c:v>1.1020388888888888</c:v>
                </c:pt>
                <c:pt idx="1600">
                  <c:v>1.1003444444444443</c:v>
                </c:pt>
                <c:pt idx="1601">
                  <c:v>1.0986444444444445</c:v>
                </c:pt>
                <c:pt idx="1602">
                  <c:v>1.1003444444444443</c:v>
                </c:pt>
                <c:pt idx="1603">
                  <c:v>1.1003444444444443</c:v>
                </c:pt>
                <c:pt idx="1604">
                  <c:v>1.0884722222222221</c:v>
                </c:pt>
                <c:pt idx="1605">
                  <c:v>1.0901722222222221</c:v>
                </c:pt>
                <c:pt idx="1606">
                  <c:v>1.093561111111111</c:v>
                </c:pt>
                <c:pt idx="1607">
                  <c:v>1.093561111111111</c:v>
                </c:pt>
                <c:pt idx="1608">
                  <c:v>1.0952555555555554</c:v>
                </c:pt>
                <c:pt idx="1609">
                  <c:v>1.0986444444444445</c:v>
                </c:pt>
                <c:pt idx="1610">
                  <c:v>1.093561111111111</c:v>
                </c:pt>
                <c:pt idx="1611">
                  <c:v>1.0952555555555554</c:v>
                </c:pt>
                <c:pt idx="1612">
                  <c:v>1.0952555555555554</c:v>
                </c:pt>
                <c:pt idx="1613">
                  <c:v>1.093561111111111</c:v>
                </c:pt>
                <c:pt idx="1614">
                  <c:v>1.093561111111111</c:v>
                </c:pt>
                <c:pt idx="1615">
                  <c:v>1.093561111111111</c:v>
                </c:pt>
                <c:pt idx="1616">
                  <c:v>1.0952555555555554</c:v>
                </c:pt>
                <c:pt idx="1617">
                  <c:v>1.093561111111111</c:v>
                </c:pt>
                <c:pt idx="1618">
                  <c:v>1.093561111111111</c:v>
                </c:pt>
                <c:pt idx="1619">
                  <c:v>1.093561111111111</c:v>
                </c:pt>
                <c:pt idx="1620">
                  <c:v>1.0901722222222221</c:v>
                </c:pt>
                <c:pt idx="1621">
                  <c:v>1.0918666666666668</c:v>
                </c:pt>
                <c:pt idx="1622">
                  <c:v>1.093561111111111</c:v>
                </c:pt>
                <c:pt idx="1623">
                  <c:v>1.0918666666666668</c:v>
                </c:pt>
                <c:pt idx="1624">
                  <c:v>1.0918666666666668</c:v>
                </c:pt>
                <c:pt idx="1625">
                  <c:v>1.0918666666666668</c:v>
                </c:pt>
                <c:pt idx="1626">
                  <c:v>1.0918666666666668</c:v>
                </c:pt>
                <c:pt idx="1627">
                  <c:v>1.0918666666666668</c:v>
                </c:pt>
                <c:pt idx="1628">
                  <c:v>1.0918666666666668</c:v>
                </c:pt>
                <c:pt idx="1629">
                  <c:v>1.0884722222222221</c:v>
                </c:pt>
                <c:pt idx="1630">
                  <c:v>1.0783</c:v>
                </c:pt>
                <c:pt idx="1631">
                  <c:v>1.0833888888888887</c:v>
                </c:pt>
                <c:pt idx="1632">
                  <c:v>1.0833888888888887</c:v>
                </c:pt>
                <c:pt idx="1633">
                  <c:v>1.0833888888888887</c:v>
                </c:pt>
                <c:pt idx="1634">
                  <c:v>1.0867777777777778</c:v>
                </c:pt>
                <c:pt idx="1635">
                  <c:v>1.0884722222222221</c:v>
                </c:pt>
                <c:pt idx="1636">
                  <c:v>1.0850833333333334</c:v>
                </c:pt>
                <c:pt idx="1637">
                  <c:v>1.0850833333333334</c:v>
                </c:pt>
                <c:pt idx="1638">
                  <c:v>1.0867777777777778</c:v>
                </c:pt>
                <c:pt idx="1639">
                  <c:v>1.0850833333333334</c:v>
                </c:pt>
                <c:pt idx="1640">
                  <c:v>1.0867777777777778</c:v>
                </c:pt>
                <c:pt idx="1641">
                  <c:v>1.0850833333333334</c:v>
                </c:pt>
                <c:pt idx="1642">
                  <c:v>1.0867777777777778</c:v>
                </c:pt>
                <c:pt idx="1643">
                  <c:v>1.0850833333333334</c:v>
                </c:pt>
                <c:pt idx="1644">
                  <c:v>1.0850833333333334</c:v>
                </c:pt>
                <c:pt idx="1645">
                  <c:v>1.0884722222222221</c:v>
                </c:pt>
                <c:pt idx="1646">
                  <c:v>1.0850833333333334</c:v>
                </c:pt>
                <c:pt idx="1647">
                  <c:v>1.0850833333333334</c:v>
                </c:pt>
                <c:pt idx="1648">
                  <c:v>1.0850833333333334</c:v>
                </c:pt>
                <c:pt idx="1649">
                  <c:v>1.0816944444444443</c:v>
                </c:pt>
                <c:pt idx="1650">
                  <c:v>1.0833888888888887</c:v>
                </c:pt>
                <c:pt idx="1651">
                  <c:v>1.0833888888888887</c:v>
                </c:pt>
                <c:pt idx="1652">
                  <c:v>1.0816944444444443</c:v>
                </c:pt>
                <c:pt idx="1653">
                  <c:v>1.0833888888888887</c:v>
                </c:pt>
                <c:pt idx="1654">
                  <c:v>1.0833888888888887</c:v>
                </c:pt>
                <c:pt idx="1655">
                  <c:v>1.0715222222222223</c:v>
                </c:pt>
                <c:pt idx="1656">
                  <c:v>1.0732166666666667</c:v>
                </c:pt>
                <c:pt idx="1657">
                  <c:v>1.0783</c:v>
                </c:pt>
                <c:pt idx="1658">
                  <c:v>1.0766055555555554</c:v>
                </c:pt>
                <c:pt idx="1659">
                  <c:v>1.0766055555555554</c:v>
                </c:pt>
                <c:pt idx="1660">
                  <c:v>1.0799944444444445</c:v>
                </c:pt>
                <c:pt idx="1661">
                  <c:v>1.0799944444444445</c:v>
                </c:pt>
                <c:pt idx="1662">
                  <c:v>1.0749111111111112</c:v>
                </c:pt>
                <c:pt idx="1663">
                  <c:v>1.0783</c:v>
                </c:pt>
                <c:pt idx="1664">
                  <c:v>1.0783</c:v>
                </c:pt>
                <c:pt idx="1665">
                  <c:v>1.0783</c:v>
                </c:pt>
                <c:pt idx="1666">
                  <c:v>1.0799944444444445</c:v>
                </c:pt>
                <c:pt idx="1667">
                  <c:v>1.0816944444444443</c:v>
                </c:pt>
                <c:pt idx="1668">
                  <c:v>1.0783</c:v>
                </c:pt>
                <c:pt idx="1669">
                  <c:v>1.0816944444444443</c:v>
                </c:pt>
                <c:pt idx="1670">
                  <c:v>1.0783</c:v>
                </c:pt>
                <c:pt idx="1671">
                  <c:v>1.0766055555555554</c:v>
                </c:pt>
                <c:pt idx="1672">
                  <c:v>1.0766055555555554</c:v>
                </c:pt>
                <c:pt idx="1673">
                  <c:v>1.0766055555555554</c:v>
                </c:pt>
                <c:pt idx="1674">
                  <c:v>1.0783</c:v>
                </c:pt>
                <c:pt idx="1675">
                  <c:v>1.0783</c:v>
                </c:pt>
                <c:pt idx="1676">
                  <c:v>1.0783</c:v>
                </c:pt>
                <c:pt idx="1677">
                  <c:v>1.0783</c:v>
                </c:pt>
                <c:pt idx="1678">
                  <c:v>1.0783</c:v>
                </c:pt>
                <c:pt idx="1679">
                  <c:v>1.0783</c:v>
                </c:pt>
                <c:pt idx="1680">
                  <c:v>1.0749111111111112</c:v>
                </c:pt>
                <c:pt idx="1681">
                  <c:v>1.0647388888888889</c:v>
                </c:pt>
                <c:pt idx="1682">
                  <c:v>1.069822222222222</c:v>
                </c:pt>
                <c:pt idx="1683">
                  <c:v>1.0715222222222223</c:v>
                </c:pt>
                <c:pt idx="1684">
                  <c:v>1.0732166666666667</c:v>
                </c:pt>
                <c:pt idx="1685">
                  <c:v>1.0715222222222223</c:v>
                </c:pt>
                <c:pt idx="1686">
                  <c:v>1.0732166666666667</c:v>
                </c:pt>
                <c:pt idx="1687">
                  <c:v>1.0715222222222223</c:v>
                </c:pt>
                <c:pt idx="1688">
                  <c:v>1.0732166666666667</c:v>
                </c:pt>
                <c:pt idx="1689">
                  <c:v>1.0732166666666667</c:v>
                </c:pt>
                <c:pt idx="1690">
                  <c:v>1.0732166666666667</c:v>
                </c:pt>
                <c:pt idx="1691">
                  <c:v>1.0732166666666667</c:v>
                </c:pt>
                <c:pt idx="1692">
                  <c:v>1.0715222222222223</c:v>
                </c:pt>
                <c:pt idx="1693">
                  <c:v>1.0749111111111112</c:v>
                </c:pt>
                <c:pt idx="1694">
                  <c:v>1.0732166666666667</c:v>
                </c:pt>
                <c:pt idx="1695">
                  <c:v>1.0732166666666667</c:v>
                </c:pt>
                <c:pt idx="1696">
                  <c:v>1.0766055555555554</c:v>
                </c:pt>
                <c:pt idx="1697">
                  <c:v>1.0715222222222223</c:v>
                </c:pt>
                <c:pt idx="1698">
                  <c:v>1.0749111111111112</c:v>
                </c:pt>
                <c:pt idx="1699">
                  <c:v>1.0749111111111112</c:v>
                </c:pt>
                <c:pt idx="1700">
                  <c:v>1.0732166666666667</c:v>
                </c:pt>
                <c:pt idx="1701">
                  <c:v>1.0732166666666667</c:v>
                </c:pt>
                <c:pt idx="1702">
                  <c:v>1.0715222222222223</c:v>
                </c:pt>
                <c:pt idx="1703">
                  <c:v>1.0749111111111112</c:v>
                </c:pt>
                <c:pt idx="1704">
                  <c:v>1.0732166666666667</c:v>
                </c:pt>
                <c:pt idx="1705">
                  <c:v>1.0715222222222223</c:v>
                </c:pt>
                <c:pt idx="1706">
                  <c:v>1.0664333333333333</c:v>
                </c:pt>
                <c:pt idx="1707">
                  <c:v>1.0630444444444442</c:v>
                </c:pt>
                <c:pt idx="1708">
                  <c:v>1.0630444444444442</c:v>
                </c:pt>
                <c:pt idx="1709">
                  <c:v>1.0647388888888889</c:v>
                </c:pt>
                <c:pt idx="1710">
                  <c:v>1.0681277777777778</c:v>
                </c:pt>
                <c:pt idx="1711">
                  <c:v>1.0715222222222223</c:v>
                </c:pt>
                <c:pt idx="1712">
                  <c:v>1.069822222222222</c:v>
                </c:pt>
                <c:pt idx="1713">
                  <c:v>1.0681277777777778</c:v>
                </c:pt>
                <c:pt idx="1714">
                  <c:v>1.0664333333333333</c:v>
                </c:pt>
                <c:pt idx="1715">
                  <c:v>1.0681277777777778</c:v>
                </c:pt>
                <c:pt idx="1716">
                  <c:v>1.069822222222222</c:v>
                </c:pt>
                <c:pt idx="1717">
                  <c:v>1.069822222222222</c:v>
                </c:pt>
                <c:pt idx="1718">
                  <c:v>1.0664333333333333</c:v>
                </c:pt>
                <c:pt idx="1719">
                  <c:v>1.069822222222222</c:v>
                </c:pt>
                <c:pt idx="1720">
                  <c:v>1.069822222222222</c:v>
                </c:pt>
                <c:pt idx="1721">
                  <c:v>1.0681277777777778</c:v>
                </c:pt>
                <c:pt idx="1722">
                  <c:v>1.069822222222222</c:v>
                </c:pt>
                <c:pt idx="1723">
                  <c:v>1.0681277777777778</c:v>
                </c:pt>
                <c:pt idx="1724">
                  <c:v>1.0664333333333333</c:v>
                </c:pt>
                <c:pt idx="1725">
                  <c:v>1.069822222222222</c:v>
                </c:pt>
                <c:pt idx="1726">
                  <c:v>1.0647388888888889</c:v>
                </c:pt>
                <c:pt idx="1727">
                  <c:v>1.0681277777777778</c:v>
                </c:pt>
                <c:pt idx="1728">
                  <c:v>1.069822222222222</c:v>
                </c:pt>
                <c:pt idx="1729">
                  <c:v>1.0681277777777778</c:v>
                </c:pt>
                <c:pt idx="1730">
                  <c:v>1.069822222222222</c:v>
                </c:pt>
                <c:pt idx="1731">
                  <c:v>1.0664333333333333</c:v>
                </c:pt>
                <c:pt idx="1732">
                  <c:v>1.0562611111111111</c:v>
                </c:pt>
                <c:pt idx="1733">
                  <c:v>1.0545666666666667</c:v>
                </c:pt>
                <c:pt idx="1734">
                  <c:v>1.0613444444444444</c:v>
                </c:pt>
                <c:pt idx="1735">
                  <c:v>1.0647388888888889</c:v>
                </c:pt>
                <c:pt idx="1736">
                  <c:v>1.0647388888888889</c:v>
                </c:pt>
                <c:pt idx="1737">
                  <c:v>1.0664333333333333</c:v>
                </c:pt>
                <c:pt idx="1738">
                  <c:v>1.0647388888888889</c:v>
                </c:pt>
                <c:pt idx="1739">
                  <c:v>1.0647388888888889</c:v>
                </c:pt>
                <c:pt idx="1740">
                  <c:v>1.0681277777777778</c:v>
                </c:pt>
                <c:pt idx="1741">
                  <c:v>1.0664333333333333</c:v>
                </c:pt>
                <c:pt idx="1742">
                  <c:v>1.0647388888888889</c:v>
                </c:pt>
                <c:pt idx="1743">
                  <c:v>1.0630444444444442</c:v>
                </c:pt>
                <c:pt idx="1744">
                  <c:v>1.0630444444444442</c:v>
                </c:pt>
                <c:pt idx="1745">
                  <c:v>1.0630444444444442</c:v>
                </c:pt>
                <c:pt idx="1746">
                  <c:v>1.0647388888888889</c:v>
                </c:pt>
                <c:pt idx="1747">
                  <c:v>1.0630444444444442</c:v>
                </c:pt>
                <c:pt idx="1748">
                  <c:v>1.0630444444444442</c:v>
                </c:pt>
                <c:pt idx="1749">
                  <c:v>1.0630444444444442</c:v>
                </c:pt>
                <c:pt idx="1750">
                  <c:v>1.0664333333333333</c:v>
                </c:pt>
                <c:pt idx="1751">
                  <c:v>1.0630444444444442</c:v>
                </c:pt>
                <c:pt idx="1752">
                  <c:v>1.05965</c:v>
                </c:pt>
                <c:pt idx="1753">
                  <c:v>1.0630444444444442</c:v>
                </c:pt>
                <c:pt idx="1754">
                  <c:v>1.0630444444444442</c:v>
                </c:pt>
                <c:pt idx="1755">
                  <c:v>1.0579555555555555</c:v>
                </c:pt>
                <c:pt idx="1756">
                  <c:v>1.0613444444444444</c:v>
                </c:pt>
                <c:pt idx="1757">
                  <c:v>1.05965</c:v>
                </c:pt>
                <c:pt idx="1758">
                  <c:v>1.0528722222222222</c:v>
                </c:pt>
                <c:pt idx="1759">
                  <c:v>1.0545666666666667</c:v>
                </c:pt>
                <c:pt idx="1760">
                  <c:v>1.05965</c:v>
                </c:pt>
                <c:pt idx="1761">
                  <c:v>1.0579555555555555</c:v>
                </c:pt>
                <c:pt idx="1762">
                  <c:v>1.05965</c:v>
                </c:pt>
                <c:pt idx="1763">
                  <c:v>1.05965</c:v>
                </c:pt>
                <c:pt idx="1764">
                  <c:v>1.0579555555555555</c:v>
                </c:pt>
                <c:pt idx="1765">
                  <c:v>1.0613444444444444</c:v>
                </c:pt>
                <c:pt idx="1766">
                  <c:v>1.0630444444444442</c:v>
                </c:pt>
                <c:pt idx="1767">
                  <c:v>1.0613444444444444</c:v>
                </c:pt>
                <c:pt idx="1768">
                  <c:v>1.0630444444444442</c:v>
                </c:pt>
                <c:pt idx="1769">
                  <c:v>1.05965</c:v>
                </c:pt>
                <c:pt idx="1770">
                  <c:v>1.0613444444444444</c:v>
                </c:pt>
                <c:pt idx="1771">
                  <c:v>1.0647388888888889</c:v>
                </c:pt>
                <c:pt idx="1772">
                  <c:v>1.0630444444444442</c:v>
                </c:pt>
                <c:pt idx="1773">
                  <c:v>1.0613444444444444</c:v>
                </c:pt>
                <c:pt idx="1774">
                  <c:v>1.0613444444444444</c:v>
                </c:pt>
                <c:pt idx="1775">
                  <c:v>1.0579555555555555</c:v>
                </c:pt>
                <c:pt idx="1776">
                  <c:v>1.0630444444444442</c:v>
                </c:pt>
                <c:pt idx="1777">
                  <c:v>1.05965</c:v>
                </c:pt>
                <c:pt idx="1778">
                  <c:v>1.0613444444444444</c:v>
                </c:pt>
                <c:pt idx="1779">
                  <c:v>1.05965</c:v>
                </c:pt>
                <c:pt idx="1780">
                  <c:v>1.0562611111111111</c:v>
                </c:pt>
                <c:pt idx="1781">
                  <c:v>1.0562611111111111</c:v>
                </c:pt>
                <c:pt idx="1782">
                  <c:v>1.0613444444444444</c:v>
                </c:pt>
                <c:pt idx="1783">
                  <c:v>1.0528722222222222</c:v>
                </c:pt>
                <c:pt idx="1784">
                  <c:v>1.0494777777777777</c:v>
                </c:pt>
                <c:pt idx="1785">
                  <c:v>1.0528722222222222</c:v>
                </c:pt>
                <c:pt idx="1786">
                  <c:v>1.0562611111111111</c:v>
                </c:pt>
                <c:pt idx="1787">
                  <c:v>1.0545666666666667</c:v>
                </c:pt>
                <c:pt idx="1788">
                  <c:v>1.0562611111111111</c:v>
                </c:pt>
                <c:pt idx="1789">
                  <c:v>1.05965</c:v>
                </c:pt>
                <c:pt idx="1790">
                  <c:v>1.0528722222222222</c:v>
                </c:pt>
                <c:pt idx="1791">
                  <c:v>1.0579555555555555</c:v>
                </c:pt>
                <c:pt idx="1792">
                  <c:v>1.0545666666666667</c:v>
                </c:pt>
                <c:pt idx="1793">
                  <c:v>1.0579555555555555</c:v>
                </c:pt>
                <c:pt idx="1794">
                  <c:v>1.0562611111111111</c:v>
                </c:pt>
                <c:pt idx="1795">
                  <c:v>1.0562611111111111</c:v>
                </c:pt>
                <c:pt idx="1796">
                  <c:v>1.0494777777777777</c:v>
                </c:pt>
                <c:pt idx="1797">
                  <c:v>1.0494777777777777</c:v>
                </c:pt>
                <c:pt idx="1798">
                  <c:v>1.0511722222222222</c:v>
                </c:pt>
                <c:pt idx="1799">
                  <c:v>1.0528722222222222</c:v>
                </c:pt>
                <c:pt idx="1800">
                  <c:v>1.0528722222222222</c:v>
                </c:pt>
                <c:pt idx="1801">
                  <c:v>1.0528722222222222</c:v>
                </c:pt>
                <c:pt idx="1802">
                  <c:v>1.0528722222222222</c:v>
                </c:pt>
                <c:pt idx="1803">
                  <c:v>1.0545666666666667</c:v>
                </c:pt>
                <c:pt idx="1804">
                  <c:v>1.0562611111111111</c:v>
                </c:pt>
                <c:pt idx="1805">
                  <c:v>1.0562611111111111</c:v>
                </c:pt>
                <c:pt idx="1806">
                  <c:v>1.0528722222222222</c:v>
                </c:pt>
                <c:pt idx="1807">
                  <c:v>1.0528722222222222</c:v>
                </c:pt>
                <c:pt idx="1808">
                  <c:v>1.0545666666666667</c:v>
                </c:pt>
                <c:pt idx="1809">
                  <c:v>1.0460888888888888</c:v>
                </c:pt>
                <c:pt idx="1810">
                  <c:v>1.0477833333333333</c:v>
                </c:pt>
                <c:pt idx="1811">
                  <c:v>1.0460888888888888</c:v>
                </c:pt>
                <c:pt idx="1812">
                  <c:v>1.0494777777777777</c:v>
                </c:pt>
                <c:pt idx="1813">
                  <c:v>1.0477833333333333</c:v>
                </c:pt>
                <c:pt idx="1814">
                  <c:v>1.0511722222222222</c:v>
                </c:pt>
                <c:pt idx="1815">
                  <c:v>1.0528722222222222</c:v>
                </c:pt>
                <c:pt idx="1816">
                  <c:v>1.0511722222222222</c:v>
                </c:pt>
                <c:pt idx="1817">
                  <c:v>1.0528722222222222</c:v>
                </c:pt>
                <c:pt idx="1818">
                  <c:v>1.0494777777777777</c:v>
                </c:pt>
                <c:pt idx="1819">
                  <c:v>1.0511722222222222</c:v>
                </c:pt>
                <c:pt idx="1820">
                  <c:v>1.0545666666666667</c:v>
                </c:pt>
                <c:pt idx="1821">
                  <c:v>1.0562611111111111</c:v>
                </c:pt>
                <c:pt idx="1822">
                  <c:v>1.0528722222222222</c:v>
                </c:pt>
                <c:pt idx="1823">
                  <c:v>1.0528722222222222</c:v>
                </c:pt>
                <c:pt idx="1824">
                  <c:v>1.0562611111111111</c:v>
                </c:pt>
                <c:pt idx="1825">
                  <c:v>1.0528722222222222</c:v>
                </c:pt>
                <c:pt idx="1826">
                  <c:v>1.0511722222222222</c:v>
                </c:pt>
                <c:pt idx="1827">
                  <c:v>1.0562611111111111</c:v>
                </c:pt>
                <c:pt idx="1828">
                  <c:v>1.0511722222222222</c:v>
                </c:pt>
                <c:pt idx="1829">
                  <c:v>1.0562611111111111</c:v>
                </c:pt>
                <c:pt idx="1830">
                  <c:v>1.0545666666666667</c:v>
                </c:pt>
                <c:pt idx="1831">
                  <c:v>1.0545666666666667</c:v>
                </c:pt>
                <c:pt idx="1832">
                  <c:v>1.0545666666666667</c:v>
                </c:pt>
                <c:pt idx="1833">
                  <c:v>1.0545666666666667</c:v>
                </c:pt>
                <c:pt idx="1834">
                  <c:v>1.0477833333333333</c:v>
                </c:pt>
                <c:pt idx="1835">
                  <c:v>1.0460888888888888</c:v>
                </c:pt>
                <c:pt idx="1836">
                  <c:v>1.0494777777777777</c:v>
                </c:pt>
                <c:pt idx="1837">
                  <c:v>1.0511722222222222</c:v>
                </c:pt>
                <c:pt idx="1838">
                  <c:v>1.0511722222222222</c:v>
                </c:pt>
                <c:pt idx="1839">
                  <c:v>1.0545666666666667</c:v>
                </c:pt>
                <c:pt idx="1840">
                  <c:v>1.0545666666666667</c:v>
                </c:pt>
                <c:pt idx="1841">
                  <c:v>1.0545666666666667</c:v>
                </c:pt>
                <c:pt idx="1842">
                  <c:v>1.0545666666666667</c:v>
                </c:pt>
                <c:pt idx="1843">
                  <c:v>1.0545666666666667</c:v>
                </c:pt>
                <c:pt idx="1844">
                  <c:v>1.0528722222222222</c:v>
                </c:pt>
                <c:pt idx="1845">
                  <c:v>1.0545666666666667</c:v>
                </c:pt>
                <c:pt idx="1846">
                  <c:v>1.0562611111111111</c:v>
                </c:pt>
                <c:pt idx="1847">
                  <c:v>1.0562611111111111</c:v>
                </c:pt>
                <c:pt idx="1848">
                  <c:v>1.0528722222222222</c:v>
                </c:pt>
                <c:pt idx="1849">
                  <c:v>1.0545666666666667</c:v>
                </c:pt>
                <c:pt idx="1850">
                  <c:v>1.0511722222222222</c:v>
                </c:pt>
                <c:pt idx="1851">
                  <c:v>1.0545666666666667</c:v>
                </c:pt>
                <c:pt idx="1852">
                  <c:v>1.0545666666666667</c:v>
                </c:pt>
                <c:pt idx="1853">
                  <c:v>1.0562611111111111</c:v>
                </c:pt>
                <c:pt idx="1854">
                  <c:v>1.0528722222222222</c:v>
                </c:pt>
                <c:pt idx="1855">
                  <c:v>1.0528722222222222</c:v>
                </c:pt>
                <c:pt idx="1856">
                  <c:v>1.0562611111111111</c:v>
                </c:pt>
                <c:pt idx="1857">
                  <c:v>1.0511722222222222</c:v>
                </c:pt>
                <c:pt idx="1858">
                  <c:v>1.0562611111111111</c:v>
                </c:pt>
                <c:pt idx="1859">
                  <c:v>1.0579555555555555</c:v>
                </c:pt>
                <c:pt idx="1860">
                  <c:v>1.0460888888888888</c:v>
                </c:pt>
                <c:pt idx="1861">
                  <c:v>1.0494777777777777</c:v>
                </c:pt>
                <c:pt idx="1862">
                  <c:v>1.0528722222222222</c:v>
                </c:pt>
                <c:pt idx="1863">
                  <c:v>1.0528722222222222</c:v>
                </c:pt>
                <c:pt idx="1864">
                  <c:v>1.0545666666666667</c:v>
                </c:pt>
                <c:pt idx="1865">
                  <c:v>1.0579555555555555</c:v>
                </c:pt>
                <c:pt idx="1866">
                  <c:v>1.0562611111111111</c:v>
                </c:pt>
                <c:pt idx="1867">
                  <c:v>1.0562611111111111</c:v>
                </c:pt>
                <c:pt idx="1868">
                  <c:v>1.0545666666666667</c:v>
                </c:pt>
                <c:pt idx="1869">
                  <c:v>1.0562611111111111</c:v>
                </c:pt>
                <c:pt idx="1870">
                  <c:v>1.0545666666666667</c:v>
                </c:pt>
                <c:pt idx="1871">
                  <c:v>1.05965</c:v>
                </c:pt>
                <c:pt idx="1872">
                  <c:v>1.0579555555555555</c:v>
                </c:pt>
                <c:pt idx="1873">
                  <c:v>1.0613444444444444</c:v>
                </c:pt>
                <c:pt idx="1874">
                  <c:v>1.05965</c:v>
                </c:pt>
                <c:pt idx="1875">
                  <c:v>1.05965</c:v>
                </c:pt>
                <c:pt idx="1876">
                  <c:v>1.0579555555555555</c:v>
                </c:pt>
                <c:pt idx="1877">
                  <c:v>1.05965</c:v>
                </c:pt>
                <c:pt idx="1878">
                  <c:v>1.05965</c:v>
                </c:pt>
                <c:pt idx="1879">
                  <c:v>1.0579555555555555</c:v>
                </c:pt>
                <c:pt idx="1880">
                  <c:v>1.05965</c:v>
                </c:pt>
                <c:pt idx="1881">
                  <c:v>1.0613444444444444</c:v>
                </c:pt>
                <c:pt idx="1882">
                  <c:v>1.05965</c:v>
                </c:pt>
                <c:pt idx="1883">
                  <c:v>1.0579555555555555</c:v>
                </c:pt>
                <c:pt idx="1884">
                  <c:v>1.0613444444444444</c:v>
                </c:pt>
                <c:pt idx="1885">
                  <c:v>1.0562611111111111</c:v>
                </c:pt>
                <c:pt idx="1886">
                  <c:v>1.0545666666666667</c:v>
                </c:pt>
                <c:pt idx="1887">
                  <c:v>1.0579555555555555</c:v>
                </c:pt>
                <c:pt idx="1888">
                  <c:v>1.05965</c:v>
                </c:pt>
                <c:pt idx="1889">
                  <c:v>1.0647388888888889</c:v>
                </c:pt>
                <c:pt idx="1890">
                  <c:v>1.0613444444444444</c:v>
                </c:pt>
                <c:pt idx="1891">
                  <c:v>1.0630444444444442</c:v>
                </c:pt>
                <c:pt idx="1892">
                  <c:v>1.0630444444444442</c:v>
                </c:pt>
                <c:pt idx="1893">
                  <c:v>1.0647388888888889</c:v>
                </c:pt>
                <c:pt idx="1894">
                  <c:v>1.069822222222222</c:v>
                </c:pt>
                <c:pt idx="1895">
                  <c:v>1.0647388888888889</c:v>
                </c:pt>
                <c:pt idx="1896">
                  <c:v>1.069822222222222</c:v>
                </c:pt>
                <c:pt idx="1897">
                  <c:v>1.069822222222222</c:v>
                </c:pt>
                <c:pt idx="1898">
                  <c:v>1.0681277777777778</c:v>
                </c:pt>
                <c:pt idx="1899">
                  <c:v>1.0681277777777778</c:v>
                </c:pt>
                <c:pt idx="1900">
                  <c:v>1.0732166666666667</c:v>
                </c:pt>
                <c:pt idx="1901">
                  <c:v>1.0715222222222223</c:v>
                </c:pt>
                <c:pt idx="1902">
                  <c:v>1.0715222222222223</c:v>
                </c:pt>
                <c:pt idx="1903">
                  <c:v>1.0715222222222223</c:v>
                </c:pt>
                <c:pt idx="1904">
                  <c:v>1.0749111111111112</c:v>
                </c:pt>
                <c:pt idx="1905">
                  <c:v>1.0732166666666667</c:v>
                </c:pt>
                <c:pt idx="1906">
                  <c:v>1.069822222222222</c:v>
                </c:pt>
                <c:pt idx="1907">
                  <c:v>1.0715222222222223</c:v>
                </c:pt>
                <c:pt idx="1908">
                  <c:v>1.0749111111111112</c:v>
                </c:pt>
                <c:pt idx="1909">
                  <c:v>1.0749111111111112</c:v>
                </c:pt>
                <c:pt idx="1910">
                  <c:v>1.0766055555555554</c:v>
                </c:pt>
                <c:pt idx="1911">
                  <c:v>1.0681277777777778</c:v>
                </c:pt>
                <c:pt idx="1912">
                  <c:v>1.0715222222222223</c:v>
                </c:pt>
                <c:pt idx="1913">
                  <c:v>1.0749111111111112</c:v>
                </c:pt>
                <c:pt idx="1914">
                  <c:v>1.0783</c:v>
                </c:pt>
                <c:pt idx="1915">
                  <c:v>1.0799944444444445</c:v>
                </c:pt>
                <c:pt idx="1916">
                  <c:v>1.0783</c:v>
                </c:pt>
                <c:pt idx="1917">
                  <c:v>1.0799944444444445</c:v>
                </c:pt>
                <c:pt idx="1918">
                  <c:v>1.0783</c:v>
                </c:pt>
                <c:pt idx="1919">
                  <c:v>1.0833888888888887</c:v>
                </c:pt>
                <c:pt idx="1920">
                  <c:v>1.0816944444444443</c:v>
                </c:pt>
                <c:pt idx="1921">
                  <c:v>1.0833888888888887</c:v>
                </c:pt>
                <c:pt idx="1922">
                  <c:v>1.0884722222222221</c:v>
                </c:pt>
                <c:pt idx="1923">
                  <c:v>1.0850833333333334</c:v>
                </c:pt>
                <c:pt idx="1924">
                  <c:v>1.0867777777777778</c:v>
                </c:pt>
                <c:pt idx="1925">
                  <c:v>1.0867777777777778</c:v>
                </c:pt>
                <c:pt idx="1926">
                  <c:v>1.0884722222222221</c:v>
                </c:pt>
                <c:pt idx="1927">
                  <c:v>1.0884722222222221</c:v>
                </c:pt>
                <c:pt idx="1928">
                  <c:v>1.0901722222222221</c:v>
                </c:pt>
                <c:pt idx="1929">
                  <c:v>1.093561111111111</c:v>
                </c:pt>
                <c:pt idx="1930">
                  <c:v>1.0918666666666668</c:v>
                </c:pt>
                <c:pt idx="1931">
                  <c:v>1.093561111111111</c:v>
                </c:pt>
                <c:pt idx="1932">
                  <c:v>1.0969499999999999</c:v>
                </c:pt>
                <c:pt idx="1933">
                  <c:v>1.0969499999999999</c:v>
                </c:pt>
                <c:pt idx="1934">
                  <c:v>1.0969499999999999</c:v>
                </c:pt>
                <c:pt idx="1935">
                  <c:v>1.0986444444444445</c:v>
                </c:pt>
                <c:pt idx="1936">
                  <c:v>1.0986444444444445</c:v>
                </c:pt>
                <c:pt idx="1937">
                  <c:v>1.0850833333333334</c:v>
                </c:pt>
                <c:pt idx="1938">
                  <c:v>1.0969499999999999</c:v>
                </c:pt>
                <c:pt idx="1939">
                  <c:v>1.0969499999999999</c:v>
                </c:pt>
                <c:pt idx="1940">
                  <c:v>1.0986444444444445</c:v>
                </c:pt>
                <c:pt idx="1941">
                  <c:v>1.1054277777777779</c:v>
                </c:pt>
                <c:pt idx="1942">
                  <c:v>1.1037333333333332</c:v>
                </c:pt>
                <c:pt idx="1943">
                  <c:v>1.1020388888888888</c:v>
                </c:pt>
                <c:pt idx="1944">
                  <c:v>1.1037333333333332</c:v>
                </c:pt>
                <c:pt idx="1945">
                  <c:v>1.1071222222222221</c:v>
                </c:pt>
                <c:pt idx="1946">
                  <c:v>1.1071222222222221</c:v>
                </c:pt>
                <c:pt idx="1947">
                  <c:v>1.1105166666666666</c:v>
                </c:pt>
                <c:pt idx="1948">
                  <c:v>1.112211111111111</c:v>
                </c:pt>
                <c:pt idx="1949">
                  <c:v>1.1155999999999999</c:v>
                </c:pt>
                <c:pt idx="1950">
                  <c:v>1.1105166666666666</c:v>
                </c:pt>
                <c:pt idx="1951">
                  <c:v>1.1172944444444444</c:v>
                </c:pt>
                <c:pt idx="1952">
                  <c:v>1.1172944444444444</c:v>
                </c:pt>
                <c:pt idx="1953">
                  <c:v>1.1139055555555555</c:v>
                </c:pt>
                <c:pt idx="1954">
                  <c:v>1.1206888888888888</c:v>
                </c:pt>
                <c:pt idx="1955">
                  <c:v>1.1189944444444444</c:v>
                </c:pt>
                <c:pt idx="1956">
                  <c:v>1.1223833333333333</c:v>
                </c:pt>
                <c:pt idx="1957">
                  <c:v>1.1223833333333333</c:v>
                </c:pt>
                <c:pt idx="1958">
                  <c:v>1.1223833333333333</c:v>
                </c:pt>
                <c:pt idx="1959">
                  <c:v>1.1257722222222222</c:v>
                </c:pt>
                <c:pt idx="1960">
                  <c:v>1.1257722222222222</c:v>
                </c:pt>
                <c:pt idx="1961">
                  <c:v>1.1325555555555555</c:v>
                </c:pt>
                <c:pt idx="1962">
                  <c:v>1.1257722222222222</c:v>
                </c:pt>
                <c:pt idx="1963">
                  <c:v>1.1257722222222222</c:v>
                </c:pt>
                <c:pt idx="1964">
                  <c:v>1.1291666666666667</c:v>
                </c:pt>
                <c:pt idx="1965">
                  <c:v>1.1325555555555555</c:v>
                </c:pt>
                <c:pt idx="1966">
                  <c:v>1.1359444444444444</c:v>
                </c:pt>
                <c:pt idx="1967">
                  <c:v>1.1376444444444442</c:v>
                </c:pt>
                <c:pt idx="1968">
                  <c:v>1.1393388888888889</c:v>
                </c:pt>
                <c:pt idx="1969">
                  <c:v>1.1359444444444444</c:v>
                </c:pt>
                <c:pt idx="1970">
                  <c:v>1.144422222222222</c:v>
                </c:pt>
                <c:pt idx="1971">
                  <c:v>1.1461166666666667</c:v>
                </c:pt>
                <c:pt idx="1972">
                  <c:v>1.144422222222222</c:v>
                </c:pt>
                <c:pt idx="1973">
                  <c:v>1.1461166666666667</c:v>
                </c:pt>
                <c:pt idx="1974">
                  <c:v>1.1512055555555554</c:v>
                </c:pt>
                <c:pt idx="1975">
                  <c:v>1.1495111111111112</c:v>
                </c:pt>
                <c:pt idx="1976">
                  <c:v>1.1529</c:v>
                </c:pt>
                <c:pt idx="1977">
                  <c:v>1.1545944444444445</c:v>
                </c:pt>
                <c:pt idx="1978">
                  <c:v>1.1596833333333334</c:v>
                </c:pt>
                <c:pt idx="1979">
                  <c:v>1.1579888888888887</c:v>
                </c:pt>
                <c:pt idx="1980">
                  <c:v>1.1613777777777778</c:v>
                </c:pt>
                <c:pt idx="1981">
                  <c:v>1.1630722222222221</c:v>
                </c:pt>
                <c:pt idx="1982">
                  <c:v>1.1664666666666668</c:v>
                </c:pt>
                <c:pt idx="1983">
                  <c:v>1.1715499999999999</c:v>
                </c:pt>
                <c:pt idx="1984">
                  <c:v>1.168161111111111</c:v>
                </c:pt>
                <c:pt idx="1985">
                  <c:v>1.1698555555555554</c:v>
                </c:pt>
                <c:pt idx="1986">
                  <c:v>1.1732444444444445</c:v>
                </c:pt>
                <c:pt idx="1987">
                  <c:v>1.1783333333333332</c:v>
                </c:pt>
                <c:pt idx="1988">
                  <c:v>1.1698555555555554</c:v>
                </c:pt>
                <c:pt idx="1989">
                  <c:v>1.1732444444444445</c:v>
                </c:pt>
                <c:pt idx="1990">
                  <c:v>1.1766388888888888</c:v>
                </c:pt>
                <c:pt idx="1991">
                  <c:v>1.1834166666666666</c:v>
                </c:pt>
                <c:pt idx="1992">
                  <c:v>1.1834166666666666</c:v>
                </c:pt>
                <c:pt idx="1993">
                  <c:v>1.1901999999999999</c:v>
                </c:pt>
                <c:pt idx="1994">
                  <c:v>1.1885055555555555</c:v>
                </c:pt>
                <c:pt idx="1995">
                  <c:v>1.1918944444444444</c:v>
                </c:pt>
                <c:pt idx="1996">
                  <c:v>1.1986777777777777</c:v>
                </c:pt>
                <c:pt idx="1997">
                  <c:v>1.1986777777777777</c:v>
                </c:pt>
                <c:pt idx="1998">
                  <c:v>1.2003722222222222</c:v>
                </c:pt>
                <c:pt idx="1999">
                  <c:v>1.2037666666666667</c:v>
                </c:pt>
                <c:pt idx="2000">
                  <c:v>1.2071555555555555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6A4-44CC-B448-A5A3FDB7F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7220904"/>
        <c:axId val="947226808"/>
      </c:scatterChart>
      <c:valAx>
        <c:axId val="947220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E (V)</a:t>
                </a:r>
              </a:p>
            </c:rich>
          </c:tx>
          <c:layout>
            <c:manualLayout>
              <c:xMode val="edge"/>
              <c:yMode val="edge"/>
              <c:x val="0.481424166248969"/>
              <c:y val="0.75456235839382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226808"/>
        <c:crosses val="autoZero"/>
        <c:crossBetween val="midCat"/>
      </c:valAx>
      <c:valAx>
        <c:axId val="947226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Current Density (A/g)</a:t>
                </a:r>
              </a:p>
            </c:rich>
          </c:tx>
          <c:layout>
            <c:manualLayout>
              <c:xMode val="edge"/>
              <c:yMode val="edge"/>
              <c:x val="7.2309727979563386E-3"/>
              <c:y val="0.141767433390234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2209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0.31726</cdr:x>
      <cdr:y>0.07196</cdr:y>
    </cdr:from>
    <cdr:to>
      <cdr:x>0.82307</cdr:x>
      <cdr:y>0.23023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2882604C-F0EA-41C3-84F6-07BEFFBCE6A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07805" y="171849"/>
          <a:ext cx="2085013" cy="377985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B978-0-444-64015-4.00004-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5634E-83F2-4966-87F1-0A81F69566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Surface Area Enhancement Of supercapacitor Materials Via Freeze-pore Methodology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86602-7174-455E-99F3-678C562909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Iris Denmark,  Tito Viswanathan, </a:t>
            </a:r>
            <a:r>
              <a:rPr lang="en-US" dirty="0" err="1"/>
              <a:t>Noureen</a:t>
            </a:r>
            <a:r>
              <a:rPr lang="en-US" dirty="0"/>
              <a:t> </a:t>
            </a:r>
            <a:r>
              <a:rPr lang="en-US" dirty="0" err="1"/>
              <a:t>siraj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7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0D33-BF9E-47BF-BACC-29D67DD02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64E2D8-30E0-4C0A-8622-2E5793F3FAF7}"/>
              </a:ext>
            </a:extLst>
          </p:cNvPr>
          <p:cNvGrpSpPr/>
          <p:nvPr/>
        </p:nvGrpSpPr>
        <p:grpSpPr>
          <a:xfrm>
            <a:off x="1209501" y="4262249"/>
            <a:ext cx="5662733" cy="1291481"/>
            <a:chOff x="1612479" y="4853888"/>
            <a:chExt cx="7233534" cy="148555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77A7B7B-B42E-4929-ADBB-9DEDBFA3FBFC}"/>
                </a:ext>
              </a:extLst>
            </p:cNvPr>
            <p:cNvGrpSpPr/>
            <p:nvPr/>
          </p:nvGrpSpPr>
          <p:grpSpPr>
            <a:xfrm>
              <a:off x="1612479" y="4853888"/>
              <a:ext cx="7233534" cy="1485559"/>
              <a:chOff x="2758699" y="4686463"/>
              <a:chExt cx="7233534" cy="1485559"/>
            </a:xfrm>
          </p:grpSpPr>
          <p:pic>
            <p:nvPicPr>
              <p:cNvPr id="9" name="Picture 8" descr="File:Letter c.svg - Wikimedia Commons">
                <a:extLst>
                  <a:ext uri="{FF2B5EF4-FFF2-40B4-BE49-F238E27FC236}">
                    <a16:creationId xmlns:a16="http://schemas.microsoft.com/office/drawing/2014/main" id="{98756CA4-E340-415A-9C7F-A489665624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8699" y="4768222"/>
                <a:ext cx="1143000" cy="1143000"/>
              </a:xfrm>
              <a:prstGeom prst="rect">
                <a:avLst/>
              </a:prstGeom>
            </p:spPr>
          </p:pic>
          <p:pic>
            <p:nvPicPr>
              <p:cNvPr id="10" name="Picture 9" descr="File:Plus symbol.svg - Wikimedia Commons">
                <a:extLst>
                  <a:ext uri="{FF2B5EF4-FFF2-40B4-BE49-F238E27FC236}">
                    <a16:creationId xmlns:a16="http://schemas.microsoft.com/office/drawing/2014/main" id="{6BB37512-6DA7-40DF-8B23-B91EBBB5DD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6846" y="4686463"/>
                <a:ext cx="1237482" cy="1485559"/>
              </a:xfrm>
              <a:prstGeom prst="rect">
                <a:avLst/>
              </a:prstGeom>
            </p:spPr>
          </p:pic>
          <p:pic>
            <p:nvPicPr>
              <p:cNvPr id="11" name="Picture 10" descr="Ammonium polyphosphate - Wikipedia">
                <a:extLst>
                  <a:ext uri="{FF2B5EF4-FFF2-40B4-BE49-F238E27FC236}">
                    <a16:creationId xmlns:a16="http://schemas.microsoft.com/office/drawing/2014/main" id="{ECF6C52A-4309-429F-B26B-E7092C9210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7991" y="4841826"/>
                <a:ext cx="1905000" cy="1076325"/>
              </a:xfrm>
              <a:prstGeom prst="rect">
                <a:avLst/>
              </a:prstGeom>
            </p:spPr>
          </p:pic>
          <p:sp>
            <p:nvSpPr>
              <p:cNvPr id="12" name="Right Arrow 7">
                <a:extLst>
                  <a:ext uri="{FF2B5EF4-FFF2-40B4-BE49-F238E27FC236}">
                    <a16:creationId xmlns:a16="http://schemas.microsoft.com/office/drawing/2014/main" id="{6578C654-D208-4A48-916B-BB1AD9E449F4}"/>
                  </a:ext>
                </a:extLst>
              </p:cNvPr>
              <p:cNvSpPr/>
              <p:nvPr/>
            </p:nvSpPr>
            <p:spPr>
              <a:xfrm>
                <a:off x="6783432" y="5245169"/>
                <a:ext cx="1143000" cy="335687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13" name="Picture 12" descr="Black Pepper Spices Piper Nigrum · Free vector graphic on ...">
                <a:extLst>
                  <a:ext uri="{FF2B5EF4-FFF2-40B4-BE49-F238E27FC236}">
                    <a16:creationId xmlns:a16="http://schemas.microsoft.com/office/drawing/2014/main" id="{CBFBFE49-2D65-4F62-9C68-7B7CCCB406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3515" y="5018774"/>
                <a:ext cx="1538718" cy="806685"/>
              </a:xfrm>
              <a:prstGeom prst="rect">
                <a:avLst/>
              </a:prstGeom>
            </p:spPr>
          </p:pic>
        </p:grpSp>
        <p:pic>
          <p:nvPicPr>
            <p:cNvPr id="7" name="Picture 6" descr="Clipart - Microwave oven">
              <a:extLst>
                <a:ext uri="{FF2B5EF4-FFF2-40B4-BE49-F238E27FC236}">
                  <a16:creationId xmlns:a16="http://schemas.microsoft.com/office/drawing/2014/main" id="{383760A7-CAEC-410C-B032-60695A358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69175" y="4853888"/>
              <a:ext cx="763855" cy="547904"/>
            </a:xfrm>
            <a:prstGeom prst="rect">
              <a:avLst/>
            </a:prstGeom>
          </p:spPr>
        </p:pic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2B14BFDC-AC72-4E41-BF4F-A4F90AE8FEDE}"/>
                </a:ext>
              </a:extLst>
            </p:cNvPr>
            <p:cNvSpPr txBox="1"/>
            <p:nvPr/>
          </p:nvSpPr>
          <p:spPr>
            <a:xfrm>
              <a:off x="5586038" y="5705214"/>
              <a:ext cx="1070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30 </a:t>
              </a:r>
              <a:r>
                <a:rPr lang="en-US" dirty="0" err="1"/>
                <a:t>mins</a:t>
              </a:r>
              <a:endParaRPr lang="en-US" dirty="0"/>
            </a:p>
          </p:txBody>
        </p:sp>
      </p:grpSp>
      <p:pic>
        <p:nvPicPr>
          <p:cNvPr id="1028" name="Picture 4" descr="L-Arginine">
            <a:extLst>
              <a:ext uri="{FF2B5EF4-FFF2-40B4-BE49-F238E27FC236}">
                <a16:creationId xmlns:a16="http://schemas.microsoft.com/office/drawing/2014/main" id="{4E68E146-E9E1-450E-9007-C923161B2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067" y="5761797"/>
            <a:ext cx="1491319" cy="62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810677-8810-4F74-A73D-302D41E327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748" y="4476332"/>
            <a:ext cx="1505727" cy="15057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6CBDFC4-2CF6-468C-A3BA-53A973AF523A}"/>
              </a:ext>
            </a:extLst>
          </p:cNvPr>
          <p:cNvSpPr txBox="1"/>
          <p:nvPr/>
        </p:nvSpPr>
        <p:spPr>
          <a:xfrm>
            <a:off x="2874061" y="6428262"/>
            <a:ext cx="1933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L-Arginine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BACEEE-1F20-4D01-96D0-96086952C9A8}"/>
              </a:ext>
            </a:extLst>
          </p:cNvPr>
          <p:cNvSpPr txBox="1"/>
          <p:nvPr/>
        </p:nvSpPr>
        <p:spPr>
          <a:xfrm>
            <a:off x="2175166" y="5357987"/>
            <a:ext cx="2897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Ammonium Polyphosphate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D8BBD2-3F60-4174-95E2-57E41CE3AB97}"/>
              </a:ext>
            </a:extLst>
          </p:cNvPr>
          <p:cNvSpPr txBox="1"/>
          <p:nvPr/>
        </p:nvSpPr>
        <p:spPr>
          <a:xfrm>
            <a:off x="702110" y="6020104"/>
            <a:ext cx="2211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Lignosol</a:t>
            </a:r>
            <a:endParaRPr lang="en-US" sz="14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1D64222-6858-47B0-911E-BC8ABAEEDEB1}"/>
              </a:ext>
            </a:extLst>
          </p:cNvPr>
          <p:cNvSpPr txBox="1">
            <a:spLocks/>
          </p:cNvSpPr>
          <p:nvPr/>
        </p:nvSpPr>
        <p:spPr>
          <a:xfrm>
            <a:off x="4102316" y="1928175"/>
            <a:ext cx="5755037" cy="2185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		Surface Area Optimization of Supercapacitor Materials</a:t>
            </a:r>
          </a:p>
          <a:p>
            <a:r>
              <a:rPr lang="en-US" sz="1400" dirty="0"/>
              <a:t>Porosity and high surface area are pertinent for double layer formation to occur, which can affect supercapacitor performance.</a:t>
            </a:r>
          </a:p>
          <a:p>
            <a:r>
              <a:rPr lang="en-US" sz="1400" dirty="0"/>
              <a:t>High surface area provides ‘active sites’ for EDLC formation.</a:t>
            </a:r>
          </a:p>
          <a:p>
            <a:pPr lvl="1"/>
            <a:r>
              <a:rPr lang="en-US" sz="1400" dirty="0"/>
              <a:t>Higher EDLC area, which suggests higher capacitance.</a:t>
            </a:r>
          </a:p>
        </p:txBody>
      </p:sp>
      <p:pic>
        <p:nvPicPr>
          <p:cNvPr id="14" name="Picture 2" descr="Structure of a supercapacitor | Download Scientific Diagram">
            <a:extLst>
              <a:ext uri="{FF2B5EF4-FFF2-40B4-BE49-F238E27FC236}">
                <a16:creationId xmlns:a16="http://schemas.microsoft.com/office/drawing/2014/main" id="{7DDCA095-E20A-4215-A408-B066F2288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8" y="2013222"/>
            <a:ext cx="2759001" cy="222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DC63175-73AA-428A-BC89-A6B537991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3218" y="3896092"/>
            <a:ext cx="4308270" cy="32315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			Post-freeze Protocol</a:t>
            </a:r>
          </a:p>
          <a:p>
            <a:pPr marL="0" indent="0">
              <a:buNone/>
            </a:pPr>
            <a:r>
              <a:rPr lang="en-US" sz="1400" dirty="0"/>
              <a:t>1)  Conductive PNDC is suspended in 5 mL DI water and sonicated for 15 minutes. Water is thereafter filtered out via gravity filtration on cellulose nitrate filter paper. </a:t>
            </a:r>
          </a:p>
          <a:p>
            <a:pPr marL="0" indent="0">
              <a:buNone/>
            </a:pPr>
            <a:r>
              <a:rPr lang="en-US" sz="1400" dirty="0"/>
              <a:t>2)  Material is frozen at -20° C overnight. Thereafter, material is removed from freezer and set to melt to RT (~15-30 minutes) and dried for 2 hours thermally at 70° C to make final PNDC.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49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602"/>
    </mc:Choice>
    <mc:Fallback xmlns="">
      <p:transition spd="slow" advTm="105602"/>
    </mc:Fallback>
  </mc:AlternateContent>
  <p:extLst>
    <p:ext uri="{3A86A75C-4F4B-4683-9AE1-C65F6400EC91}">
      <p14:laserTraceLst xmlns:p14="http://schemas.microsoft.com/office/powerpoint/2010/main">
        <p14:tracePtLst>
          <p14:tracePt t="444" x="1589088" y="4987925"/>
          <p14:tracePt t="451" x="1571625" y="5005388"/>
          <p14:tracePt t="459" x="1571625" y="5030788"/>
          <p14:tracePt t="466" x="1554163" y="5056188"/>
          <p14:tracePt t="473" x="1546225" y="5073650"/>
          <p14:tracePt t="480" x="1528763" y="5099050"/>
          <p14:tracePt t="486" x="1512888" y="5132388"/>
          <p14:tracePt t="494" x="1495425" y="5157788"/>
          <p14:tracePt t="501" x="1477963" y="5183188"/>
          <p14:tracePt t="508" x="1452563" y="5218113"/>
          <p14:tracePt t="516" x="1435100" y="5243513"/>
          <p14:tracePt t="523" x="1409700" y="5268913"/>
          <p14:tracePt t="529" x="1376363" y="5294313"/>
          <p14:tracePt t="536" x="1350963" y="5311775"/>
          <p14:tracePt t="543" x="1317625" y="5337175"/>
          <p14:tracePt t="550" x="1290638" y="5345113"/>
          <p14:tracePt t="557" x="1257300" y="5353050"/>
          <p14:tracePt t="564" x="1231900" y="5362575"/>
          <p14:tracePt t="573" x="1206500" y="5362575"/>
          <p14:tracePt t="580" x="1181100" y="5362575"/>
          <p14:tracePt t="586" x="1173163" y="5362575"/>
          <p14:tracePt t="593" x="1155700" y="5362575"/>
          <p14:tracePt t="600" x="1147763" y="5362575"/>
          <p14:tracePt t="614" x="1138238" y="5362575"/>
          <p14:tracePt t="622" x="1130300" y="5362575"/>
          <p14:tracePt t="638" x="1120775" y="5362575"/>
          <p14:tracePt t="650" x="1120775" y="5353050"/>
          <p14:tracePt t="663" x="1120775" y="5345113"/>
          <p14:tracePt t="671" x="1120775" y="5327650"/>
          <p14:tracePt t="678" x="1138238" y="5319713"/>
          <p14:tracePt t="686" x="1173163" y="5302250"/>
          <p14:tracePt t="692" x="1198563" y="5302250"/>
          <p14:tracePt t="700" x="1231900" y="5286375"/>
          <p14:tracePt t="707" x="1257300" y="5286375"/>
          <p14:tracePt t="713" x="1282700" y="5286375"/>
          <p14:tracePt t="721" x="1317625" y="5286375"/>
          <p14:tracePt t="727" x="1333500" y="5286375"/>
          <p14:tracePt t="735" x="1350963" y="5286375"/>
          <p14:tracePt t="741" x="1368425" y="5286375"/>
          <p14:tracePt t="750" x="1384300" y="5286375"/>
          <p14:tracePt t="763" x="1393825" y="5286375"/>
          <p14:tracePt t="770" x="1401763" y="5286375"/>
          <p14:tracePt t="791" x="1409700" y="5294313"/>
          <p14:tracePt t="799" x="1419225" y="5294313"/>
          <p14:tracePt t="807" x="1427163" y="5294313"/>
          <p14:tracePt t="813" x="1427163" y="5302250"/>
          <p14:tracePt t="826" x="1427163" y="5311775"/>
          <p14:tracePt t="833" x="1427163" y="5319713"/>
          <p14:tracePt t="856" x="1427163" y="5327650"/>
          <p14:tracePt t="863" x="1427163" y="5337175"/>
          <p14:tracePt t="875" x="1419225" y="5337175"/>
          <p14:tracePt t="883" x="1409700" y="5345113"/>
          <p14:tracePt t="897" x="1393825" y="5353050"/>
          <p14:tracePt t="911" x="1376363" y="5362575"/>
          <p14:tracePt t="926" x="1358900" y="5362575"/>
          <p14:tracePt t="933" x="1350963" y="5362575"/>
          <p14:tracePt t="940" x="1343025" y="5362575"/>
          <p14:tracePt t="958" x="1325563" y="5362575"/>
          <p14:tracePt t="960" x="1317625" y="5362575"/>
          <p14:tracePt t="968" x="1308100" y="5362575"/>
          <p14:tracePt t="983" x="1300163" y="5362575"/>
          <p14:tracePt t="989" x="1290638" y="5362575"/>
          <p14:tracePt t="1003" x="1282700" y="5362575"/>
          <p14:tracePt t="1018" x="1274763" y="5362575"/>
          <p14:tracePt t="1024" x="1265238" y="5362575"/>
          <p14:tracePt t="1046" x="1257300" y="5353050"/>
          <p14:tracePt t="29139" x="1300163" y="5353050"/>
          <p14:tracePt t="29145" x="1376363" y="5353050"/>
          <p14:tracePt t="29153" x="1462088" y="5353050"/>
          <p14:tracePt t="29160" x="1563688" y="5353050"/>
          <p14:tracePt t="29167" x="1758950" y="5345113"/>
          <p14:tracePt t="29174" x="1936750" y="5327650"/>
          <p14:tracePt t="29180" x="2166938" y="5286375"/>
          <p14:tracePt t="29189" x="2293938" y="5260975"/>
          <p14:tracePt t="29194" x="2455863" y="5235575"/>
          <p14:tracePt t="29202" x="2590800" y="5218113"/>
          <p14:tracePt t="29209" x="2709863" y="5192713"/>
          <p14:tracePt t="29216" x="2786063" y="5157788"/>
          <p14:tracePt t="29223" x="2889250" y="5132388"/>
          <p14:tracePt t="29230" x="2955925" y="5124450"/>
          <p14:tracePt t="29238" x="3024188" y="5106988"/>
          <p14:tracePt t="29243" x="3084513" y="5081588"/>
          <p14:tracePt t="29251" x="3127375" y="5064125"/>
          <p14:tracePt t="29258" x="3168650" y="5048250"/>
          <p14:tracePt t="29266" x="3203575" y="5022850"/>
          <p14:tracePt t="29273" x="3236913" y="4997450"/>
          <p14:tracePt t="29279" x="3279775" y="4962525"/>
          <p14:tracePt t="29287" x="3330575" y="4919663"/>
          <p14:tracePt t="29293" x="3363913" y="4894263"/>
          <p14:tracePt t="29300" x="3406775" y="4843463"/>
          <p14:tracePt t="29308" x="3441700" y="4792663"/>
          <p14:tracePt t="29315" x="3482975" y="4759325"/>
          <p14:tracePt t="29322" x="3500438" y="4708525"/>
          <p14:tracePt t="29330" x="3533775" y="4657725"/>
          <p14:tracePt t="29336" x="3543300" y="4622800"/>
          <p14:tracePt t="29342" x="3559175" y="4589463"/>
          <p14:tracePt t="29350" x="3576638" y="4554538"/>
          <p14:tracePt t="29358" x="3586163" y="4513263"/>
          <p14:tracePt t="29363" x="3594100" y="4452938"/>
          <p14:tracePt t="29373" x="3602038" y="4419600"/>
          <p14:tracePt t="29379" x="3611563" y="4368800"/>
          <p14:tracePt t="29386" x="3611563" y="4283075"/>
          <p14:tracePt t="29392" x="3611563" y="4214813"/>
          <p14:tracePt t="29400" x="3586163" y="4156075"/>
          <p14:tracePt t="29406" x="3576638" y="4105275"/>
          <p14:tracePt t="29413" x="3559175" y="4070350"/>
          <p14:tracePt t="29420" x="3551238" y="4037013"/>
          <p14:tracePt t="29427" x="3543300" y="4002088"/>
          <p14:tracePt t="29435" x="3525838" y="3968750"/>
          <p14:tracePt t="29442" x="3508375" y="3943350"/>
          <p14:tracePt t="29449" x="3500438" y="3925888"/>
          <p14:tracePt t="29456" x="3482975" y="3900488"/>
          <p14:tracePt t="29463" x="3467100" y="3875088"/>
          <p14:tracePt t="29470" x="3449638" y="3849688"/>
          <p14:tracePt t="29476" x="3432175" y="3832225"/>
          <p14:tracePt t="29484" x="3406775" y="3798888"/>
          <p14:tracePt t="29491" x="3381375" y="3781425"/>
          <p14:tracePt t="29499" x="3355975" y="3763963"/>
          <p14:tracePt t="29506" x="3322638" y="3738563"/>
          <p14:tracePt t="29513" x="3287713" y="3722688"/>
          <p14:tracePt t="29520" x="3262313" y="3713163"/>
          <p14:tracePt t="29526" x="3228975" y="3697288"/>
          <p14:tracePt t="29533" x="3194050" y="3671888"/>
          <p14:tracePt t="29541" x="3178175" y="3671888"/>
          <p14:tracePt t="29548" x="3152775" y="3662363"/>
          <p14:tracePt t="29556" x="3127375" y="3654425"/>
          <p14:tracePt t="29563" x="3084513" y="3646488"/>
          <p14:tracePt t="29570" x="3067050" y="3629025"/>
          <p14:tracePt t="29576" x="3033713" y="3629025"/>
          <p14:tracePt t="29583" x="2998788" y="3611563"/>
          <p14:tracePt t="29591" x="2973388" y="3603625"/>
          <p14:tracePt t="29598" x="2922588" y="3594100"/>
          <p14:tracePt t="29606" x="2889250" y="3586163"/>
          <p14:tracePt t="29613" x="2846388" y="3578225"/>
          <p14:tracePt t="29619" x="2803525" y="3578225"/>
          <p14:tracePt t="29625" x="2752725" y="3568700"/>
          <p14:tracePt t="29632" x="2709863" y="3568700"/>
          <p14:tracePt t="29639" x="2676525" y="3560763"/>
          <p14:tracePt t="29647" x="2641600" y="3560763"/>
          <p14:tracePt t="29654" x="2600325" y="3552825"/>
          <p14:tracePt t="29661" x="2574925" y="3552825"/>
          <p14:tracePt t="29668" x="2532063" y="3552825"/>
          <p14:tracePt t="29675" x="2497138" y="3552825"/>
          <p14:tracePt t="29682" x="2455863" y="3552825"/>
          <p14:tracePt t="29690" x="2413000" y="3552825"/>
          <p14:tracePt t="29697" x="2352675" y="3552825"/>
          <p14:tracePt t="29703" x="2311400" y="3552825"/>
          <p14:tracePt t="29710" x="2243138" y="3568700"/>
          <p14:tracePt t="29719" x="2182813" y="3578225"/>
          <p14:tracePt t="29725" x="2116138" y="3603625"/>
          <p14:tracePt t="29731" x="2065338" y="3611563"/>
          <p14:tracePt t="29740" x="2030413" y="3619500"/>
          <p14:tracePt t="29746" x="1987550" y="3629025"/>
          <p14:tracePt t="29753" x="1962150" y="3636963"/>
          <p14:tracePt t="29760" x="1936750" y="3654425"/>
          <p14:tracePt t="29767" x="1893888" y="3662363"/>
          <p14:tracePt t="29774" x="1860550" y="3671888"/>
          <p14:tracePt t="29781" x="1827213" y="3679825"/>
          <p14:tracePt t="29790" x="1792288" y="3697288"/>
          <p14:tracePt t="29796" x="1784350" y="3705225"/>
          <p14:tracePt t="29803" x="1749425" y="3722688"/>
          <p14:tracePt t="29809" x="1716088" y="3730625"/>
          <p14:tracePt t="29817" x="1682750" y="3748088"/>
          <p14:tracePt t="29824" x="1639888" y="3763963"/>
          <p14:tracePt t="29830" x="1606550" y="3790950"/>
          <p14:tracePt t="29840" x="1571625" y="3806825"/>
          <p14:tracePt t="29845" x="1538288" y="3832225"/>
          <p14:tracePt t="29853" x="1512888" y="3849688"/>
          <p14:tracePt t="29858" x="1477963" y="3875088"/>
          <p14:tracePt t="29866" x="1435100" y="3917950"/>
          <p14:tracePt t="29873" x="1384300" y="3943350"/>
          <p14:tracePt t="29881" x="1350963" y="3976688"/>
          <p14:tracePt t="29888" x="1325563" y="3994150"/>
          <p14:tracePt t="29894" x="1274763" y="4052888"/>
          <p14:tracePt t="29901" x="1239838" y="4087813"/>
          <p14:tracePt t="29908" x="1198563" y="4130675"/>
          <p14:tracePt t="29916" x="1163638" y="4156075"/>
          <p14:tracePt t="29922" x="1104900" y="4206875"/>
          <p14:tracePt t="29930" x="1054100" y="4257675"/>
          <p14:tracePt t="29938" x="1028700" y="4283075"/>
          <p14:tracePt t="29943" x="993775" y="4325938"/>
          <p14:tracePt t="29950" x="968375" y="4359275"/>
          <p14:tracePt t="29958" x="942975" y="4384675"/>
          <p14:tracePt t="29965" x="917575" y="4419600"/>
          <p14:tracePt t="29972" x="874713" y="4460875"/>
          <p14:tracePt t="29981" x="858838" y="4486275"/>
          <p14:tracePt t="29988" x="841375" y="4495800"/>
          <p14:tracePt t="29992" x="823913" y="4521200"/>
          <p14:tracePt t="30000" x="806450" y="4546600"/>
          <p14:tracePt t="30007" x="790575" y="4572000"/>
          <p14:tracePt t="30015" x="781050" y="4605338"/>
          <p14:tracePt t="30025" x="765175" y="4640263"/>
          <p14:tracePt t="30040" x="739775" y="4691063"/>
          <p14:tracePt t="30043" x="722313" y="4733925"/>
          <p14:tracePt t="30050" x="714375" y="4759325"/>
          <p14:tracePt t="30056" x="704850" y="4792663"/>
          <p14:tracePt t="30063" x="696913" y="4818063"/>
          <p14:tracePt t="30071" x="696913" y="4843463"/>
          <p14:tracePt t="30077" x="696913" y="4860925"/>
          <p14:tracePt t="30085" x="688975" y="4886325"/>
          <p14:tracePt t="30093" x="688975" y="4911725"/>
          <p14:tracePt t="30101" x="679450" y="4919663"/>
          <p14:tracePt t="30107" x="679450" y="4946650"/>
          <p14:tracePt t="30113" x="679450" y="4962525"/>
          <p14:tracePt t="30121" x="679450" y="4979988"/>
          <p14:tracePt t="30127" x="679450" y="5005388"/>
          <p14:tracePt t="30135" x="679450" y="5022850"/>
          <p14:tracePt t="30141" x="679450" y="5038725"/>
          <p14:tracePt t="30149" x="679450" y="5073650"/>
          <p14:tracePt t="30156" x="688975" y="5099050"/>
          <p14:tracePt t="30162" x="696913" y="5132388"/>
          <p14:tracePt t="30170" x="696913" y="5157788"/>
          <p14:tracePt t="30176" x="704850" y="5183188"/>
          <p14:tracePt t="30184" x="714375" y="5200650"/>
          <p14:tracePt t="30191" x="722313" y="5235575"/>
          <p14:tracePt t="30197" x="722313" y="5243513"/>
          <p14:tracePt t="30206" x="730250" y="5260975"/>
          <p14:tracePt t="30212" x="730250" y="5276850"/>
          <p14:tracePt t="30221" x="730250" y="5294313"/>
          <p14:tracePt t="30226" x="747713" y="5311775"/>
          <p14:tracePt t="30233" x="747713" y="5327650"/>
          <p14:tracePt t="30240" x="755650" y="5353050"/>
          <p14:tracePt t="30247" x="755650" y="5370513"/>
          <p14:tracePt t="30255" x="765175" y="5387975"/>
          <p14:tracePt t="30263" x="773113" y="5413375"/>
          <p14:tracePt t="30270" x="781050" y="5421313"/>
          <p14:tracePt t="30275" x="790575" y="5446713"/>
          <p14:tracePt t="30283" x="798513" y="5464175"/>
          <p14:tracePt t="30291" x="806450" y="5489575"/>
          <p14:tracePt t="30297" x="815975" y="5497513"/>
          <p14:tracePt t="30304" x="823913" y="5524500"/>
          <p14:tracePt t="30310" x="831850" y="5540375"/>
          <p14:tracePt t="30319" x="849313" y="5557838"/>
          <p14:tracePt t="30326" x="858838" y="5565775"/>
          <p14:tracePt t="30333" x="866775" y="5591175"/>
          <p14:tracePt t="30340" x="874713" y="5608638"/>
          <p14:tracePt t="30347" x="884238" y="5626100"/>
          <p14:tracePt t="30354" x="892175" y="5626100"/>
          <p14:tracePt t="30360" x="900113" y="5641975"/>
          <p14:tracePt t="30368" x="909638" y="5659438"/>
          <p14:tracePt t="30375" x="917575" y="5668963"/>
          <p14:tracePt t="30383" x="925513" y="5684838"/>
          <p14:tracePt t="30390" x="935038" y="5694363"/>
          <p14:tracePt t="30396" x="942975" y="5694363"/>
          <p14:tracePt t="30403" x="942975" y="5710238"/>
          <p14:tracePt t="30410" x="950913" y="5727700"/>
          <p14:tracePt t="30417" x="960438" y="5727700"/>
          <p14:tracePt t="30424" x="968375" y="5735638"/>
          <p14:tracePt t="30432" x="976313" y="5753100"/>
          <p14:tracePt t="30440" x="985838" y="5753100"/>
          <p14:tracePt t="30446" x="993775" y="5770563"/>
          <p14:tracePt t="30453" x="993775" y="5778500"/>
          <p14:tracePt t="30459" x="1003300" y="5788025"/>
          <p14:tracePt t="30468" x="1019175" y="5795963"/>
          <p14:tracePt t="30473" x="1019175" y="5813425"/>
          <p14:tracePt t="30481" x="1036638" y="5821363"/>
          <p14:tracePt t="30496" x="1044575" y="5829300"/>
          <p14:tracePt t="30502" x="1054100" y="5838825"/>
          <p14:tracePt t="30509" x="1062038" y="5838825"/>
          <p14:tracePt t="30517" x="1062038" y="5846763"/>
          <p14:tracePt t="30523" x="1069975" y="5864225"/>
          <p14:tracePt t="30530" x="1079500" y="5864225"/>
          <p14:tracePt t="30539" x="1087438" y="5872163"/>
          <p14:tracePt t="30545" x="1095375" y="5880100"/>
          <p14:tracePt t="30553" x="1104900" y="5880100"/>
          <p14:tracePt t="30558" x="1104900" y="5889625"/>
          <p14:tracePt t="30566" x="1112838" y="5889625"/>
          <p14:tracePt t="30573" x="1120775" y="5897563"/>
          <p14:tracePt t="30580" x="1130300" y="5897563"/>
          <p14:tracePt t="30587" x="1138238" y="5905500"/>
          <p14:tracePt t="30594" x="1147763" y="5915025"/>
          <p14:tracePt t="30601" x="1155700" y="5915025"/>
          <p14:tracePt t="30608" x="1163638" y="5915025"/>
          <p14:tracePt t="30616" x="1181100" y="5922963"/>
          <p14:tracePt t="30623" x="1181100" y="5932488"/>
          <p14:tracePt t="30630" x="1198563" y="5932488"/>
          <p14:tracePt t="30637" x="1206500" y="5940425"/>
          <p14:tracePt t="30650" x="1214438" y="5948363"/>
          <p14:tracePt t="30659" x="1231900" y="5948363"/>
          <p14:tracePt t="30666" x="1231900" y="5957888"/>
          <p14:tracePt t="30673" x="1239838" y="5957888"/>
          <p14:tracePt t="30679" x="1249363" y="5965825"/>
          <p14:tracePt t="30693" x="1257300" y="5965825"/>
          <p14:tracePt t="30700" x="1265238" y="5965825"/>
          <p14:tracePt t="30707" x="1274763" y="5973763"/>
          <p14:tracePt t="30715" x="1282700" y="5973763"/>
          <p14:tracePt t="30724" x="1290638" y="5973763"/>
          <p14:tracePt t="30736" x="1300163" y="5973763"/>
          <p14:tracePt t="30743" x="1308100" y="5973763"/>
          <p14:tracePt t="30750" x="1317625" y="5983288"/>
          <p14:tracePt t="30763" x="1317625" y="5991225"/>
          <p14:tracePt t="30772" x="1325563" y="5991225"/>
          <p14:tracePt t="30778" x="1333500" y="5999163"/>
          <p14:tracePt t="30791" x="1343025" y="5999163"/>
          <p14:tracePt t="30807" x="1358900" y="6008688"/>
          <p14:tracePt t="30820" x="1368425" y="6016625"/>
          <p14:tracePt t="30827" x="1376363" y="6024563"/>
          <p14:tracePt t="30835" x="1384300" y="6024563"/>
          <p14:tracePt t="30849" x="1401763" y="6034088"/>
          <p14:tracePt t="30857" x="1401763" y="6042025"/>
          <p14:tracePt t="30862" x="1409700" y="6049963"/>
          <p14:tracePt t="30871" x="1419225" y="6049963"/>
          <p14:tracePt t="30876" x="1427163" y="6049963"/>
          <p14:tracePt t="30883" x="1435100" y="6059488"/>
          <p14:tracePt t="30900" x="1444625" y="6067425"/>
          <p14:tracePt t="30905" x="1452563" y="6067425"/>
          <p14:tracePt t="30919" x="1462088" y="6067425"/>
          <p14:tracePt t="30925" x="1470025" y="6067425"/>
          <p14:tracePt t="30933" x="1477963" y="6067425"/>
          <p14:tracePt t="30942" x="1477963" y="6076950"/>
          <p14:tracePt t="30959" x="1487488" y="6084888"/>
          <p14:tracePt t="30962" x="1495425" y="6084888"/>
          <p14:tracePt t="30969" x="1503363" y="6084888"/>
          <p14:tracePt t="30975" x="1503363" y="6092825"/>
          <p14:tracePt t="30983" x="1512888" y="6092825"/>
          <p14:tracePt t="30997" x="1520825" y="6092825"/>
          <p14:tracePt t="31003" x="1520825" y="6102350"/>
          <p14:tracePt t="31011" x="1528763" y="6102350"/>
          <p14:tracePt t="31024" x="1538288" y="6110288"/>
          <p14:tracePt t="31053" x="1546225" y="6110288"/>
          <p14:tracePt t="31068" x="1546225" y="6118225"/>
          <p14:tracePt t="31075" x="1554163" y="6118225"/>
          <p14:tracePt t="31083" x="1554163" y="6127750"/>
          <p14:tracePt t="31090" x="1563688" y="6127750"/>
          <p14:tracePt t="31131" x="1571625" y="6127750"/>
          <p14:tracePt t="31145" x="1579563" y="6127750"/>
          <p14:tracePt t="33625" x="1554163" y="6024563"/>
          <p14:tracePt t="33633" x="1512888" y="5915025"/>
          <p14:tracePt t="33640" x="1470025" y="5838825"/>
          <p14:tracePt t="33647" x="1419225" y="5753100"/>
          <p14:tracePt t="33653" x="1401763" y="5719763"/>
          <p14:tracePt t="33660" x="1393825" y="5702300"/>
          <p14:tracePt t="33668" x="1384300" y="5684838"/>
          <p14:tracePt t="33683" x="1376363" y="5668963"/>
          <p14:tracePt t="33690" x="1376363" y="5659438"/>
          <p14:tracePt t="33696" x="1368425" y="5659438"/>
          <p14:tracePt t="33703" x="1368425" y="5651500"/>
          <p14:tracePt t="33725" x="1358900" y="5641975"/>
          <p14:tracePt t="33733" x="1358900" y="5634038"/>
          <p14:tracePt t="33745" x="1350963" y="5626100"/>
          <p14:tracePt t="33752" x="1350963" y="5616575"/>
          <p14:tracePt t="33759" x="1350963" y="5608638"/>
          <p14:tracePt t="33767" x="1343025" y="5600700"/>
          <p14:tracePt t="33774" x="1343025" y="5591175"/>
          <p14:tracePt t="33781" x="1343025" y="5583238"/>
          <p14:tracePt t="33790" x="1343025" y="5565775"/>
          <p14:tracePt t="33803" x="1333500" y="5557838"/>
          <p14:tracePt t="33809" x="1333500" y="5549900"/>
          <p14:tracePt t="33817" x="1333500" y="5540375"/>
          <p14:tracePt t="33824" x="1325563" y="5532438"/>
          <p14:tracePt t="33830" x="1325563" y="5514975"/>
          <p14:tracePt t="33839" x="1317625" y="5497513"/>
          <p14:tracePt t="33845" x="1308100" y="5481638"/>
          <p14:tracePt t="33852" x="1300163" y="5464175"/>
          <p14:tracePt t="33858" x="1300163" y="5438775"/>
          <p14:tracePt t="33866" x="1290638" y="5421313"/>
          <p14:tracePt t="33873" x="1282700" y="5405438"/>
          <p14:tracePt t="33880" x="1274763" y="5387975"/>
          <p14:tracePt t="33888" x="1265238" y="5370513"/>
          <p14:tracePt t="33902" x="1257300" y="5362575"/>
          <p14:tracePt t="33908" x="1257300" y="5353050"/>
          <p14:tracePt t="33915" x="1257300" y="5345113"/>
          <p14:tracePt t="33929" x="1257300" y="5337175"/>
          <p14:tracePt t="33937" x="1249363" y="5319713"/>
          <p14:tracePt t="33943" x="1249363" y="5311775"/>
          <p14:tracePt t="33958" x="1239838" y="5286375"/>
          <p14:tracePt t="33973" x="1231900" y="5268913"/>
          <p14:tracePt t="33979" x="1231900" y="5260975"/>
          <p14:tracePt t="33992" x="1231900" y="5243513"/>
          <p14:tracePt t="34007" x="1223963" y="5235575"/>
          <p14:tracePt t="34023" x="1214438" y="5226050"/>
          <p14:tracePt t="34029" x="1214438" y="5218113"/>
          <p14:tracePt t="34035" x="1206500" y="5218113"/>
          <p14:tracePt t="34049" x="1206500" y="5208588"/>
          <p14:tracePt t="34063" x="1206500" y="5200650"/>
          <p14:tracePt t="34100" x="1206500" y="5192713"/>
          <p14:tracePt t="34121" x="1206500" y="5183188"/>
          <p14:tracePt t="34135" x="1206500" y="5175250"/>
          <p14:tracePt t="41870" x="1214438" y="5183188"/>
          <p14:tracePt t="41878" x="1223963" y="5192713"/>
          <p14:tracePt t="41885" x="1231900" y="5192713"/>
          <p14:tracePt t="41893" x="1239838" y="5200650"/>
          <p14:tracePt t="41899" x="1249363" y="5208588"/>
          <p14:tracePt t="41906" x="1249363" y="5218113"/>
          <p14:tracePt t="41913" x="1265238" y="5218113"/>
          <p14:tracePt t="41920" x="1274763" y="5218113"/>
          <p14:tracePt t="41927" x="1274763" y="5226050"/>
          <p14:tracePt t="41934" x="1282700" y="5235575"/>
          <p14:tracePt t="41942" x="1290638" y="5235575"/>
          <p14:tracePt t="41958" x="1300163" y="5243513"/>
          <p14:tracePt t="41962" x="1308100" y="5251450"/>
          <p14:tracePt t="41970" x="1317625" y="5251450"/>
          <p14:tracePt t="41976" x="1317625" y="5260975"/>
          <p14:tracePt t="41983" x="1325563" y="5260975"/>
          <p14:tracePt t="41990" x="1333500" y="5260975"/>
          <p14:tracePt t="42007" x="1350963" y="5268913"/>
          <p14:tracePt t="42019" x="1368425" y="5268913"/>
          <p14:tracePt t="42033" x="1376363" y="5276850"/>
          <p14:tracePt t="42041" x="1393825" y="5276850"/>
          <p14:tracePt t="42053" x="1401763" y="5276850"/>
          <p14:tracePt t="42061" x="1409700" y="5276850"/>
          <p14:tracePt t="42069" x="1409700" y="5286375"/>
          <p14:tracePt t="42075" x="1419225" y="5286375"/>
          <p14:tracePt t="42083" x="1427163" y="5286375"/>
          <p14:tracePt t="42090" x="1435100" y="5286375"/>
          <p14:tracePt t="42097" x="1435100" y="5294313"/>
          <p14:tracePt t="42103" x="1444625" y="5294313"/>
          <p14:tracePt t="42110" x="1462088" y="5294313"/>
          <p14:tracePt t="42125" x="1477963" y="5294313"/>
          <p14:tracePt t="42140" x="1487488" y="5294313"/>
          <p14:tracePt t="42147" x="1495425" y="5294313"/>
          <p14:tracePt t="42153" x="1503363" y="5294313"/>
          <p14:tracePt t="42159" x="1512888" y="5294313"/>
          <p14:tracePt t="42167" x="1520825" y="5294313"/>
          <p14:tracePt t="42174" x="1528763" y="5294313"/>
          <p14:tracePt t="42197" x="1538288" y="5294313"/>
          <p14:tracePt t="42203" x="1546225" y="5294313"/>
          <p14:tracePt t="42224" x="1554163" y="5294313"/>
          <p14:tracePt t="42239" x="1563688" y="5294313"/>
          <p14:tracePt t="42267" x="1571625" y="5294313"/>
          <p14:tracePt t="42302" x="1579563" y="5294313"/>
          <p14:tracePt t="42387" x="1589088" y="5294313"/>
          <p14:tracePt t="42422" x="1597025" y="5294313"/>
          <p14:tracePt t="42429" x="1606550" y="5294313"/>
          <p14:tracePt t="42436" x="1614488" y="5294313"/>
          <p14:tracePt t="42457" x="1622425" y="5286375"/>
          <p14:tracePt t="42464" x="1631950" y="5286375"/>
          <p14:tracePt t="42486" x="1639888" y="5286375"/>
          <p14:tracePt t="42493" x="1647825" y="5286375"/>
          <p14:tracePt t="42500" x="1647825" y="5276850"/>
          <p14:tracePt t="42507" x="1657350" y="5276850"/>
          <p14:tracePt t="42513" x="1665288" y="5276850"/>
          <p14:tracePt t="42521" x="1673225" y="5268913"/>
          <p14:tracePt t="42535" x="1682750" y="5268913"/>
          <p14:tracePt t="42542" x="1698625" y="5268913"/>
          <p14:tracePt t="42556" x="1708150" y="5260975"/>
          <p14:tracePt t="42562" x="1716088" y="5260975"/>
          <p14:tracePt t="42570" x="1724025" y="5260975"/>
          <p14:tracePt t="42577" x="1724025" y="5251450"/>
          <p14:tracePt t="42591" x="1733550" y="5243513"/>
          <p14:tracePt t="42599" x="1749425" y="5243513"/>
          <p14:tracePt t="42612" x="1758950" y="5243513"/>
          <p14:tracePt t="42620" x="1766888" y="5243513"/>
          <p14:tracePt t="42626" x="1776413" y="5243513"/>
          <p14:tracePt t="42634" x="1784350" y="5235575"/>
          <p14:tracePt t="42641" x="1792288" y="5226050"/>
          <p14:tracePt t="42648" x="1801813" y="5218113"/>
          <p14:tracePt t="42656" x="1809750" y="5218113"/>
          <p14:tracePt t="42661" x="1817688" y="5218113"/>
          <p14:tracePt t="42669" x="1835150" y="5208588"/>
          <p14:tracePt t="42676" x="1843088" y="5208588"/>
          <p14:tracePt t="42682" x="1860550" y="5200650"/>
          <p14:tracePt t="42691" x="1868488" y="5192713"/>
          <p14:tracePt t="42697" x="1868488" y="5183188"/>
          <p14:tracePt t="42704" x="1885950" y="5183188"/>
          <p14:tracePt t="42711" x="1893888" y="5183188"/>
          <p14:tracePt t="42719" x="1903413" y="5175250"/>
          <p14:tracePt t="42725" x="1911350" y="5175250"/>
          <p14:tracePt t="42733" x="1920875" y="5175250"/>
          <p14:tracePt t="42740" x="1920875" y="5157788"/>
          <p14:tracePt t="42747" x="1936750" y="5157788"/>
          <p14:tracePt t="42755" x="1946275" y="5149850"/>
          <p14:tracePt t="42761" x="1954213" y="5141913"/>
          <p14:tracePt t="42768" x="1962150" y="5132388"/>
          <p14:tracePt t="42774" x="1979613" y="5124450"/>
          <p14:tracePt t="42790" x="1997075" y="5106988"/>
          <p14:tracePt t="42796" x="2005013" y="5099050"/>
          <p14:tracePt t="42803" x="2012950" y="5091113"/>
          <p14:tracePt t="42810" x="2022475" y="5081588"/>
          <p14:tracePt t="42818" x="2038350" y="5073650"/>
          <p14:tracePt t="42824" x="2038350" y="5064125"/>
          <p14:tracePt t="42831" x="2055813" y="5048250"/>
          <p14:tracePt t="42839" x="2065338" y="5048250"/>
          <p14:tracePt t="42846" x="2073275" y="5030788"/>
          <p14:tracePt t="42853" x="2081213" y="5022850"/>
          <p14:tracePt t="42860" x="2090738" y="5013325"/>
          <p14:tracePt t="42867" x="2090738" y="5005388"/>
          <p14:tracePt t="42874" x="2106613" y="4987925"/>
          <p14:tracePt t="42890" x="2124075" y="4972050"/>
          <p14:tracePt t="42896" x="2132013" y="4972050"/>
          <p14:tracePt t="42904" x="2141538" y="4962525"/>
          <p14:tracePt t="42909" x="2141538" y="4954588"/>
          <p14:tracePt t="42916" x="2141538" y="4946650"/>
          <p14:tracePt t="42923" x="2149475" y="4946650"/>
          <p14:tracePt t="42931" x="2157413" y="4937125"/>
          <p14:tracePt t="42956" x="2166938" y="4929188"/>
          <p14:tracePt t="42959" x="2174875" y="4929188"/>
          <p14:tracePt t="42966" x="2174875" y="4919663"/>
          <p14:tracePt t="42973" x="2174875" y="4911725"/>
          <p14:tracePt t="42980" x="2182813" y="4903788"/>
          <p14:tracePt t="42988" x="2192338" y="4903788"/>
          <p14:tracePt t="42994" x="2200275" y="4903788"/>
          <p14:tracePt t="43000" x="2200275" y="4894263"/>
          <p14:tracePt t="43008" x="2200275" y="4886325"/>
          <p14:tracePt t="43015" x="2208213" y="4886325"/>
          <p14:tracePt t="43024" x="2217738" y="4886325"/>
          <p14:tracePt t="43029" x="2217738" y="4878388"/>
          <p14:tracePt t="43043" x="2217738" y="4868863"/>
          <p14:tracePt t="43051" x="2217738" y="4860925"/>
          <p14:tracePt t="43057" x="2225675" y="4860925"/>
          <p14:tracePt t="43064" x="2225675" y="4852988"/>
          <p14:tracePt t="43079" x="2235200" y="4852988"/>
          <p14:tracePt t="43092" x="2243138" y="4843463"/>
          <p14:tracePt t="43136" x="2251075" y="4835525"/>
          <p14:tracePt t="43150" x="2260600" y="4827588"/>
          <p14:tracePt t="43178" x="2260600" y="4818063"/>
          <p14:tracePt t="43192" x="2268538" y="4818063"/>
          <p14:tracePt t="43207" x="2276475" y="4818063"/>
          <p14:tracePt t="44053" x="2286000" y="4818063"/>
          <p14:tracePt t="44097" x="2293938" y="4818063"/>
          <p14:tracePt t="56116" x="2319338" y="4818063"/>
          <p14:tracePt t="56123" x="2362200" y="4818063"/>
          <p14:tracePt t="56130" x="2438400" y="4818063"/>
          <p14:tracePt t="56138" x="2524125" y="4810125"/>
          <p14:tracePt t="56143" x="2582863" y="4802188"/>
          <p14:tracePt t="56151" x="2651125" y="4802188"/>
          <p14:tracePt t="56158" x="2709863" y="4792663"/>
          <p14:tracePt t="56166" x="2770188" y="4792663"/>
          <p14:tracePt t="56173" x="2820988" y="4784725"/>
          <p14:tracePt t="56179" x="2838450" y="4784725"/>
          <p14:tracePt t="56188" x="2871788" y="4784725"/>
          <p14:tracePt t="56193" x="2905125" y="4784725"/>
          <p14:tracePt t="56200" x="2922588" y="4784725"/>
          <p14:tracePt t="56208" x="2947988" y="4784725"/>
          <p14:tracePt t="56216" x="2965450" y="4784725"/>
          <p14:tracePt t="56223" x="2982913" y="4784725"/>
          <p14:tracePt t="56229" x="3008313" y="4775200"/>
          <p14:tracePt t="56236" x="3024188" y="4775200"/>
          <p14:tracePt t="56242" x="3041650" y="4775200"/>
          <p14:tracePt t="56250" x="3067050" y="4775200"/>
          <p14:tracePt t="56257" x="3092450" y="4775200"/>
          <p14:tracePt t="56263" x="3100388" y="4767263"/>
          <p14:tracePt t="56273" x="3127375" y="4767263"/>
          <p14:tracePt t="56279" x="3152775" y="4759325"/>
          <p14:tracePt t="56286" x="3168650" y="4759325"/>
          <p14:tracePt t="56292" x="3194050" y="4749800"/>
          <p14:tracePt t="56300" x="3211513" y="4749800"/>
          <p14:tracePt t="56307" x="3244850" y="4749800"/>
          <p14:tracePt t="56313" x="3270250" y="4749800"/>
          <p14:tracePt t="56322" x="3313113" y="4741863"/>
          <p14:tracePt t="56329" x="3348038" y="4741863"/>
          <p14:tracePt t="56336" x="3406775" y="4733925"/>
          <p14:tracePt t="56342" x="3449638" y="4733925"/>
          <p14:tracePt t="56349" x="3508375" y="4733925"/>
          <p14:tracePt t="56356" x="3551238" y="4733925"/>
          <p14:tracePt t="56363" x="3594100" y="4733925"/>
          <p14:tracePt t="56370" x="3627438" y="4733925"/>
          <p14:tracePt t="56376" x="3652838" y="4741863"/>
          <p14:tracePt t="56384" x="3678238" y="4741863"/>
          <p14:tracePt t="56391" x="3703638" y="4741863"/>
          <p14:tracePt t="56399" x="3729038" y="4741863"/>
          <p14:tracePt t="56413" x="3746500" y="4741863"/>
          <p14:tracePt t="56421" x="3763963" y="4741863"/>
          <p14:tracePt t="56428" x="3771900" y="4741863"/>
          <p14:tracePt t="56433" x="3789363" y="4741863"/>
          <p14:tracePt t="56441" x="3797300" y="4741863"/>
          <p14:tracePt t="56449" x="3814763" y="4741863"/>
          <p14:tracePt t="56456" x="3822700" y="4741863"/>
          <p14:tracePt t="56463" x="3840163" y="4741863"/>
          <p14:tracePt t="56470" x="3848100" y="4741863"/>
          <p14:tracePt t="56476" x="3857625" y="4741863"/>
          <p14:tracePt t="56483" x="3873500" y="4741863"/>
          <p14:tracePt t="56491" x="3883025" y="4741863"/>
          <p14:tracePt t="56498" x="3890963" y="4733925"/>
          <p14:tracePt t="56505" x="3908425" y="4724400"/>
          <p14:tracePt t="56513" x="3916363" y="4716463"/>
          <p14:tracePt t="56525" x="3933825" y="4708525"/>
          <p14:tracePt t="56533" x="3951288" y="4708525"/>
          <p14:tracePt t="56540" x="3951288" y="4699000"/>
          <p14:tracePt t="56547" x="3967163" y="4699000"/>
          <p14:tracePt t="56553" x="3967163" y="4691063"/>
          <p14:tracePt t="56561" x="3984625" y="4683125"/>
          <p14:tracePt t="56569" x="3992563" y="4683125"/>
          <p14:tracePt t="56582" x="4002088" y="4673600"/>
          <p14:tracePt t="56590" x="4010025" y="4665663"/>
          <p14:tracePt t="56597" x="4017963" y="4665663"/>
          <p14:tracePt t="56610" x="4027488" y="4657725"/>
          <p14:tracePt t="56618" x="4035425" y="4657725"/>
          <p14:tracePt t="56624" x="4035425" y="4648200"/>
          <p14:tracePt t="56640" x="4044950" y="4648200"/>
          <p14:tracePt t="56646" x="4044950" y="4640263"/>
          <p14:tracePt t="56659" x="4052888" y="4640263"/>
          <p14:tracePt t="56675" x="4060825" y="4640263"/>
          <p14:tracePt t="56682" x="4060825" y="4630738"/>
          <p14:tracePt t="56705" x="4070350" y="4630738"/>
          <p14:tracePt t="56730" x="4078288" y="4630738"/>
          <p14:tracePt t="56843" x="4078288" y="4622800"/>
          <p14:tracePt t="101465" x="3967163" y="4810125"/>
          <p14:tracePt t="101473" x="3756025" y="5175250"/>
          <p14:tracePt t="101479" x="3586163" y="5481638"/>
          <p14:tracePt t="101487" x="3475038" y="5659438"/>
          <p14:tracePt t="101493" x="3398838" y="5795963"/>
          <p14:tracePt t="101500" x="3262313" y="6049963"/>
          <p14:tracePt t="101508" x="3178175" y="6211888"/>
          <p14:tracePt t="101515" x="3117850" y="6338888"/>
          <p14:tracePt t="101523" x="3074988" y="6457950"/>
          <p14:tracePt t="101529" x="3041650" y="6561138"/>
          <p14:tracePt t="101536" x="3008313" y="6680200"/>
          <p14:tracePt t="101542" x="2982913" y="6764338"/>
          <p14:tracePt t="102207" x="6499225" y="6799263"/>
          <p14:tracePt t="102214" x="6516688" y="6764338"/>
          <p14:tracePt t="102224" x="6534150" y="6731000"/>
          <p14:tracePt t="102229" x="6542088" y="6705600"/>
          <p14:tracePt t="102236" x="6550025" y="6670675"/>
          <p14:tracePt t="102242" x="6567488" y="6637338"/>
          <p14:tracePt t="102250" x="6567488" y="6611938"/>
          <p14:tracePt t="102257" x="6584950" y="6594475"/>
          <p14:tracePt t="102263" x="6592888" y="6561138"/>
          <p14:tracePt t="102271" x="6600825" y="6543675"/>
          <p14:tracePt t="102278" x="6610350" y="6518275"/>
          <p14:tracePt t="102286" x="6610350" y="6510338"/>
          <p14:tracePt t="102292" x="6610350" y="6492875"/>
          <p14:tracePt t="102300" x="6618288" y="6475413"/>
          <p14:tracePt t="102306" x="6626225" y="6467475"/>
          <p14:tracePt t="102313" x="6626225" y="6450013"/>
          <p14:tracePt t="102321" x="6635750" y="6424613"/>
          <p14:tracePt t="102327" x="6643688" y="6416675"/>
          <p14:tracePt t="102335" x="6643688" y="6391275"/>
          <p14:tracePt t="102343" x="6661150" y="6365875"/>
          <p14:tracePt t="102349" x="6669088" y="6338888"/>
          <p14:tracePt t="102356" x="6678613" y="6305550"/>
          <p14:tracePt t="102363" x="6686550" y="6280150"/>
          <p14:tracePt t="102370" x="6694488" y="6246813"/>
          <p14:tracePt t="102377" x="6704013" y="6221413"/>
          <p14:tracePt t="102383" x="6711950" y="6194425"/>
          <p14:tracePt t="102391" x="6719888" y="6161088"/>
          <p14:tracePt t="102399" x="6737350" y="6127750"/>
          <p14:tracePt t="102406" x="6745288" y="6118225"/>
          <p14:tracePt t="102413" x="6754813" y="6092825"/>
          <p14:tracePt t="102421" x="6762750" y="6076950"/>
          <p14:tracePt t="102426" x="6770688" y="6059488"/>
          <p14:tracePt t="102433" x="6780213" y="6049963"/>
          <p14:tracePt t="102441" x="6780213" y="6042025"/>
          <p14:tracePt t="102449" x="6788150" y="6024563"/>
          <p14:tracePt t="102456" x="6797675" y="6024563"/>
          <p14:tracePt t="102463" x="6805613" y="6008688"/>
          <p14:tracePt t="102469" x="6805613" y="5999163"/>
          <p14:tracePt t="102475" x="6823075" y="5991225"/>
          <p14:tracePt t="102483" x="6848475" y="5983288"/>
          <p14:tracePt t="102490" x="6856413" y="5965825"/>
          <p14:tracePt t="102497" x="6873875" y="5940425"/>
          <p14:tracePt t="102504" x="6899275" y="5922963"/>
          <p14:tracePt t="102512" x="6915150" y="5905500"/>
          <p14:tracePt t="102521" x="6942138" y="5880100"/>
          <p14:tracePt t="102525" x="6967538" y="5864225"/>
          <p14:tracePt t="102532" x="6992938" y="5838825"/>
          <p14:tracePt t="102540" x="7008813" y="5821363"/>
          <p14:tracePt t="102547" x="7034213" y="5803900"/>
          <p14:tracePt t="102553" x="7059613" y="5788025"/>
          <p14:tracePt t="102560" x="7094538" y="5778500"/>
          <p14:tracePt t="102569" x="7119938" y="5778500"/>
          <p14:tracePt t="102575" x="7137400" y="5770563"/>
          <p14:tracePt t="102584" x="7162800" y="5770563"/>
          <p14:tracePt t="102589" x="7196138" y="5770563"/>
          <p14:tracePt t="102596" x="7229475" y="5770563"/>
          <p14:tracePt t="102603" x="7264400" y="5778500"/>
          <p14:tracePt t="102610" x="7323138" y="5795963"/>
          <p14:tracePt t="102617" x="7358063" y="5803900"/>
          <p14:tracePt t="102625" x="7400925" y="5821363"/>
          <p14:tracePt t="102632" x="7434263" y="5838825"/>
          <p14:tracePt t="102640" x="7493000" y="5846763"/>
          <p14:tracePt t="102646" x="7527925" y="5864225"/>
          <p14:tracePt t="102653" x="7578725" y="5880100"/>
          <p14:tracePt t="102660" x="7621588" y="5889625"/>
          <p14:tracePt t="102668" x="7672388" y="5905500"/>
          <p14:tracePt t="102674" x="7705725" y="5915025"/>
          <p14:tracePt t="102681" x="7748588" y="5922963"/>
          <p14:tracePt t="102690" x="7781925" y="5940425"/>
          <p14:tracePt t="102695" x="7832725" y="5948363"/>
          <p14:tracePt t="102702" x="7875588" y="5957888"/>
          <p14:tracePt t="102709" x="7910513" y="5973763"/>
          <p14:tracePt t="102717" x="7943850" y="5983288"/>
          <p14:tracePt t="102724" x="7977188" y="5991225"/>
          <p14:tracePt t="102730" x="8029575" y="5999163"/>
          <p14:tracePt t="102739" x="8045450" y="6008688"/>
          <p14:tracePt t="102745" x="8080375" y="6024563"/>
          <p14:tracePt t="102753" x="8105775" y="6034088"/>
          <p14:tracePt t="102758" x="8139113" y="6042025"/>
          <p14:tracePt t="102766" x="8181975" y="6049963"/>
          <p14:tracePt t="102773" x="8199438" y="6059488"/>
          <p14:tracePt t="102780" x="8232775" y="6076950"/>
          <p14:tracePt t="102788" x="8258175" y="6084888"/>
          <p14:tracePt t="102794" x="8283575" y="6102350"/>
          <p14:tracePt t="102801" x="8301038" y="6110288"/>
          <p14:tracePt t="102808" x="8318500" y="6118225"/>
          <p14:tracePt t="102816" x="8343900" y="6118225"/>
          <p14:tracePt t="102823" x="8351838" y="6127750"/>
          <p14:tracePt t="102831" x="8377238" y="6135688"/>
          <p14:tracePt t="102837" x="8394700" y="6143625"/>
          <p14:tracePt t="102843" x="8410575" y="6153150"/>
          <p14:tracePt t="102851" x="8410575" y="6161088"/>
          <p14:tracePt t="102858" x="8428038" y="6161088"/>
          <p14:tracePt t="102865" x="8435975" y="6161088"/>
          <p14:tracePt t="102874" x="8445500" y="6169025"/>
          <p14:tracePt t="102878" x="8462963" y="6178550"/>
          <p14:tracePt t="102886" x="8470900" y="6178550"/>
          <p14:tracePt t="102892" x="8488363" y="6186488"/>
          <p14:tracePt t="102900" x="8496300" y="6186488"/>
          <p14:tracePt t="102908" x="8504238" y="6194425"/>
          <p14:tracePt t="102915" x="8521700" y="6203950"/>
          <p14:tracePt t="102923" x="8539163" y="6211888"/>
          <p14:tracePt t="102929" x="8547100" y="6221413"/>
          <p14:tracePt t="102936" x="8564563" y="6229350"/>
          <p14:tracePt t="102943" x="8572500" y="6229350"/>
          <p14:tracePt t="102950" x="8580438" y="6237288"/>
          <p14:tracePt t="102956" x="8605838" y="6246813"/>
          <p14:tracePt t="102964" x="8615363" y="6254750"/>
          <p14:tracePt t="102972" x="8623300" y="6254750"/>
          <p14:tracePt t="102978" x="8640763" y="6262688"/>
          <p14:tracePt t="102985" x="8658225" y="6272213"/>
          <p14:tracePt t="102992" x="8666163" y="6272213"/>
          <p14:tracePt t="102999" x="8674100" y="6272213"/>
          <p14:tracePt t="103007" x="8683625" y="6280150"/>
          <p14:tracePt t="103013" x="8691563" y="6280150"/>
          <p14:tracePt t="103020" x="8699500" y="6288088"/>
          <p14:tracePt t="103027" x="8709025" y="6288088"/>
          <p14:tracePt t="103035" x="8716963" y="6288088"/>
          <p14:tracePt t="103042" x="8734425" y="6288088"/>
          <p14:tracePt t="103049" x="8742363" y="6288088"/>
          <p14:tracePt t="103057" x="8750300" y="6288088"/>
          <p14:tracePt t="103063" x="8759825" y="6288088"/>
          <p14:tracePt t="103070" x="8767763" y="6288088"/>
          <p14:tracePt t="103076" x="8777288" y="6288088"/>
          <p14:tracePt t="103084" x="8793163" y="6288088"/>
          <p14:tracePt t="103099" x="8802688" y="6288088"/>
          <p14:tracePt t="103106" x="8810625" y="6288088"/>
          <p14:tracePt t="103125" x="8818563" y="6288088"/>
          <p14:tracePt t="103126" x="8836025" y="6288088"/>
          <p14:tracePt t="103133" x="8836025" y="6297613"/>
          <p14:tracePt t="103140" x="8843963" y="6297613"/>
          <p14:tracePt t="103147" x="8853488" y="6297613"/>
          <p14:tracePt t="103156" x="8861425" y="6305550"/>
          <p14:tracePt t="103162" x="8869363" y="6305550"/>
          <p14:tracePt t="103169" x="8886825" y="6313488"/>
          <p14:tracePt t="103183" x="8904288" y="6313488"/>
          <p14:tracePt t="103197" x="8912225" y="6313488"/>
          <p14:tracePt t="103204" x="8929688" y="6313488"/>
          <p14:tracePt t="103220" x="8937625" y="6313488"/>
          <p14:tracePt t="103225" x="8947150" y="6313488"/>
          <p14:tracePt t="103233" x="8955088" y="6313488"/>
          <p14:tracePt t="103240" x="8955088" y="6323013"/>
          <p14:tracePt t="103247" x="8963025" y="6323013"/>
          <p14:tracePt t="103253" x="8972550" y="6323013"/>
          <p14:tracePt t="103268" x="8980488" y="6323013"/>
          <p14:tracePt t="103275" x="8988425" y="6323013"/>
          <p14:tracePt t="103283" x="8997950" y="6323013"/>
          <p14:tracePt t="103303" x="9005888" y="6323013"/>
          <p14:tracePt t="103310" x="9013825" y="6323013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0C24A-B409-4B32-9BBD-F3A594AD8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AEABD-4A50-430F-A865-AA6382FDB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299" y="2163984"/>
            <a:ext cx="5909101" cy="2641214"/>
          </a:xfrm>
        </p:spPr>
        <p:txBody>
          <a:bodyPr/>
          <a:lstStyle/>
          <a:p>
            <a:r>
              <a:rPr lang="en-US" sz="1700" dirty="0"/>
              <a:t>Two materials being compared</a:t>
            </a:r>
          </a:p>
          <a:p>
            <a:pPr lvl="1"/>
            <a:r>
              <a:rPr lang="en-US" sz="1700" dirty="0"/>
              <a:t>Pre-frozen PNDC: Tested directly after doping via irradiation. No contact with water.</a:t>
            </a:r>
          </a:p>
          <a:p>
            <a:pPr lvl="1"/>
            <a:r>
              <a:rPr lang="en-US" sz="1700" dirty="0"/>
              <a:t>Post-frozen PNDC: Tested after being suspended, frozen, thawed and oven-dried. Set to cool for ~10 minutes prior to further handling.</a:t>
            </a:r>
          </a:p>
          <a:p>
            <a:endParaRPr lang="en-US" dirty="0"/>
          </a:p>
        </p:txBody>
      </p:sp>
      <p:sp>
        <p:nvSpPr>
          <p:cNvPr id="4" name="AutoShape 2" descr="https://mail.google.com/mail/u/0?ui=2&amp;ik=09df2a306c&amp;attid=0.1.1&amp;permmsgid=msg-f:1679275081383017916&amp;th=174dfbca11fffdbc&amp;view=fimg&amp;sz=s0-l75-ft&amp;attbid=ANGjdJ90Ub9DtBCMBQGTbyaPNZTII58JQL29W8zgjmzMAMkv_qS7znUHgXxRGLK-iOvrKvI50OApjN1viZgkGbWMzbl1JMHEYwRHiQz6oRUve0H0QIhKE-vRz6TTE2I&amp;disp=emb">
            <a:extLst>
              <a:ext uri="{FF2B5EF4-FFF2-40B4-BE49-F238E27FC236}">
                <a16:creationId xmlns:a16="http://schemas.microsoft.com/office/drawing/2014/main" id="{3F03A60D-A7C8-43AD-8753-B81250733A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mail.google.com/mail/u/0?ui=2&amp;ik=09df2a306c&amp;attid=0.1.1&amp;permmsgid=msg-f:1679275081383017916&amp;th=174dfbca11fffdbc&amp;view=fimg&amp;sz=s0-l75-ft&amp;attbid=ANGjdJ90Ub9DtBCMBQGTbyaPNZTII58JQL29W8zgjmzMAMkv_qS7znUHgXxRGLK-iOvrKvI50OApjN1viZgkGbWMzbl1JMHEYwRHiQz6oRUve0H0QIhKE-vRz6TTE2I&amp;disp=emb">
            <a:extLst>
              <a:ext uri="{FF2B5EF4-FFF2-40B4-BE49-F238E27FC236}">
                <a16:creationId xmlns:a16="http://schemas.microsoft.com/office/drawing/2014/main" id="{5DA7584B-97CA-4FA5-8F83-B1E2C4D8A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1870" y="5706399"/>
            <a:ext cx="2367516" cy="236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mail.google.com/mail/u/0?ui=2&amp;ik=09df2a306c&amp;attid=0.1.1&amp;permmsgid=msg-f:1679275081383017916&amp;th=174dfbca11fffdbc&amp;view=fimg&amp;sz=s0-l75-ft&amp;attbid=ANGjdJ90Ub9DtBCMBQGTbyaPNZTII58JQL29W8zgjmzMAMkv_qS7znUHgXxRGLK-iOvrKvI50OApjN1viZgkGbWMzbl1JMHEYwRHiQz6oRUve0H0QIhKE-vRz6TTE2I&amp;disp=emb">
            <a:extLst>
              <a:ext uri="{FF2B5EF4-FFF2-40B4-BE49-F238E27FC236}">
                <a16:creationId xmlns:a16="http://schemas.microsoft.com/office/drawing/2014/main" id="{3A131914-15C0-4D84-A9F8-B7B6C9CC59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11479" y="2163985"/>
            <a:ext cx="3547730" cy="35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s://mail.google.com/mail/u/0?ui=2&amp;ik=09df2a306c&amp;attid=0.1.1&amp;permmsgid=msg-f:1679275081383017916&amp;th=174dfbca11fffdbc&amp;view=fimg&amp;sz=s0-l75-ft&amp;attbid=ANGjdJ90Ub9DtBCMBQGTbyaPNZTII58JQL29W8zgjmzMAMkv_qS7znUHgXxRGLK-iOvrKvI50OApjN1viZgkGbWMzbl1JMHEYwRHiQz6oRUve0H0QIhKE-vRz6TTE2I&amp;disp=emb">
            <a:extLst>
              <a:ext uri="{FF2B5EF4-FFF2-40B4-BE49-F238E27FC236}">
                <a16:creationId xmlns:a16="http://schemas.microsoft.com/office/drawing/2014/main" id="{EEF29395-FF0B-46B4-825C-1546C0B855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32944" y="4204770"/>
            <a:ext cx="2255874" cy="225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3A170-CE1D-453F-9185-DE47C82CE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01277" y="1777748"/>
            <a:ext cx="4504236" cy="4854046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3E20CEB-773B-4649-8392-8D40C2494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57435"/>
              </p:ext>
            </p:extLst>
          </p:nvPr>
        </p:nvGraphicFramePr>
        <p:xfrm>
          <a:off x="764506" y="4409854"/>
          <a:ext cx="4419796" cy="1367566"/>
        </p:xfrm>
        <a:graphic>
          <a:graphicData uri="http://schemas.openxmlformats.org/drawingml/2006/table">
            <a:tbl>
              <a:tblPr firstRow="1">
                <a:tableStyleId>{EB9631B5-78F2-41C9-869B-9F39066F8104}</a:tableStyleId>
              </a:tblPr>
              <a:tblGrid>
                <a:gridCol w="891387">
                  <a:extLst>
                    <a:ext uri="{9D8B030D-6E8A-4147-A177-3AD203B41FA5}">
                      <a16:colId xmlns:a16="http://schemas.microsoft.com/office/drawing/2014/main" val="4085536464"/>
                    </a:ext>
                  </a:extLst>
                </a:gridCol>
                <a:gridCol w="1444949">
                  <a:extLst>
                    <a:ext uri="{9D8B030D-6E8A-4147-A177-3AD203B41FA5}">
                      <a16:colId xmlns:a16="http://schemas.microsoft.com/office/drawing/2014/main" val="267950392"/>
                    </a:ext>
                  </a:extLst>
                </a:gridCol>
                <a:gridCol w="769012">
                  <a:extLst>
                    <a:ext uri="{9D8B030D-6E8A-4147-A177-3AD203B41FA5}">
                      <a16:colId xmlns:a16="http://schemas.microsoft.com/office/drawing/2014/main" val="564459234"/>
                    </a:ext>
                  </a:extLst>
                </a:gridCol>
                <a:gridCol w="1314448">
                  <a:extLst>
                    <a:ext uri="{9D8B030D-6E8A-4147-A177-3AD203B41FA5}">
                      <a16:colId xmlns:a16="http://schemas.microsoft.com/office/drawing/2014/main" val="613236865"/>
                    </a:ext>
                  </a:extLst>
                </a:gridCol>
              </a:tblGrid>
              <a:tr h="802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Material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Amt. </a:t>
                      </a:r>
                      <a:r>
                        <a:rPr lang="en-US" sz="12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Lignosol</a:t>
                      </a:r>
                      <a:r>
                        <a:rPr 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(g)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Amt. APP (g)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Amt. Arginine (g)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25158985"/>
                  </a:ext>
                </a:extLst>
              </a:tr>
              <a:tr h="564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086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39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53"/>
    </mc:Choice>
    <mc:Fallback xmlns="">
      <p:transition spd="slow" advTm="5295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D9414-FB7B-415C-9731-D8FED85C7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Electrochemical observation vis cyclic voltammetry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00026ED-5519-4CE9-AB9D-C8E6AF7D5E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81192" y="3791612"/>
            <a:ext cx="11029615" cy="4576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endParaRPr lang="en-US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A56F0FCC-D56B-4B46-825A-C6661AC81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198885"/>
              </p:ext>
            </p:extLst>
          </p:nvPr>
        </p:nvGraphicFramePr>
        <p:xfrm>
          <a:off x="1843641" y="2004867"/>
          <a:ext cx="4393154" cy="2205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160AD45-3A73-47FC-9F18-406C9096DF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413072"/>
              </p:ext>
            </p:extLst>
          </p:nvPr>
        </p:nvGraphicFramePr>
        <p:xfrm>
          <a:off x="6236796" y="2079994"/>
          <a:ext cx="4575318" cy="2130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F06E52C-50AC-41FD-9860-AABD64AAF518}"/>
              </a:ext>
            </a:extLst>
          </p:cNvPr>
          <p:cNvSpPr/>
          <p:nvPr/>
        </p:nvSpPr>
        <p:spPr>
          <a:xfrm>
            <a:off x="144137" y="2474138"/>
            <a:ext cx="1699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1:0.5:0.5 </a:t>
            </a:r>
            <a:r>
              <a:rPr lang="en-US" dirty="0" err="1"/>
              <a:t>Lig:APP:Arg</a:t>
            </a:r>
            <a:endParaRPr lang="en-US" baseline="-25000" dirty="0"/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8BEBF3D4-C7BA-41DE-BF3F-4D8862E38B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54406"/>
              </p:ext>
            </p:extLst>
          </p:nvPr>
        </p:nvGraphicFramePr>
        <p:xfrm>
          <a:off x="1261342" y="4328336"/>
          <a:ext cx="4975453" cy="2465099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019231">
                  <a:extLst>
                    <a:ext uri="{9D8B030D-6E8A-4147-A177-3AD203B41FA5}">
                      <a16:colId xmlns:a16="http://schemas.microsoft.com/office/drawing/2014/main" val="3636478174"/>
                    </a:ext>
                  </a:extLst>
                </a:gridCol>
                <a:gridCol w="1770241">
                  <a:extLst>
                    <a:ext uri="{9D8B030D-6E8A-4147-A177-3AD203B41FA5}">
                      <a16:colId xmlns:a16="http://schemas.microsoft.com/office/drawing/2014/main" val="4249394760"/>
                    </a:ext>
                  </a:extLst>
                </a:gridCol>
                <a:gridCol w="1126518">
                  <a:extLst>
                    <a:ext uri="{9D8B030D-6E8A-4147-A177-3AD203B41FA5}">
                      <a16:colId xmlns:a16="http://schemas.microsoft.com/office/drawing/2014/main" val="3688220845"/>
                    </a:ext>
                  </a:extLst>
                </a:gridCol>
                <a:gridCol w="1059463">
                  <a:extLst>
                    <a:ext uri="{9D8B030D-6E8A-4147-A177-3AD203B41FA5}">
                      <a16:colId xmlns:a16="http://schemas.microsoft.com/office/drawing/2014/main" val="390660456"/>
                    </a:ext>
                  </a:extLst>
                </a:gridCol>
              </a:tblGrid>
              <a:tr h="43755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Specific Capacitance (SC) (F/g)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811849"/>
                  </a:ext>
                </a:extLst>
              </a:tr>
              <a:tr h="482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Condition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Material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      SC</a:t>
                      </a:r>
                      <a:r>
                        <a:rPr lang="en-US" sz="1400" u="none" strike="noStrike" baseline="-25000" dirty="0">
                          <a:effectLst/>
                        </a:rPr>
                        <a:t>H2SO4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SC</a:t>
                      </a:r>
                      <a:r>
                        <a:rPr lang="en-US" sz="1400" u="none" strike="noStrike" baseline="-25000" dirty="0">
                          <a:effectLst/>
                        </a:rPr>
                        <a:t>KOH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5594964"/>
                  </a:ext>
                </a:extLst>
              </a:tr>
              <a:tr h="386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pre-freeze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1:0.5:0.5 Lig:APP:Arg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80.03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198.03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8711723"/>
                  </a:ext>
                </a:extLst>
              </a:tr>
              <a:tr h="3861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1:0.5 </a:t>
                      </a:r>
                      <a:r>
                        <a:rPr lang="en-US" sz="1400" u="none" strike="noStrike" dirty="0" err="1">
                          <a:effectLst/>
                        </a:rPr>
                        <a:t>Lig:Arg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26.28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59.17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9562226"/>
                  </a:ext>
                </a:extLst>
              </a:tr>
              <a:tr h="386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post-freeze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1:0.5:0.5 Lig:APP:Arg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242.45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245.50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0071199"/>
                  </a:ext>
                </a:extLst>
              </a:tr>
              <a:tr h="3861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1:0.5 </a:t>
                      </a:r>
                      <a:r>
                        <a:rPr lang="en-US" sz="1400" u="none" strike="noStrike" dirty="0" err="1">
                          <a:effectLst/>
                        </a:rPr>
                        <a:t>Lig:Arg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29.50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50.86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392353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A1E7517-5F9E-4D9F-ABC2-FD50CBB0F35F}"/>
              </a:ext>
            </a:extLst>
          </p:cNvPr>
          <p:cNvSpPr txBox="1"/>
          <p:nvPr/>
        </p:nvSpPr>
        <p:spPr>
          <a:xfrm>
            <a:off x="-195770" y="3451007"/>
            <a:ext cx="4393154" cy="879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2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avg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|(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2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2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)| ÷ 2			</a:t>
            </a:r>
          </a:p>
          <a:p>
            <a:pPr marL="0" marR="0" indent="4572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2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avg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÷ (m × ν)</a:t>
            </a:r>
            <a:r>
              <a:rPr lang="en-US" sz="1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endParaRPr lang="en-US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E0BCC4F-DD8D-401F-8DA3-8AEE96356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41623"/>
              </p:ext>
            </p:extLst>
          </p:nvPr>
        </p:nvGraphicFramePr>
        <p:xfrm>
          <a:off x="6551126" y="4328336"/>
          <a:ext cx="5059681" cy="2434591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257720">
                  <a:extLst>
                    <a:ext uri="{9D8B030D-6E8A-4147-A177-3AD203B41FA5}">
                      <a16:colId xmlns:a16="http://schemas.microsoft.com/office/drawing/2014/main" val="2427479222"/>
                    </a:ext>
                  </a:extLst>
                </a:gridCol>
                <a:gridCol w="614458">
                  <a:extLst>
                    <a:ext uri="{9D8B030D-6E8A-4147-A177-3AD203B41FA5}">
                      <a16:colId xmlns:a16="http://schemas.microsoft.com/office/drawing/2014/main" val="2816524823"/>
                    </a:ext>
                  </a:extLst>
                </a:gridCol>
                <a:gridCol w="1587351">
                  <a:extLst>
                    <a:ext uri="{9D8B030D-6E8A-4147-A177-3AD203B41FA5}">
                      <a16:colId xmlns:a16="http://schemas.microsoft.com/office/drawing/2014/main" val="4221706101"/>
                    </a:ext>
                  </a:extLst>
                </a:gridCol>
                <a:gridCol w="1600152">
                  <a:extLst>
                    <a:ext uri="{9D8B030D-6E8A-4147-A177-3AD203B41FA5}">
                      <a16:colId xmlns:a16="http://schemas.microsoft.com/office/drawing/2014/main" val="626468329"/>
                    </a:ext>
                  </a:extLst>
                </a:gridCol>
              </a:tblGrid>
              <a:tr h="689066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SA</a:t>
                      </a:r>
                      <a:r>
                        <a:rPr lang="en-US" sz="1400" u="none" strike="noStrike" baseline="-25000" dirty="0">
                          <a:effectLst/>
                        </a:rPr>
                        <a:t>BET</a:t>
                      </a:r>
                      <a:endParaRPr lang="en-US" sz="1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Micropore volume (m²/g)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Mesopore volume (m²/g)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5372566"/>
                  </a:ext>
                </a:extLst>
              </a:tr>
              <a:tr h="689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prefreeze</a:t>
                      </a:r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360.94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202.88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158.06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3214759"/>
                  </a:ext>
                </a:extLst>
              </a:tr>
              <a:tr h="367393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3061058"/>
                  </a:ext>
                </a:extLst>
              </a:tr>
              <a:tr h="689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postfreeze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772.74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398.64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371.24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5076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32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16"/>
    </mc:Choice>
    <mc:Fallback xmlns="">
      <p:transition spd="slow" advTm="38716"/>
    </mc:Fallback>
  </mc:AlternateContent>
  <p:extLst>
    <p:ext uri="{3A86A75C-4F4B-4683-9AE1-C65F6400EC91}">
      <p14:laserTraceLst xmlns:p14="http://schemas.microsoft.com/office/powerpoint/2010/main">
        <p14:tracePtLst>
          <p14:tracePt t="5423" x="3049588" y="2524125"/>
          <p14:tracePt t="5472" x="3373438" y="3459163"/>
          <p14:tracePt t="5515" x="3568700" y="3781425"/>
          <p14:tracePt t="5559" x="3652838" y="3849688"/>
          <p14:tracePt t="5601" x="3900488" y="3832225"/>
          <p14:tracePt t="5644" x="4273550" y="3662363"/>
          <p14:tracePt t="5689" x="4443413" y="3509963"/>
          <p14:tracePt t="5691" x="4460875" y="3502025"/>
          <p14:tracePt t="5733" x="4511675" y="3467100"/>
          <p14:tracePt t="5777" x="4537075" y="3449638"/>
          <p14:tracePt t="5821" x="4587875" y="3398838"/>
          <p14:tracePt t="5864" x="4621213" y="3322638"/>
          <p14:tracePt t="5910" x="4630738" y="3271838"/>
          <p14:tracePt t="5953" x="4630738" y="3246438"/>
          <p14:tracePt t="5999" x="4630738" y="3228975"/>
          <p14:tracePt t="6040" x="4630738" y="3221038"/>
          <p14:tracePt t="6128" x="4638675" y="3221038"/>
          <p14:tracePt t="6172" x="4646613" y="3211513"/>
          <p14:tracePt t="6212" x="4646613" y="3203575"/>
          <p14:tracePt t="7631" x="4621213" y="3203575"/>
          <p14:tracePt t="7677" x="3738563" y="3297238"/>
          <p14:tracePt t="7720" x="2889250" y="3459163"/>
          <p14:tracePt t="7762" x="2463800" y="3578225"/>
          <p14:tracePt t="7802" x="2301875" y="3636963"/>
          <p14:tracePt t="7846" x="2200275" y="3687763"/>
          <p14:tracePt t="7890" x="2047875" y="3798888"/>
          <p14:tracePt t="7891" x="2022475" y="3824288"/>
          <p14:tracePt t="7935" x="1657350" y="4095750"/>
          <p14:tracePt t="7979" x="1427163" y="4224338"/>
          <p14:tracePt t="8022" x="1317625" y="4283075"/>
          <p14:tracePt t="8065" x="1274763" y="4300538"/>
          <p14:tracePt t="8111" x="1173163" y="4316413"/>
          <p14:tracePt t="8157" x="1019175" y="4316413"/>
          <p14:tracePt t="8200" x="892175" y="4300538"/>
          <p14:tracePt t="8246" x="773113" y="4300538"/>
          <p14:tracePt t="8288" x="679450" y="4308475"/>
          <p14:tracePt t="8331" x="595313" y="4333875"/>
          <p14:tracePt t="8375" x="544513" y="4368800"/>
          <p14:tracePt t="8416" x="527050" y="4368800"/>
          <p14:tracePt t="17365" x="747713" y="4333875"/>
          <p14:tracePt t="17410" x="3695700" y="4224338"/>
          <p14:tracePt t="17452" x="6780213" y="4283075"/>
          <p14:tracePt t="17495" x="9193213" y="4224338"/>
          <p14:tracePt t="17538" x="9956800" y="4197350"/>
          <p14:tracePt t="17582" x="10034588" y="4189413"/>
          <p14:tracePt t="17623" x="10050463" y="4189413"/>
          <p14:tracePt t="17665" x="10110788" y="4206875"/>
          <p14:tracePt t="17666" x="10136188" y="4214813"/>
          <p14:tracePt t="17711" x="10493375" y="4275138"/>
          <p14:tracePt t="17754" x="10620375" y="4283075"/>
          <p14:tracePt t="17797" x="10653713" y="4283075"/>
          <p14:tracePt t="17840" x="10688638" y="4275138"/>
          <p14:tracePt t="17882" x="10688638" y="4181475"/>
          <p14:tracePt t="17927" x="10569575" y="3900488"/>
          <p14:tracePt t="17970" x="10526713" y="3832225"/>
          <p14:tracePt t="18013" x="10501313" y="3763963"/>
          <p14:tracePt t="18052" x="10501313" y="3730625"/>
          <p14:tracePt t="18097" x="10501313" y="3679825"/>
          <p14:tracePt t="18143" x="10501313" y="3646488"/>
          <p14:tracePt t="18185" x="10501313" y="3619500"/>
          <p14:tracePt t="18227" x="10501313" y="3594100"/>
          <p14:tracePt t="18269" x="10501313" y="3578225"/>
          <p14:tracePt t="18312" x="10493375" y="3568700"/>
          <p14:tracePt t="18352" x="10493375" y="3560763"/>
          <p14:tracePt t="23246" x="10501313" y="3568700"/>
          <p14:tracePt t="23293" x="10585450" y="3976688"/>
          <p14:tracePt t="23336" x="10153650" y="4741863"/>
          <p14:tracePt t="23338" x="10085388" y="4827588"/>
          <p14:tracePt t="23380" x="9490075" y="5370513"/>
          <p14:tracePt t="23424" x="8691563" y="5761038"/>
          <p14:tracePt t="23467" x="7875588" y="6034088"/>
          <p14:tracePt t="23513" x="6719888" y="6076950"/>
          <p14:tracePt t="23555" x="5853113" y="6016625"/>
          <p14:tracePt t="23556" x="5735638" y="5991225"/>
          <p14:tracePt t="23599" x="5021263" y="5854700"/>
          <p14:tracePt t="23643" x="4605338" y="5676900"/>
          <p14:tracePt t="23686" x="4519613" y="5608638"/>
          <p14:tracePt t="23730" x="4511675" y="5591175"/>
          <p14:tracePt t="23772" x="5403850" y="5770563"/>
          <p14:tracePt t="23815" x="7391400" y="6049963"/>
          <p14:tracePt t="23859" x="9550400" y="6246813"/>
          <p14:tracePt t="23901" x="10671175" y="6288088"/>
          <p14:tracePt t="23945" x="10848975" y="6272213"/>
          <p14:tracePt t="23989" x="10526713" y="6221413"/>
          <p14:tracePt t="24031" x="8181975" y="5940425"/>
          <p14:tracePt t="24071" x="5989638" y="5880100"/>
          <p14:tracePt t="24111" x="5241925" y="5922963"/>
          <p14:tracePt t="24156" x="4945063" y="5889625"/>
          <p14:tracePt t="24200" x="4910138" y="5880100"/>
          <p14:tracePt t="24244" x="4902200" y="5880100"/>
          <p14:tracePt t="24286" x="5845175" y="5735638"/>
          <p14:tracePt t="24329" x="8088313" y="5218113"/>
          <p14:tracePt t="24372" x="9396413" y="5030788"/>
          <p14:tracePt t="24416" x="9702800" y="5056188"/>
          <p14:tracePt t="24460" x="9728200" y="5073650"/>
          <p14:tracePt t="24503" x="9745663" y="5099050"/>
          <p14:tracePt t="24547" x="9753600" y="5099050"/>
          <p14:tracePt t="24590" x="9761538" y="5099050"/>
          <p14:tracePt t="24593" x="9771063" y="5099050"/>
          <p14:tracePt t="24637" x="9804400" y="5081588"/>
          <p14:tracePt t="24679" x="9821863" y="5064125"/>
          <p14:tracePt t="24722" x="9829800" y="5030788"/>
          <p14:tracePt t="28246" x="9804400" y="5056188"/>
          <p14:tracePt t="28292" x="9634538" y="5208588"/>
          <p14:tracePt t="28335" x="9575800" y="5226050"/>
          <p14:tracePt t="28378" x="9472613" y="5226050"/>
          <p14:tracePt t="28422" x="7654925" y="5064125"/>
          <p14:tracePt t="28464" x="5735638" y="5268913"/>
          <p14:tracePt t="28507" x="4197350" y="5549900"/>
          <p14:tracePt t="28549" x="3678238" y="5710238"/>
          <p14:tracePt t="28593" x="3586163" y="5778500"/>
          <p14:tracePt t="28635" x="3482975" y="5821363"/>
          <p14:tracePt t="28678" x="3406775" y="5846763"/>
          <p14:tracePt t="28723" x="3348038" y="5846763"/>
          <p14:tracePt t="28765" x="3313113" y="5846763"/>
          <p14:tracePt t="28808" x="3313113" y="5838825"/>
          <p14:tracePt t="28850" x="3322638" y="5803900"/>
          <p14:tracePt t="28895" x="3424238" y="5719763"/>
          <p14:tracePt t="28937" x="3508375" y="5641975"/>
          <p14:tracePt t="28980" x="3576638" y="5608638"/>
          <p14:tracePt t="29023" x="3619500" y="5575300"/>
          <p14:tracePt t="29068" x="3644900" y="5557838"/>
          <p14:tracePt t="29110" x="3644900" y="5549900"/>
          <p14:tracePt t="29153" x="3644900" y="5540375"/>
          <p14:tracePt t="29195" x="3644900" y="5532438"/>
          <p14:tracePt t="29255" x="3644900" y="5524500"/>
          <p14:tracePt t="29700" x="3670300" y="5524500"/>
          <p14:tracePt t="29748" x="4953000" y="5608638"/>
          <p14:tracePt t="29793" x="6303963" y="5694363"/>
          <p14:tracePt t="29834" x="7085013" y="5684838"/>
          <p14:tracePt t="29879" x="7680325" y="5575300"/>
          <p14:tracePt t="29922" x="8004175" y="5497513"/>
          <p14:tracePt t="29966" x="8096250" y="5472113"/>
          <p14:tracePt t="30010" x="8189913" y="5472113"/>
          <p14:tracePt t="30054" x="8240713" y="5489575"/>
          <p14:tracePt t="30096" x="8291513" y="5497513"/>
          <p14:tracePt t="30138" x="8326438" y="5514975"/>
          <p14:tracePt t="30182" x="8359775" y="5514975"/>
          <p14:tracePt t="30225" x="8377238" y="5514975"/>
          <p14:tracePt t="30271" x="8394700" y="5514975"/>
          <p14:tracePt t="30312" x="8402638" y="5514975"/>
          <p14:tracePt t="30398" x="8402638" y="5524500"/>
          <p14:tracePt t="30443" x="8385175" y="5532438"/>
          <p14:tracePt t="30486" x="8385175" y="5540375"/>
          <p14:tracePt t="30765" x="8377238" y="5540375"/>
          <p14:tracePt t="30812" x="8369300" y="5524500"/>
          <p14:tracePt t="31048" x="8410575" y="5524500"/>
          <p14:tracePt t="31096" x="9277350" y="5532438"/>
          <p14:tracePt t="31141" x="9956800" y="5497513"/>
          <p14:tracePt t="31184" x="10569575" y="5362575"/>
          <p14:tracePt t="31227" x="11071225" y="5226050"/>
          <p14:tracePt t="31270" x="11639550" y="5056188"/>
          <p14:tracePt t="31312" x="11936413" y="4962525"/>
          <p14:tracePt t="31356" x="12072938" y="4937125"/>
          <p14:tracePt t="35351" x="12030075" y="4987925"/>
          <p14:tracePt t="35396" x="11188700" y="5353050"/>
          <p14:tracePt t="35439" x="10186988" y="5532438"/>
          <p14:tracePt t="35482" x="8955088" y="5745163"/>
          <p14:tracePt t="35525" x="7400925" y="5932488"/>
          <p14:tracePt t="35573" x="6176963" y="5957888"/>
          <p14:tracePt t="35616" x="5505450" y="5897563"/>
          <p14:tracePt t="35618" x="5421313" y="5880100"/>
          <p14:tracePt t="35662" x="4740275" y="5676900"/>
          <p14:tracePt t="35705" x="3822700" y="5327650"/>
          <p14:tracePt t="35748" x="3219450" y="5116513"/>
          <p14:tracePt t="35792" x="3033713" y="5030788"/>
          <p14:tracePt t="37333" x="2990850" y="5013325"/>
          <p14:tracePt t="37380" x="866775" y="386715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6B179-1F57-4109-AADD-F4238333E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Conclusions/Future Directions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80C9C-4764-43A2-9E49-CB9D4FD5F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developed a method that enables us to successfully increase the surface area of porous carbons by effectively increasing the pore size via a safe, simple and bio-friendly freeze-pore method. </a:t>
            </a:r>
          </a:p>
          <a:p>
            <a:r>
              <a:rPr lang="en-US" dirty="0"/>
              <a:t>From here, I plan to observe the stability of these materials utilizing cyclic voltammetry for support on the effectiveness of this new method for the enhancement of electrochemical properties of biomass-based supercapacitor materials via increasing of surface area.</a:t>
            </a:r>
          </a:p>
          <a:p>
            <a:r>
              <a:rPr lang="en-US" dirty="0"/>
              <a:t>Furthermore, these materials will be characterized for their physical and chemical properties using methods of spectrometry, topographical observation and spectroscopy.	 </a:t>
            </a:r>
          </a:p>
        </p:txBody>
      </p:sp>
    </p:spTree>
    <p:extLst>
      <p:ext uri="{BB962C8B-B14F-4D97-AF65-F5344CB8AC3E}">
        <p14:creationId xmlns:p14="http://schemas.microsoft.com/office/powerpoint/2010/main" val="273049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89"/>
    </mc:Choice>
    <mc:Fallback xmlns="">
      <p:transition spd="slow" advTm="3158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3E355-C0E4-4081-A4E7-A20CFF9C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F0489-CABE-4A97-B45D-FB4555C11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37" y="1890944"/>
            <a:ext cx="11029615" cy="1925991"/>
          </a:xfrm>
        </p:spPr>
        <p:txBody>
          <a:bodyPr/>
          <a:lstStyle/>
          <a:p>
            <a:r>
              <a:rPr lang="en-US" dirty="0"/>
              <a:t>Signature Experience grant</a:t>
            </a:r>
          </a:p>
          <a:p>
            <a:r>
              <a:rPr lang="en-US" dirty="0"/>
              <a:t>UALR Dept of Applied Science: Chemistry</a:t>
            </a:r>
          </a:p>
          <a:p>
            <a:r>
              <a:rPr lang="en-US" dirty="0"/>
              <a:t>UALR Center for integrated nanotechnology</a:t>
            </a:r>
          </a:p>
          <a:p>
            <a:r>
              <a:rPr lang="en-US" dirty="0"/>
              <a:t>Siraj Lab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95D121B-C30B-4845-A181-B3400374D49F}"/>
              </a:ext>
            </a:extLst>
          </p:cNvPr>
          <p:cNvSpPr txBox="1">
            <a:spLocks/>
          </p:cNvSpPr>
          <p:nvPr/>
        </p:nvSpPr>
        <p:spPr>
          <a:xfrm>
            <a:off x="172820" y="3991923"/>
            <a:ext cx="11029615" cy="2648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  <a:latin typeface="Arial" panose="020B0604020202020204" pitchFamily="34" charset="0"/>
              </a:rPr>
              <a:t>References:</a:t>
            </a:r>
          </a:p>
          <a:p>
            <a:r>
              <a:rPr lang="en-US" sz="1500" dirty="0">
                <a:solidFill>
                  <a:srgbClr val="222222"/>
                </a:solidFill>
                <a:latin typeface="Arial" panose="020B0604020202020204" pitchFamily="34" charset="0"/>
              </a:rPr>
              <a:t>Hui, S., Ying, Z., Lin, X., Sun, J., Wang, Y., Fu, Q., &amp; Li, J. (2020). Novel scalable freezing-pore-forming strategy for constructing hierarchically porous carbon materials for supercapacitors. Journal of Alloys and Compounds, 846, 156235.</a:t>
            </a:r>
          </a:p>
          <a:p>
            <a:r>
              <a:rPr lang="en-US" sz="1500" dirty="0">
                <a:solidFill>
                  <a:srgbClr val="222222"/>
                </a:solidFill>
                <a:latin typeface="Arial" panose="020B0604020202020204" pitchFamily="34" charset="0"/>
              </a:rPr>
              <a:t>Silvestre-</a:t>
            </a:r>
            <a:r>
              <a:rPr lang="en-US" sz="1500" dirty="0" err="1">
                <a:solidFill>
                  <a:srgbClr val="222222"/>
                </a:solidFill>
                <a:latin typeface="Arial" panose="020B0604020202020204" pitchFamily="34" charset="0"/>
              </a:rPr>
              <a:t>Albero</a:t>
            </a:r>
            <a:r>
              <a:rPr lang="en-US" sz="1500" dirty="0">
                <a:solidFill>
                  <a:srgbClr val="222222"/>
                </a:solidFill>
                <a:latin typeface="Arial" panose="020B0604020202020204" pitchFamily="34" charset="0"/>
              </a:rPr>
              <a:t>, A. M., </a:t>
            </a:r>
            <a:r>
              <a:rPr lang="en-US" sz="1500" dirty="0" err="1">
                <a:solidFill>
                  <a:srgbClr val="222222"/>
                </a:solidFill>
                <a:latin typeface="Arial" panose="020B0604020202020204" pitchFamily="34" charset="0"/>
              </a:rPr>
              <a:t>Juárez-Galán</a:t>
            </a:r>
            <a:r>
              <a:rPr lang="en-US" sz="1500" dirty="0">
                <a:solidFill>
                  <a:srgbClr val="222222"/>
                </a:solidFill>
                <a:latin typeface="Arial" panose="020B0604020202020204" pitchFamily="34" charset="0"/>
              </a:rPr>
              <a:t>, J. M., Silvestre-</a:t>
            </a:r>
            <a:r>
              <a:rPr lang="en-US" sz="1500" dirty="0" err="1">
                <a:solidFill>
                  <a:srgbClr val="222222"/>
                </a:solidFill>
                <a:latin typeface="Arial" panose="020B0604020202020204" pitchFamily="34" charset="0"/>
              </a:rPr>
              <a:t>Albero</a:t>
            </a:r>
            <a:r>
              <a:rPr lang="en-US" sz="1500" dirty="0">
                <a:solidFill>
                  <a:srgbClr val="222222"/>
                </a:solidFill>
                <a:latin typeface="Arial" panose="020B0604020202020204" pitchFamily="34" charset="0"/>
              </a:rPr>
              <a:t>, J., &amp; Rodríguez-</a:t>
            </a:r>
            <a:r>
              <a:rPr lang="en-US" sz="1500" dirty="0" err="1">
                <a:solidFill>
                  <a:srgbClr val="222222"/>
                </a:solidFill>
                <a:latin typeface="Arial" panose="020B0604020202020204" pitchFamily="34" charset="0"/>
              </a:rPr>
              <a:t>Reinoso</a:t>
            </a:r>
            <a:r>
              <a:rPr lang="en-US" sz="1500" dirty="0">
                <a:solidFill>
                  <a:srgbClr val="222222"/>
                </a:solidFill>
                <a:latin typeface="Arial" panose="020B0604020202020204" pitchFamily="34" charset="0"/>
              </a:rPr>
              <a:t>, F. (2012). Low-pressure hysteresis in adsorption: an artifact?. The Journal of Physical Chemistry C, 116(31), 16652-16655.</a:t>
            </a:r>
          </a:p>
          <a:p>
            <a:r>
              <a:rPr lang="en-US" sz="1500" dirty="0" err="1">
                <a:solidFill>
                  <a:srgbClr val="222222"/>
                </a:solidFill>
                <a:latin typeface="Arial" panose="020B0604020202020204" pitchFamily="34" charset="0"/>
              </a:rPr>
              <a:t>Marcì</a:t>
            </a:r>
            <a:r>
              <a:rPr lang="en-US" sz="1500" dirty="0">
                <a:solidFill>
                  <a:srgbClr val="222222"/>
                </a:solidFill>
                <a:latin typeface="Arial" panose="020B0604020202020204" pitchFamily="34" charset="0"/>
              </a:rPr>
              <a:t>, G., &amp; Palmisano, L. (Eds.). (2019). </a:t>
            </a:r>
            <a:r>
              <a:rPr lang="en-US" sz="1500" i="1" dirty="0">
                <a:solidFill>
                  <a:srgbClr val="222222"/>
                </a:solidFill>
                <a:latin typeface="Arial" panose="020B0604020202020204" pitchFamily="34" charset="0"/>
              </a:rPr>
              <a:t>Heterogeneous Photocatalysis: Relationships with Heterogeneous Catalysis and Perspectives</a:t>
            </a:r>
            <a:r>
              <a:rPr lang="en-US" sz="1500" dirty="0">
                <a:solidFill>
                  <a:srgbClr val="222222"/>
                </a:solidFill>
                <a:latin typeface="Arial" panose="020B0604020202020204" pitchFamily="34" charset="0"/>
              </a:rPr>
              <a:t>. Elsevier.</a:t>
            </a:r>
          </a:p>
          <a:p>
            <a:pPr marL="0" indent="-406800">
              <a:lnSpc>
                <a:spcPct val="110000"/>
              </a:lnSpc>
              <a:spcBef>
                <a:spcPts val="900"/>
              </a:spcBef>
            </a:pPr>
            <a:r>
              <a:rPr lang="en-US" sz="1500" dirty="0">
                <a:solidFill>
                  <a:srgbClr val="222222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https://doi.org/10.1016/B978-0-444-64015-4.00004-3</a:t>
            </a:r>
            <a:endParaRPr lang="en-US" sz="15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67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81"/>
    </mc:Choice>
    <mc:Fallback xmlns="">
      <p:transition spd="slow" advTm="15381"/>
    </mc:Fallback>
  </mc:AlternateContent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13320</TotalTime>
  <Words>612</Words>
  <Application>Microsoft Office PowerPoint</Application>
  <PresentationFormat>Widescreen</PresentationFormat>
  <Paragraphs>80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Gill Sans MT</vt:lpstr>
      <vt:lpstr>Times New Roman</vt:lpstr>
      <vt:lpstr>Wingdings 2</vt:lpstr>
      <vt:lpstr>Dividend</vt:lpstr>
      <vt:lpstr>Surface Area Enhancement Of supercapacitor Materials Via Freeze-pore Methodology</vt:lpstr>
      <vt:lpstr>Introduction</vt:lpstr>
      <vt:lpstr>Protocol continued</vt:lpstr>
      <vt:lpstr>Electrochemical observation vis cyclic voltammetry</vt:lpstr>
      <vt:lpstr>Conclusions/Future Directions 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Area Enhancement Of Doped Carbon Material Via Freeze-Dry Methodology</dc:title>
  <dc:creator>Iris Denmark</dc:creator>
  <cp:lastModifiedBy>Iris Denmark</cp:lastModifiedBy>
  <cp:revision>18</cp:revision>
  <dcterms:created xsi:type="dcterms:W3CDTF">2020-09-30T16:00:06Z</dcterms:created>
  <dcterms:modified xsi:type="dcterms:W3CDTF">2022-03-12T06:22:49Z</dcterms:modified>
</cp:coreProperties>
</file>