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512064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7CF"/>
    <a:srgbClr val="EED6F6"/>
    <a:srgbClr val="DDAEED"/>
    <a:srgbClr val="D193E7"/>
    <a:srgbClr val="F6EBFA"/>
    <a:srgbClr val="0000FF"/>
    <a:srgbClr val="F4802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84" autoAdjust="0"/>
    <p:restoredTop sz="94660"/>
  </p:normalViewPr>
  <p:slideViewPr>
    <p:cSldViewPr snapToGrid="0">
      <p:cViewPr varScale="1">
        <p:scale>
          <a:sx n="17" d="100"/>
          <a:sy n="17" d="100"/>
        </p:scale>
        <p:origin x="984"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5985936"/>
            <a:ext cx="43525440" cy="12733867"/>
          </a:xfrm>
        </p:spPr>
        <p:txBody>
          <a:bodyPr anchor="b"/>
          <a:lstStyle>
            <a:lvl1pPr algn="ctr">
              <a:defRPr sz="32000"/>
            </a:lvl1pPr>
          </a:lstStyle>
          <a:p>
            <a:r>
              <a:rPr lang="en-US"/>
              <a:t>Click to edit Master title style</a:t>
            </a:r>
            <a:endParaRPr lang="en-US" dirty="0"/>
          </a:p>
        </p:txBody>
      </p:sp>
      <p:sp>
        <p:nvSpPr>
          <p:cNvPr id="3" name="Subtitle 2"/>
          <p:cNvSpPr>
            <a:spLocks noGrp="1"/>
          </p:cNvSpPr>
          <p:nvPr>
            <p:ph type="subTitle" idx="1"/>
          </p:nvPr>
        </p:nvSpPr>
        <p:spPr>
          <a:xfrm>
            <a:off x="6400800" y="19210869"/>
            <a:ext cx="38404800" cy="8830731"/>
          </a:xfrm>
        </p:spPr>
        <p:txBody>
          <a:bodyPr/>
          <a:lstStyle>
            <a:lvl1pPr marL="0" indent="0" algn="ctr">
              <a:buNone/>
              <a:defRPr sz="12800"/>
            </a:lvl1pPr>
            <a:lvl2pPr marL="2438385" indent="0" algn="ctr">
              <a:buNone/>
              <a:defRPr sz="10667"/>
            </a:lvl2pPr>
            <a:lvl3pPr marL="4876770" indent="0" algn="ctr">
              <a:buNone/>
              <a:defRPr sz="9600"/>
            </a:lvl3pPr>
            <a:lvl4pPr marL="7315154" indent="0" algn="ctr">
              <a:buNone/>
              <a:defRPr sz="8533"/>
            </a:lvl4pPr>
            <a:lvl5pPr marL="9753539" indent="0" algn="ctr">
              <a:buNone/>
              <a:defRPr sz="8533"/>
            </a:lvl5pPr>
            <a:lvl6pPr marL="12191924" indent="0" algn="ctr">
              <a:buNone/>
              <a:defRPr sz="8533"/>
            </a:lvl6pPr>
            <a:lvl7pPr marL="14630309" indent="0" algn="ctr">
              <a:buNone/>
              <a:defRPr sz="8533"/>
            </a:lvl7pPr>
            <a:lvl8pPr marL="17068693" indent="0" algn="ctr">
              <a:buNone/>
              <a:defRPr sz="8533"/>
            </a:lvl8pPr>
            <a:lvl9pPr marL="19507078" indent="0" algn="ctr">
              <a:buNone/>
              <a:defRPr sz="85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E33A3-5F69-4E46-9600-676BF1A5A27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28351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E33A3-5F69-4E46-9600-676BF1A5A27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322919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947334"/>
            <a:ext cx="1104138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1947334"/>
            <a:ext cx="3248406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E33A3-5F69-4E46-9600-676BF1A5A27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70577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E33A3-5F69-4E46-9600-676BF1A5A27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236931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118611"/>
            <a:ext cx="44165520" cy="15214597"/>
          </a:xfrm>
        </p:spPr>
        <p:txBody>
          <a:bodyPr anchor="b"/>
          <a:lstStyle>
            <a:lvl1pPr>
              <a:defRPr sz="32000"/>
            </a:lvl1pPr>
          </a:lstStyle>
          <a:p>
            <a:r>
              <a:rPr lang="en-US"/>
              <a:t>Click to edit Master title style</a:t>
            </a:r>
            <a:endParaRPr lang="en-US" dirty="0"/>
          </a:p>
        </p:txBody>
      </p:sp>
      <p:sp>
        <p:nvSpPr>
          <p:cNvPr id="3" name="Text Placeholder 2"/>
          <p:cNvSpPr>
            <a:spLocks noGrp="1"/>
          </p:cNvSpPr>
          <p:nvPr>
            <p:ph type="body" idx="1"/>
          </p:nvPr>
        </p:nvSpPr>
        <p:spPr>
          <a:xfrm>
            <a:off x="3493773" y="24477144"/>
            <a:ext cx="44165520" cy="8000997"/>
          </a:xfrm>
        </p:spPr>
        <p:txBody>
          <a:bodyPr/>
          <a:lstStyle>
            <a:lvl1pPr marL="0" indent="0">
              <a:buNone/>
              <a:defRPr sz="12800">
                <a:solidFill>
                  <a:schemeClr val="tx1"/>
                </a:solidFill>
              </a:defRPr>
            </a:lvl1pPr>
            <a:lvl2pPr marL="2438385" indent="0">
              <a:buNone/>
              <a:defRPr sz="10667">
                <a:solidFill>
                  <a:schemeClr val="tx1">
                    <a:tint val="75000"/>
                  </a:schemeClr>
                </a:solidFill>
              </a:defRPr>
            </a:lvl2pPr>
            <a:lvl3pPr marL="4876770" indent="0">
              <a:buNone/>
              <a:defRPr sz="9600">
                <a:solidFill>
                  <a:schemeClr val="tx1">
                    <a:tint val="75000"/>
                  </a:schemeClr>
                </a:solidFill>
              </a:defRPr>
            </a:lvl3pPr>
            <a:lvl4pPr marL="7315154" indent="0">
              <a:buNone/>
              <a:defRPr sz="8533">
                <a:solidFill>
                  <a:schemeClr val="tx1">
                    <a:tint val="75000"/>
                  </a:schemeClr>
                </a:solidFill>
              </a:defRPr>
            </a:lvl4pPr>
            <a:lvl5pPr marL="9753539" indent="0">
              <a:buNone/>
              <a:defRPr sz="8533">
                <a:solidFill>
                  <a:schemeClr val="tx1">
                    <a:tint val="75000"/>
                  </a:schemeClr>
                </a:solidFill>
              </a:defRPr>
            </a:lvl5pPr>
            <a:lvl6pPr marL="12191924" indent="0">
              <a:buNone/>
              <a:defRPr sz="8533">
                <a:solidFill>
                  <a:schemeClr val="tx1">
                    <a:tint val="75000"/>
                  </a:schemeClr>
                </a:solidFill>
              </a:defRPr>
            </a:lvl6pPr>
            <a:lvl7pPr marL="14630309" indent="0">
              <a:buNone/>
              <a:defRPr sz="8533">
                <a:solidFill>
                  <a:schemeClr val="tx1">
                    <a:tint val="75000"/>
                  </a:schemeClr>
                </a:solidFill>
              </a:defRPr>
            </a:lvl7pPr>
            <a:lvl8pPr marL="17068693" indent="0">
              <a:buNone/>
              <a:defRPr sz="8533">
                <a:solidFill>
                  <a:schemeClr val="tx1">
                    <a:tint val="75000"/>
                  </a:schemeClr>
                </a:solidFill>
              </a:defRPr>
            </a:lvl8pPr>
            <a:lvl9pPr marL="19507078" indent="0">
              <a:buNone/>
              <a:defRPr sz="85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E33A3-5F69-4E46-9600-676BF1A5A27C}"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34702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9736667"/>
            <a:ext cx="2176272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9736667"/>
            <a:ext cx="2176272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E33A3-5F69-4E46-9600-676BF1A5A27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100125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947342"/>
            <a:ext cx="4416552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5" y="8966203"/>
            <a:ext cx="21662704"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Edit Master text styles</a:t>
            </a:r>
          </a:p>
        </p:txBody>
      </p:sp>
      <p:sp>
        <p:nvSpPr>
          <p:cNvPr id="4" name="Content Placeholder 3"/>
          <p:cNvSpPr>
            <a:spLocks noGrp="1"/>
          </p:cNvSpPr>
          <p:nvPr>
            <p:ph sz="half" idx="2"/>
          </p:nvPr>
        </p:nvSpPr>
        <p:spPr>
          <a:xfrm>
            <a:off x="3527115" y="13360400"/>
            <a:ext cx="21662704"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8966203"/>
            <a:ext cx="21769390"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Edit Master text styles</a:t>
            </a:r>
          </a:p>
        </p:txBody>
      </p:sp>
      <p:sp>
        <p:nvSpPr>
          <p:cNvPr id="6" name="Content Placeholder 5"/>
          <p:cNvSpPr>
            <a:spLocks noGrp="1"/>
          </p:cNvSpPr>
          <p:nvPr>
            <p:ph sz="quarter" idx="4"/>
          </p:nvPr>
        </p:nvSpPr>
        <p:spPr>
          <a:xfrm>
            <a:off x="25923243" y="13360400"/>
            <a:ext cx="21769390"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E33A3-5F69-4E46-9600-676BF1A5A27C}"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135098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E33A3-5F69-4E46-9600-676BF1A5A27C}"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352867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E33A3-5F69-4E46-9600-676BF1A5A27C}"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284501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7"/>
            </a:lvl1pPr>
          </a:lstStyle>
          <a:p>
            <a:r>
              <a:rPr lang="en-US"/>
              <a:t>Click to edit Master title style</a:t>
            </a:r>
            <a:endParaRPr lang="en-US" dirty="0"/>
          </a:p>
        </p:txBody>
      </p:sp>
      <p:sp>
        <p:nvSpPr>
          <p:cNvPr id="3" name="Content Placeholder 2"/>
          <p:cNvSpPr>
            <a:spLocks noGrp="1"/>
          </p:cNvSpPr>
          <p:nvPr>
            <p:ph idx="1"/>
          </p:nvPr>
        </p:nvSpPr>
        <p:spPr>
          <a:xfrm>
            <a:off x="21769390" y="5266275"/>
            <a:ext cx="25923240" cy="25992667"/>
          </a:xfrm>
        </p:spPr>
        <p:txBody>
          <a:bodyPr/>
          <a:lstStyle>
            <a:lvl1pPr>
              <a:defRPr sz="17067"/>
            </a:lvl1pPr>
            <a:lvl2pPr>
              <a:defRPr sz="14933"/>
            </a:lvl2pPr>
            <a:lvl3pPr>
              <a:defRPr sz="12800"/>
            </a:lvl3pPr>
            <a:lvl4pPr>
              <a:defRPr sz="10667"/>
            </a:lvl4pPr>
            <a:lvl5pPr>
              <a:defRPr sz="10667"/>
            </a:lvl5pPr>
            <a:lvl6pPr>
              <a:defRPr sz="10667"/>
            </a:lvl6pPr>
            <a:lvl7pPr>
              <a:defRPr sz="10667"/>
            </a:lvl7pPr>
            <a:lvl8pPr>
              <a:defRPr sz="10667"/>
            </a:lvl8pPr>
            <a:lvl9pPr>
              <a:defRPr sz="10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Edit Master text styles</a:t>
            </a:r>
          </a:p>
        </p:txBody>
      </p:sp>
      <p:sp>
        <p:nvSpPr>
          <p:cNvPr id="5" name="Date Placeholder 4"/>
          <p:cNvSpPr>
            <a:spLocks noGrp="1"/>
          </p:cNvSpPr>
          <p:nvPr>
            <p:ph type="dt" sz="half" idx="10"/>
          </p:nvPr>
        </p:nvSpPr>
        <p:spPr/>
        <p:txBody>
          <a:bodyPr/>
          <a:lstStyle/>
          <a:p>
            <a:fld id="{DDDE33A3-5F69-4E46-9600-676BF1A5A27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164257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438400"/>
            <a:ext cx="16515397" cy="8534400"/>
          </a:xfrm>
        </p:spPr>
        <p:txBody>
          <a:bodyPr anchor="b"/>
          <a:lstStyle>
            <a:lvl1pPr>
              <a:defRPr sz="17067"/>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266275"/>
            <a:ext cx="25923240" cy="25992667"/>
          </a:xfrm>
        </p:spPr>
        <p:txBody>
          <a:bodyPr anchor="t"/>
          <a:lstStyle>
            <a:lvl1pPr marL="0" indent="0">
              <a:buNone/>
              <a:defRPr sz="17067"/>
            </a:lvl1pPr>
            <a:lvl2pPr marL="2438385" indent="0">
              <a:buNone/>
              <a:defRPr sz="14933"/>
            </a:lvl2pPr>
            <a:lvl3pPr marL="4876770" indent="0">
              <a:buNone/>
              <a:defRPr sz="12800"/>
            </a:lvl3pPr>
            <a:lvl4pPr marL="7315154" indent="0">
              <a:buNone/>
              <a:defRPr sz="10667"/>
            </a:lvl4pPr>
            <a:lvl5pPr marL="9753539" indent="0">
              <a:buNone/>
              <a:defRPr sz="10667"/>
            </a:lvl5pPr>
            <a:lvl6pPr marL="12191924" indent="0">
              <a:buNone/>
              <a:defRPr sz="10667"/>
            </a:lvl6pPr>
            <a:lvl7pPr marL="14630309" indent="0">
              <a:buNone/>
              <a:defRPr sz="10667"/>
            </a:lvl7pPr>
            <a:lvl8pPr marL="17068693" indent="0">
              <a:buNone/>
              <a:defRPr sz="10667"/>
            </a:lvl8pPr>
            <a:lvl9pPr marL="19507078" indent="0">
              <a:buNone/>
              <a:defRPr sz="10667"/>
            </a:lvl9pPr>
          </a:lstStyle>
          <a:p>
            <a:r>
              <a:rPr lang="en-US"/>
              <a:t>Click icon to add picture</a:t>
            </a:r>
            <a:endParaRPr lang="en-US" dirty="0"/>
          </a:p>
        </p:txBody>
      </p:sp>
      <p:sp>
        <p:nvSpPr>
          <p:cNvPr id="4" name="Text Placeholder 3"/>
          <p:cNvSpPr>
            <a:spLocks noGrp="1"/>
          </p:cNvSpPr>
          <p:nvPr>
            <p:ph type="body" sz="half" idx="2"/>
          </p:nvPr>
        </p:nvSpPr>
        <p:spPr>
          <a:xfrm>
            <a:off x="3527110" y="10972800"/>
            <a:ext cx="16515397"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Edit Master text styles</a:t>
            </a:r>
          </a:p>
        </p:txBody>
      </p:sp>
      <p:sp>
        <p:nvSpPr>
          <p:cNvPr id="5" name="Date Placeholder 4"/>
          <p:cNvSpPr>
            <a:spLocks noGrp="1"/>
          </p:cNvSpPr>
          <p:nvPr>
            <p:ph type="dt" sz="half" idx="10"/>
          </p:nvPr>
        </p:nvSpPr>
        <p:spPr/>
        <p:txBody>
          <a:bodyPr/>
          <a:lstStyle/>
          <a:p>
            <a:fld id="{DDDE33A3-5F69-4E46-9600-676BF1A5A27C}"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49944-44CB-44C8-AAC0-1A3C02A82A08}" type="slidenum">
              <a:rPr lang="en-US" smtClean="0"/>
              <a:t>‹#›</a:t>
            </a:fld>
            <a:endParaRPr lang="en-US"/>
          </a:p>
        </p:txBody>
      </p:sp>
    </p:spTree>
    <p:extLst>
      <p:ext uri="{BB962C8B-B14F-4D97-AF65-F5344CB8AC3E}">
        <p14:creationId xmlns:p14="http://schemas.microsoft.com/office/powerpoint/2010/main" val="397121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947342"/>
            <a:ext cx="4416552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9736667"/>
            <a:ext cx="4416552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3900542"/>
            <a:ext cx="11521440" cy="1947333"/>
          </a:xfrm>
          <a:prstGeom prst="rect">
            <a:avLst/>
          </a:prstGeom>
        </p:spPr>
        <p:txBody>
          <a:bodyPr vert="horz" lIns="91440" tIns="45720" rIns="91440" bIns="45720" rtlCol="0" anchor="ctr"/>
          <a:lstStyle>
            <a:lvl1pPr algn="l">
              <a:defRPr sz="6400">
                <a:solidFill>
                  <a:schemeClr val="tx1">
                    <a:tint val="75000"/>
                  </a:schemeClr>
                </a:solidFill>
              </a:defRPr>
            </a:lvl1pPr>
          </a:lstStyle>
          <a:p>
            <a:fld id="{DDDE33A3-5F69-4E46-9600-676BF1A5A27C}" type="datetimeFigureOut">
              <a:rPr lang="en-US" smtClean="0"/>
              <a:t>3/14/2021</a:t>
            </a:fld>
            <a:endParaRPr lang="en-US"/>
          </a:p>
        </p:txBody>
      </p:sp>
      <p:sp>
        <p:nvSpPr>
          <p:cNvPr id="5" name="Footer Placeholder 4"/>
          <p:cNvSpPr>
            <a:spLocks noGrp="1"/>
          </p:cNvSpPr>
          <p:nvPr>
            <p:ph type="ftr" sz="quarter" idx="3"/>
          </p:nvPr>
        </p:nvSpPr>
        <p:spPr>
          <a:xfrm>
            <a:off x="16962120" y="33900542"/>
            <a:ext cx="17282160" cy="1947333"/>
          </a:xfrm>
          <a:prstGeom prst="rect">
            <a:avLst/>
          </a:prstGeom>
        </p:spPr>
        <p:txBody>
          <a:bodyPr vert="horz" lIns="91440" tIns="45720" rIns="91440" bIns="4572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3900542"/>
            <a:ext cx="11521440" cy="1947333"/>
          </a:xfrm>
          <a:prstGeom prst="rect">
            <a:avLst/>
          </a:prstGeom>
        </p:spPr>
        <p:txBody>
          <a:bodyPr vert="horz" lIns="91440" tIns="45720" rIns="91440" bIns="45720" rtlCol="0" anchor="ctr"/>
          <a:lstStyle>
            <a:lvl1pPr algn="r">
              <a:defRPr sz="6400">
                <a:solidFill>
                  <a:schemeClr val="tx1">
                    <a:tint val="75000"/>
                  </a:schemeClr>
                </a:solidFill>
              </a:defRPr>
            </a:lvl1pPr>
          </a:lstStyle>
          <a:p>
            <a:fld id="{B4E49944-44CB-44C8-AAC0-1A3C02A82A08}" type="slidenum">
              <a:rPr lang="en-US" smtClean="0"/>
              <a:t>‹#›</a:t>
            </a:fld>
            <a:endParaRPr lang="en-US"/>
          </a:p>
        </p:txBody>
      </p:sp>
    </p:spTree>
    <p:extLst>
      <p:ext uri="{BB962C8B-B14F-4D97-AF65-F5344CB8AC3E}">
        <p14:creationId xmlns:p14="http://schemas.microsoft.com/office/powerpoint/2010/main" val="129341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876770" rtl="0" eaLnBrk="1" latinLnBrk="0" hangingPunct="1">
        <a:lnSpc>
          <a:spcPct val="90000"/>
        </a:lnSpc>
        <a:spcBef>
          <a:spcPct val="0"/>
        </a:spcBef>
        <a:buNone/>
        <a:defRPr sz="23467" kern="1200">
          <a:solidFill>
            <a:schemeClr val="tx1"/>
          </a:solidFill>
          <a:latin typeface="+mj-lt"/>
          <a:ea typeface="+mj-ea"/>
          <a:cs typeface="+mj-cs"/>
        </a:defRPr>
      </a:lvl1pPr>
    </p:titleStyle>
    <p:bodyStyle>
      <a:lvl1pPr marL="1219192" indent="-1219192" algn="l" defTabSz="4876770" rtl="0" eaLnBrk="1" latinLnBrk="0" hangingPunct="1">
        <a:lnSpc>
          <a:spcPct val="90000"/>
        </a:lnSpc>
        <a:spcBef>
          <a:spcPts val="5333"/>
        </a:spcBef>
        <a:buFont typeface="Arial" panose="020B0604020202020204" pitchFamily="34" charset="0"/>
        <a:buChar char="•"/>
        <a:defRPr sz="14933" kern="1200">
          <a:solidFill>
            <a:schemeClr val="tx1"/>
          </a:solidFill>
          <a:latin typeface="+mn-lt"/>
          <a:ea typeface="+mn-ea"/>
          <a:cs typeface="+mn-cs"/>
        </a:defRPr>
      </a:lvl1pPr>
      <a:lvl2pPr marL="3657577" indent="-1219192" algn="l" defTabSz="4876770" rtl="0" eaLnBrk="1" latinLnBrk="0" hangingPunct="1">
        <a:lnSpc>
          <a:spcPct val="90000"/>
        </a:lnSpc>
        <a:spcBef>
          <a:spcPts val="2667"/>
        </a:spcBef>
        <a:buFont typeface="Arial" panose="020B0604020202020204" pitchFamily="34" charset="0"/>
        <a:buChar char="•"/>
        <a:defRPr sz="12800" kern="1200">
          <a:solidFill>
            <a:schemeClr val="tx1"/>
          </a:solidFill>
          <a:latin typeface="+mn-lt"/>
          <a:ea typeface="+mn-ea"/>
          <a:cs typeface="+mn-cs"/>
        </a:defRPr>
      </a:lvl2pPr>
      <a:lvl3pPr marL="6095962" indent="-1219192" algn="l" defTabSz="4876770" rtl="0" eaLnBrk="1" latinLnBrk="0" hangingPunct="1">
        <a:lnSpc>
          <a:spcPct val="90000"/>
        </a:lnSpc>
        <a:spcBef>
          <a:spcPts val="2667"/>
        </a:spcBef>
        <a:buFont typeface="Arial" panose="020B0604020202020204" pitchFamily="34" charset="0"/>
        <a:buChar char="•"/>
        <a:defRPr sz="10667" kern="1200">
          <a:solidFill>
            <a:schemeClr val="tx1"/>
          </a:solidFill>
          <a:latin typeface="+mn-lt"/>
          <a:ea typeface="+mn-ea"/>
          <a:cs typeface="+mn-cs"/>
        </a:defRPr>
      </a:lvl3pPr>
      <a:lvl4pPr marL="8534347"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4pPr>
      <a:lvl5pPr marL="1097273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5pPr>
      <a:lvl6pPr marL="1341111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6pPr>
      <a:lvl7pPr marL="1584950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7pPr>
      <a:lvl8pPr marL="1828788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8pPr>
      <a:lvl9pPr marL="20726270"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876770" rtl="0" eaLnBrk="1" latinLnBrk="0" hangingPunct="1">
        <a:defRPr sz="9600" kern="1200">
          <a:solidFill>
            <a:schemeClr val="tx1"/>
          </a:solidFill>
          <a:latin typeface="+mn-lt"/>
          <a:ea typeface="+mn-ea"/>
          <a:cs typeface="+mn-cs"/>
        </a:defRPr>
      </a:lvl1pPr>
      <a:lvl2pPr marL="2438385" algn="l" defTabSz="4876770" rtl="0" eaLnBrk="1" latinLnBrk="0" hangingPunct="1">
        <a:defRPr sz="9600" kern="1200">
          <a:solidFill>
            <a:schemeClr val="tx1"/>
          </a:solidFill>
          <a:latin typeface="+mn-lt"/>
          <a:ea typeface="+mn-ea"/>
          <a:cs typeface="+mn-cs"/>
        </a:defRPr>
      </a:lvl2pPr>
      <a:lvl3pPr marL="4876770" algn="l" defTabSz="4876770" rtl="0" eaLnBrk="1" latinLnBrk="0" hangingPunct="1">
        <a:defRPr sz="9600" kern="1200">
          <a:solidFill>
            <a:schemeClr val="tx1"/>
          </a:solidFill>
          <a:latin typeface="+mn-lt"/>
          <a:ea typeface="+mn-ea"/>
          <a:cs typeface="+mn-cs"/>
        </a:defRPr>
      </a:lvl3pPr>
      <a:lvl4pPr marL="7315154" algn="l" defTabSz="4876770" rtl="0" eaLnBrk="1" latinLnBrk="0" hangingPunct="1">
        <a:defRPr sz="9600" kern="1200">
          <a:solidFill>
            <a:schemeClr val="tx1"/>
          </a:solidFill>
          <a:latin typeface="+mn-lt"/>
          <a:ea typeface="+mn-ea"/>
          <a:cs typeface="+mn-cs"/>
        </a:defRPr>
      </a:lvl4pPr>
      <a:lvl5pPr marL="9753539" algn="l" defTabSz="4876770" rtl="0" eaLnBrk="1" latinLnBrk="0" hangingPunct="1">
        <a:defRPr sz="9600" kern="1200">
          <a:solidFill>
            <a:schemeClr val="tx1"/>
          </a:solidFill>
          <a:latin typeface="+mn-lt"/>
          <a:ea typeface="+mn-ea"/>
          <a:cs typeface="+mn-cs"/>
        </a:defRPr>
      </a:lvl5pPr>
      <a:lvl6pPr marL="12191924" algn="l" defTabSz="4876770" rtl="0" eaLnBrk="1" latinLnBrk="0" hangingPunct="1">
        <a:defRPr sz="9600" kern="1200">
          <a:solidFill>
            <a:schemeClr val="tx1"/>
          </a:solidFill>
          <a:latin typeface="+mn-lt"/>
          <a:ea typeface="+mn-ea"/>
          <a:cs typeface="+mn-cs"/>
        </a:defRPr>
      </a:lvl6pPr>
      <a:lvl7pPr marL="14630309" algn="l" defTabSz="4876770" rtl="0" eaLnBrk="1" latinLnBrk="0" hangingPunct="1">
        <a:defRPr sz="9600" kern="1200">
          <a:solidFill>
            <a:schemeClr val="tx1"/>
          </a:solidFill>
          <a:latin typeface="+mn-lt"/>
          <a:ea typeface="+mn-ea"/>
          <a:cs typeface="+mn-cs"/>
        </a:defRPr>
      </a:lvl7pPr>
      <a:lvl8pPr marL="17068693" algn="l" defTabSz="4876770" rtl="0" eaLnBrk="1" latinLnBrk="0" hangingPunct="1">
        <a:defRPr sz="9600" kern="1200">
          <a:solidFill>
            <a:schemeClr val="tx1"/>
          </a:solidFill>
          <a:latin typeface="+mn-lt"/>
          <a:ea typeface="+mn-ea"/>
          <a:cs typeface="+mn-cs"/>
        </a:defRPr>
      </a:lvl8pPr>
      <a:lvl9pPr marL="19507078" algn="l" defTabSz="4876770"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oleObject" Target="../embeddings/oleObject6.bin"/><Relationship Id="rId21" Type="http://schemas.openxmlformats.org/officeDocument/2006/relationships/image" Target="../media/image16.emf"/><Relationship Id="rId34" Type="http://schemas.openxmlformats.org/officeDocument/2006/relationships/oleObject" Target="../embeddings/oleObject10.bin"/><Relationship Id="rId42" Type="http://schemas.openxmlformats.org/officeDocument/2006/relationships/oleObject" Target="../embeddings/oleObject14.bin"/><Relationship Id="rId47" Type="http://schemas.openxmlformats.org/officeDocument/2006/relationships/image" Target="../media/image29.wmf"/><Relationship Id="rId50" Type="http://schemas.openxmlformats.org/officeDocument/2006/relationships/oleObject" Target="../embeddings/oleObject18.bin"/><Relationship Id="rId55" Type="http://schemas.openxmlformats.org/officeDocument/2006/relationships/image" Target="../media/image33.wmf"/><Relationship Id="rId63" Type="http://schemas.openxmlformats.org/officeDocument/2006/relationships/image" Target="../media/image37.wmf"/><Relationship Id="rId7" Type="http://schemas.openxmlformats.org/officeDocument/2006/relationships/image" Target="../media/image5.wmf"/><Relationship Id="rId2" Type="http://schemas.openxmlformats.org/officeDocument/2006/relationships/image" Target="../media/image1.png"/><Relationship Id="rId16" Type="http://schemas.openxmlformats.org/officeDocument/2006/relationships/image" Target="../media/image13.jpeg"/><Relationship Id="rId29" Type="http://schemas.openxmlformats.org/officeDocument/2006/relationships/image" Target="../media/image20.emf"/><Relationship Id="rId11" Type="http://schemas.openxmlformats.org/officeDocument/2006/relationships/image" Target="../media/image8.jpeg"/><Relationship Id="rId24" Type="http://schemas.openxmlformats.org/officeDocument/2006/relationships/oleObject" Target="../embeddings/oleObject5.bin"/><Relationship Id="rId32" Type="http://schemas.openxmlformats.org/officeDocument/2006/relationships/oleObject" Target="../embeddings/oleObject9.bin"/><Relationship Id="rId37" Type="http://schemas.openxmlformats.org/officeDocument/2006/relationships/image" Target="../media/image24.wmf"/><Relationship Id="rId40" Type="http://schemas.openxmlformats.org/officeDocument/2006/relationships/oleObject" Target="../embeddings/oleObject13.bin"/><Relationship Id="rId45" Type="http://schemas.openxmlformats.org/officeDocument/2006/relationships/image" Target="../media/image28.wmf"/><Relationship Id="rId53" Type="http://schemas.openxmlformats.org/officeDocument/2006/relationships/image" Target="../media/image32.wmf"/><Relationship Id="rId58" Type="http://schemas.openxmlformats.org/officeDocument/2006/relationships/oleObject" Target="../embeddings/oleObject22.bin"/><Relationship Id="rId66" Type="http://schemas.openxmlformats.org/officeDocument/2006/relationships/image" Target="../media/image39.wmf"/><Relationship Id="rId5" Type="http://schemas.openxmlformats.org/officeDocument/2006/relationships/image" Target="../media/image4.jpeg"/><Relationship Id="rId61" Type="http://schemas.openxmlformats.org/officeDocument/2006/relationships/image" Target="../media/image36.wmf"/><Relationship Id="rId19" Type="http://schemas.openxmlformats.org/officeDocument/2006/relationships/image" Target="../media/image15.emf"/><Relationship Id="rId14" Type="http://schemas.openxmlformats.org/officeDocument/2006/relationships/image" Target="../media/image11.emf"/><Relationship Id="rId22" Type="http://schemas.openxmlformats.org/officeDocument/2006/relationships/oleObject" Target="../embeddings/oleObject4.bin"/><Relationship Id="rId27" Type="http://schemas.openxmlformats.org/officeDocument/2006/relationships/image" Target="../media/image19.emf"/><Relationship Id="rId30" Type="http://schemas.openxmlformats.org/officeDocument/2006/relationships/oleObject" Target="../embeddings/oleObject8.bin"/><Relationship Id="rId35" Type="http://schemas.openxmlformats.org/officeDocument/2006/relationships/image" Target="../media/image23.wmf"/><Relationship Id="rId43" Type="http://schemas.openxmlformats.org/officeDocument/2006/relationships/image" Target="../media/image27.wmf"/><Relationship Id="rId48" Type="http://schemas.openxmlformats.org/officeDocument/2006/relationships/oleObject" Target="../embeddings/oleObject17.bin"/><Relationship Id="rId56" Type="http://schemas.openxmlformats.org/officeDocument/2006/relationships/oleObject" Target="../embeddings/oleObject21.bin"/><Relationship Id="rId64" Type="http://schemas.openxmlformats.org/officeDocument/2006/relationships/image" Target="../media/image38.jpeg"/><Relationship Id="rId8" Type="http://schemas.openxmlformats.org/officeDocument/2006/relationships/image" Target="../media/image6.jpeg"/><Relationship Id="rId51" Type="http://schemas.openxmlformats.org/officeDocument/2006/relationships/image" Target="../media/image31.wmf"/><Relationship Id="rId3" Type="http://schemas.openxmlformats.org/officeDocument/2006/relationships/image" Target="../media/image2.png"/><Relationship Id="rId12" Type="http://schemas.openxmlformats.org/officeDocument/2006/relationships/image" Target="../media/image9.jpeg"/><Relationship Id="rId17" Type="http://schemas.openxmlformats.org/officeDocument/2006/relationships/oleObject" Target="../embeddings/oleObject2.bin"/><Relationship Id="rId25" Type="http://schemas.openxmlformats.org/officeDocument/2006/relationships/image" Target="../media/image18.wmf"/><Relationship Id="rId33" Type="http://schemas.openxmlformats.org/officeDocument/2006/relationships/image" Target="../media/image22.emf"/><Relationship Id="rId38" Type="http://schemas.openxmlformats.org/officeDocument/2006/relationships/oleObject" Target="../embeddings/oleObject12.bin"/><Relationship Id="rId46" Type="http://schemas.openxmlformats.org/officeDocument/2006/relationships/oleObject" Target="../embeddings/oleObject16.bin"/><Relationship Id="rId59" Type="http://schemas.openxmlformats.org/officeDocument/2006/relationships/image" Target="../media/image35.wmf"/><Relationship Id="rId20" Type="http://schemas.openxmlformats.org/officeDocument/2006/relationships/oleObject" Target="../embeddings/oleObject3.bin"/><Relationship Id="rId41" Type="http://schemas.openxmlformats.org/officeDocument/2006/relationships/image" Target="../media/image26.emf"/><Relationship Id="rId54" Type="http://schemas.openxmlformats.org/officeDocument/2006/relationships/oleObject" Target="../embeddings/oleObject20.bin"/><Relationship Id="rId6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oleObject" Target="../embeddings/oleObject1.bin"/><Relationship Id="rId15" Type="http://schemas.openxmlformats.org/officeDocument/2006/relationships/image" Target="../media/image12.emf"/><Relationship Id="rId23" Type="http://schemas.openxmlformats.org/officeDocument/2006/relationships/image" Target="../media/image17.emf"/><Relationship Id="rId28" Type="http://schemas.openxmlformats.org/officeDocument/2006/relationships/oleObject" Target="../embeddings/oleObject7.bin"/><Relationship Id="rId36" Type="http://schemas.openxmlformats.org/officeDocument/2006/relationships/oleObject" Target="../embeddings/oleObject11.bin"/><Relationship Id="rId49" Type="http://schemas.openxmlformats.org/officeDocument/2006/relationships/image" Target="../media/image30.wmf"/><Relationship Id="rId57" Type="http://schemas.openxmlformats.org/officeDocument/2006/relationships/image" Target="../media/image34.wmf"/><Relationship Id="rId10" Type="http://schemas.microsoft.com/office/2007/relationships/hdphoto" Target="../media/hdphoto1.wdp"/><Relationship Id="rId31" Type="http://schemas.openxmlformats.org/officeDocument/2006/relationships/image" Target="../media/image21.emf"/><Relationship Id="rId44" Type="http://schemas.openxmlformats.org/officeDocument/2006/relationships/oleObject" Target="../embeddings/oleObject15.bin"/><Relationship Id="rId52" Type="http://schemas.openxmlformats.org/officeDocument/2006/relationships/oleObject" Target="../embeddings/oleObject19.bin"/><Relationship Id="rId60" Type="http://schemas.openxmlformats.org/officeDocument/2006/relationships/oleObject" Target="../embeddings/oleObject23.bin"/><Relationship Id="rId65" Type="http://schemas.openxmlformats.org/officeDocument/2006/relationships/oleObject" Target="../embeddings/oleObject25.bin"/><Relationship Id="rId4" Type="http://schemas.openxmlformats.org/officeDocument/2006/relationships/image" Target="../media/image3.jpeg"/><Relationship Id="rId9"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4.wmf"/><Relationship Id="rId3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2085976"/>
            <a:ext cx="51206401" cy="38661976"/>
          </a:xfrm>
          <a:prstGeom prst="rect">
            <a:avLst/>
          </a:prstGeom>
          <a:solidFill>
            <a:srgbClr val="EED6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0" y="-1200150"/>
            <a:ext cx="51206400" cy="4518212"/>
          </a:xfrm>
          <a:prstGeom prst="rect">
            <a:avLst/>
          </a:prstGeom>
          <a:solidFill>
            <a:srgbClr val="A427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latin typeface="Times New Roman" panose="02020603050405020304" pitchFamily="18" charset="0"/>
                <a:cs typeface="Times New Roman" panose="02020603050405020304" pitchFamily="18" charset="0"/>
              </a:rPr>
              <a:t>Lowering the cost and raising the efficiency of a cure to Chagas disease</a:t>
            </a:r>
          </a:p>
          <a:p>
            <a:pPr algn="ctr"/>
            <a:r>
              <a:rPr lang="en-US" sz="7200" dirty="0">
                <a:latin typeface="Times New Roman" panose="02020603050405020304" pitchFamily="18" charset="0"/>
                <a:cs typeface="Times New Roman" panose="02020603050405020304" pitchFamily="18" charset="0"/>
              </a:rPr>
              <a:t>Madeleine C. Peters and Gregory R. </a:t>
            </a:r>
            <a:r>
              <a:rPr lang="en-US" sz="7200" dirty="0" err="1">
                <a:latin typeface="Times New Roman" panose="02020603050405020304" pitchFamily="18" charset="0"/>
                <a:cs typeface="Times New Roman" panose="02020603050405020304" pitchFamily="18" charset="0"/>
              </a:rPr>
              <a:t>Naumiec</a:t>
            </a:r>
            <a:endParaRPr lang="en-US" sz="7200" dirty="0">
              <a:latin typeface="Times New Roman" panose="02020603050405020304" pitchFamily="18" charset="0"/>
              <a:cs typeface="Times New Roman" panose="02020603050405020304" pitchFamily="18" charset="0"/>
            </a:endParaRPr>
          </a:p>
          <a:p>
            <a:pPr algn="ctr"/>
            <a:r>
              <a:rPr lang="en-US" sz="6000" dirty="0">
                <a:latin typeface="Times New Roman" panose="02020603050405020304" pitchFamily="18" charset="0"/>
                <a:cs typeface="Times New Roman" panose="02020603050405020304" pitchFamily="18" charset="0"/>
              </a:rPr>
              <a:t>Department of Chemistry and Biochemistry, University of Central Arkansas, Conway, AR 72035</a:t>
            </a:r>
          </a:p>
        </p:txBody>
      </p:sp>
      <p:sp>
        <p:nvSpPr>
          <p:cNvPr id="4" name="Rectangle 3"/>
          <p:cNvSpPr/>
          <p:nvPr/>
        </p:nvSpPr>
        <p:spPr>
          <a:xfrm>
            <a:off x="376518" y="5271247"/>
            <a:ext cx="10058400" cy="1506071"/>
          </a:xfrm>
          <a:prstGeom prst="rect">
            <a:avLst/>
          </a:prstGeom>
          <a:solidFill>
            <a:srgbClr val="A427CF"/>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Introduction</a:t>
            </a:r>
          </a:p>
        </p:txBody>
      </p:sp>
      <p:sp>
        <p:nvSpPr>
          <p:cNvPr id="5" name="Rectangle 4"/>
          <p:cNvSpPr/>
          <p:nvPr/>
        </p:nvSpPr>
        <p:spPr>
          <a:xfrm>
            <a:off x="385011" y="6777318"/>
            <a:ext cx="10049907" cy="29320036"/>
          </a:xfrm>
          <a:prstGeom prst="rect">
            <a:avLst/>
          </a:prstGeom>
          <a:solidFill>
            <a:schemeClr val="bg1"/>
          </a:solidFill>
          <a:ln w="3175">
            <a:solidFill>
              <a:srgbClr val="A427CF"/>
            </a:solidFill>
          </a:ln>
        </p:spPr>
        <p:style>
          <a:lnRef idx="2">
            <a:schemeClr val="accent2"/>
          </a:lnRef>
          <a:fillRef idx="1">
            <a:schemeClr val="lt1"/>
          </a:fillRef>
          <a:effectRef idx="0">
            <a:schemeClr val="accent2"/>
          </a:effectRef>
          <a:fontRef idx="minor">
            <a:schemeClr val="dk1"/>
          </a:fontRef>
        </p:style>
        <p:txBody>
          <a:bodyPr wrap="square" tIns="0" bIns="0" rtlCol="0" anchor="t" anchorCtr="0"/>
          <a:lstStyle/>
          <a:p>
            <a:pPr algn="just"/>
            <a:r>
              <a:rPr lang="en-US" sz="4000" dirty="0">
                <a:latin typeface="Times New Roman" panose="02020603050405020304" pitchFamily="18" charset="0"/>
                <a:cs typeface="Times New Roman" panose="02020603050405020304" pitchFamily="18" charset="0"/>
              </a:rPr>
              <a:t>	Neglected tropical diseases (NTDs) are a worldwide crisis that affects nearly two billion people. One of the major NTDs is Chagas disease, a parasitic infection prevalent in Central and South America, and is now encroaching on the United States (which is ranked 7th in the world for diagnosed cases). </a:t>
            </a: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This disease, which currently has no vaccine, is caused by the parasite </a:t>
            </a:r>
            <a:r>
              <a:rPr lang="en-US" sz="4000" i="1" dirty="0">
                <a:latin typeface="Times New Roman" panose="02020603050405020304" pitchFamily="18" charset="0"/>
                <a:cs typeface="Times New Roman" panose="02020603050405020304" pitchFamily="18" charset="0"/>
              </a:rPr>
              <a:t>Trypanosoma cruzi </a:t>
            </a:r>
            <a:r>
              <a:rPr lang="en-US" sz="4000" dirty="0">
                <a:latin typeface="Times New Roman" panose="02020603050405020304" pitchFamily="18" charset="0"/>
                <a:cs typeface="Times New Roman" panose="02020603050405020304" pitchFamily="18" charset="0"/>
              </a:rPr>
              <a:t>and</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has only one FDA-approved medication -- benznidazole. This treatment is expensive, has harsh side effects, and is nonfunctional in the chronic phase of the illness. Therefore, Chagas disease does not have an effective, inexpensive, or safe cure, and the presence of only one approved medication is leading to treatment failures.</a:t>
            </a: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This research focuses on the creation of an inexpensive and effective anti-</a:t>
            </a:r>
            <a:r>
              <a:rPr lang="en-US" sz="4000" dirty="0" err="1">
                <a:latin typeface="Times New Roman" panose="02020603050405020304" pitchFamily="18" charset="0"/>
                <a:cs typeface="Times New Roman" panose="02020603050405020304" pitchFamily="18" charset="0"/>
              </a:rPr>
              <a:t>Chagastic</a:t>
            </a:r>
            <a:r>
              <a:rPr lang="en-US" sz="4000" dirty="0">
                <a:latin typeface="Times New Roman" panose="02020603050405020304" pitchFamily="18" charset="0"/>
                <a:cs typeface="Times New Roman" panose="02020603050405020304" pitchFamily="18" charset="0"/>
              </a:rPr>
              <a:t> drug library from a class of compounds called disquaramides. These drug targets can be synthesized inexpensively and have been found to puncture holes in the cell membrane of</a:t>
            </a:r>
            <a:r>
              <a:rPr lang="en-US" sz="4000" i="1" dirty="0">
                <a:latin typeface="Times New Roman" panose="02020603050405020304" pitchFamily="18" charset="0"/>
                <a:cs typeface="Times New Roman" panose="02020603050405020304" pitchFamily="18" charset="0"/>
              </a:rPr>
              <a:t> T. </a:t>
            </a:r>
            <a:r>
              <a:rPr lang="en-US" sz="4000" i="1" dirty="0" err="1">
                <a:latin typeface="Times New Roman" panose="02020603050405020304" pitchFamily="18" charset="0"/>
                <a:cs typeface="Times New Roman" panose="02020603050405020304" pitchFamily="18" charset="0"/>
              </a:rPr>
              <a:t>cruzi</a:t>
            </a:r>
            <a:r>
              <a:rPr lang="en-US" sz="4000" dirty="0">
                <a:latin typeface="Times New Roman" panose="02020603050405020304" pitchFamily="18" charset="0"/>
                <a:cs typeface="Times New Roman" panose="02020603050405020304" pitchFamily="18" charset="0"/>
              </a:rPr>
              <a:t>, thereby killing the parasite. Therefore, the simple and low-cost synthesis, as well as the potential of  high effectiveness, allows the facile creation of a diverse and comprehensive drug library to aid in the search for a new viable treatment for Chagas disease. </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0972800" y="5271247"/>
            <a:ext cx="29212674" cy="1506071"/>
          </a:xfrm>
          <a:prstGeom prst="rect">
            <a:avLst/>
          </a:prstGeom>
          <a:solidFill>
            <a:srgbClr val="A427CF"/>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Methods</a:t>
            </a:r>
          </a:p>
        </p:txBody>
      </p:sp>
      <p:sp>
        <p:nvSpPr>
          <p:cNvPr id="9" name="Rectangle 8"/>
          <p:cNvSpPr/>
          <p:nvPr/>
        </p:nvSpPr>
        <p:spPr>
          <a:xfrm>
            <a:off x="40771482" y="5271247"/>
            <a:ext cx="10058400" cy="1506071"/>
          </a:xfrm>
          <a:prstGeom prst="rect">
            <a:avLst/>
          </a:prstGeom>
          <a:solidFill>
            <a:srgbClr val="A427CF"/>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Conclusion</a:t>
            </a:r>
          </a:p>
        </p:txBody>
      </p:sp>
      <p:sp>
        <p:nvSpPr>
          <p:cNvPr id="10" name="Rectangle 9"/>
          <p:cNvSpPr/>
          <p:nvPr/>
        </p:nvSpPr>
        <p:spPr>
          <a:xfrm>
            <a:off x="40771482" y="16593270"/>
            <a:ext cx="10058400" cy="1506071"/>
          </a:xfrm>
          <a:prstGeom prst="rect">
            <a:avLst/>
          </a:prstGeom>
          <a:solidFill>
            <a:srgbClr val="A427CF"/>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Future Work</a:t>
            </a:r>
          </a:p>
        </p:txBody>
      </p:sp>
      <p:sp>
        <p:nvSpPr>
          <p:cNvPr id="11" name="Rectangle 10"/>
          <p:cNvSpPr/>
          <p:nvPr/>
        </p:nvSpPr>
        <p:spPr>
          <a:xfrm>
            <a:off x="40771482" y="27521648"/>
            <a:ext cx="10058400" cy="1506071"/>
          </a:xfrm>
          <a:prstGeom prst="rect">
            <a:avLst/>
          </a:prstGeom>
          <a:solidFill>
            <a:srgbClr val="A427CF"/>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References</a:t>
            </a:r>
          </a:p>
        </p:txBody>
      </p:sp>
      <p:sp>
        <p:nvSpPr>
          <p:cNvPr id="7" name="Rectangle 6"/>
          <p:cNvSpPr/>
          <p:nvPr/>
        </p:nvSpPr>
        <p:spPr>
          <a:xfrm>
            <a:off x="10972800" y="13557332"/>
            <a:ext cx="29212674" cy="5748257"/>
          </a:xfrm>
          <a:prstGeom prst="rect">
            <a:avLst/>
          </a:prstGeom>
          <a:solidFill>
            <a:schemeClr val="bg2"/>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972800" y="6777318"/>
            <a:ext cx="29212674" cy="6794303"/>
          </a:xfrm>
          <a:prstGeom prst="rect">
            <a:avLst/>
          </a:prstGeom>
          <a:solidFill>
            <a:schemeClr val="bg1"/>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latin typeface="Times New Roman" panose="02020603050405020304" pitchFamily="18" charset="0"/>
                <a:cs typeface="Times New Roman" panose="02020603050405020304" pitchFamily="18" charset="0"/>
              </a:rPr>
              <a:t>(Insert Pictures here)</a:t>
            </a:r>
          </a:p>
        </p:txBody>
      </p:sp>
      <p:sp>
        <p:nvSpPr>
          <p:cNvPr id="14" name="Rectangle 13"/>
          <p:cNvSpPr/>
          <p:nvPr/>
        </p:nvSpPr>
        <p:spPr>
          <a:xfrm>
            <a:off x="11020926" y="19714799"/>
            <a:ext cx="29212674" cy="1506071"/>
          </a:xfrm>
          <a:prstGeom prst="rect">
            <a:avLst/>
          </a:prstGeom>
          <a:solidFill>
            <a:srgbClr val="A427CF"/>
          </a:solidFill>
          <a:ln w="12700">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latin typeface="Times New Roman" panose="02020603050405020304" pitchFamily="18" charset="0"/>
                <a:cs typeface="Times New Roman" panose="02020603050405020304" pitchFamily="18" charset="0"/>
              </a:rPr>
              <a:t>Results</a:t>
            </a:r>
          </a:p>
        </p:txBody>
      </p:sp>
      <p:sp>
        <p:nvSpPr>
          <p:cNvPr id="15" name="Rectangle 14"/>
          <p:cNvSpPr/>
          <p:nvPr/>
        </p:nvSpPr>
        <p:spPr>
          <a:xfrm>
            <a:off x="11020926" y="21213049"/>
            <a:ext cx="29212674" cy="14948156"/>
          </a:xfrm>
          <a:prstGeom prst="rect">
            <a:avLst/>
          </a:prstGeom>
          <a:solidFill>
            <a:schemeClr val="bg1"/>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0771482" y="6777318"/>
            <a:ext cx="10058400" cy="9366939"/>
          </a:xfrm>
          <a:prstGeom prst="rect">
            <a:avLst/>
          </a:prstGeom>
          <a:solidFill>
            <a:schemeClr val="bg1"/>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In this research, many </a:t>
            </a:r>
            <a:r>
              <a:rPr lang="en-US" sz="4000" dirty="0" err="1">
                <a:solidFill>
                  <a:schemeClr val="tx1"/>
                </a:solidFill>
                <a:latin typeface="Times New Roman" panose="02020603050405020304" pitchFamily="18" charset="0"/>
                <a:cs typeface="Times New Roman" panose="02020603050405020304" pitchFamily="18" charset="0"/>
              </a:rPr>
              <a:t>disquaramides</a:t>
            </a:r>
            <a:r>
              <a:rPr lang="en-US" sz="4000" dirty="0">
                <a:solidFill>
                  <a:schemeClr val="tx1"/>
                </a:solidFill>
                <a:latin typeface="Times New Roman" panose="02020603050405020304" pitchFamily="18" charset="0"/>
                <a:cs typeface="Times New Roman" panose="02020603050405020304" pitchFamily="18" charset="0"/>
              </a:rPr>
              <a:t> have been successfully synthesized and characterized with relatively high yields. This indicates that the synthesis of these compounds is rather efficient, thus allowing a potential to save costs. </a:t>
            </a:r>
          </a:p>
          <a:p>
            <a:pPr algn="just"/>
            <a:r>
              <a:rPr lang="en-US" sz="4000" dirty="0">
                <a:solidFill>
                  <a:schemeClr val="tx1"/>
                </a:solidFill>
                <a:latin typeface="Times New Roman" panose="02020603050405020304" pitchFamily="18" charset="0"/>
                <a:cs typeface="Times New Roman" panose="02020603050405020304" pitchFamily="18" charset="0"/>
              </a:rPr>
              <a:t>	These compounds were made from inexpensive starting materials and innocuous organic solvents using only room temperature. The combination of  cheap compounds as well as the simple synthesis, allowed for these compounds to be created inexpensively. This research hopes that at least one of these compounds will be an effective treatment option for Chagas Disease. </a:t>
            </a:r>
          </a:p>
        </p:txBody>
      </p:sp>
      <p:sp>
        <p:nvSpPr>
          <p:cNvPr id="17" name="Rectangle 16"/>
          <p:cNvSpPr/>
          <p:nvPr/>
        </p:nvSpPr>
        <p:spPr>
          <a:xfrm>
            <a:off x="40771482" y="18129183"/>
            <a:ext cx="10058400" cy="8911861"/>
          </a:xfrm>
          <a:prstGeom prst="rect">
            <a:avLst/>
          </a:prstGeom>
          <a:solidFill>
            <a:schemeClr val="bg1"/>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a:stretch>
            <a:fillRect/>
          </a:stretch>
        </p:blipFill>
        <p:spPr>
          <a:xfrm>
            <a:off x="620486" y="11237528"/>
            <a:ext cx="9704964" cy="5901289"/>
          </a:xfrm>
          <a:prstGeom prst="rect">
            <a:avLst/>
          </a:prstGeom>
        </p:spPr>
      </p:pic>
      <p:pic>
        <p:nvPicPr>
          <p:cNvPr id="22" name="Picture 21"/>
          <p:cNvPicPr>
            <a:picLocks noChangeAspect="1"/>
          </p:cNvPicPr>
          <p:nvPr/>
        </p:nvPicPr>
        <p:blipFill>
          <a:blip r:embed="rId3"/>
          <a:stretch>
            <a:fillRect/>
          </a:stretch>
        </p:blipFill>
        <p:spPr>
          <a:xfrm>
            <a:off x="2793388" y="23127525"/>
            <a:ext cx="4998189" cy="478573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28294" y="6793198"/>
            <a:ext cx="9115294" cy="677478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169042" y="7660567"/>
            <a:ext cx="6760346" cy="5070260"/>
          </a:xfrm>
          <a:prstGeom prst="rect">
            <a:avLst/>
          </a:prstGeom>
        </p:spPr>
      </p:pic>
      <p:graphicFrame>
        <p:nvGraphicFramePr>
          <p:cNvPr id="41" name="Object 40">
            <a:extLst>
              <a:ext uri="{FF2B5EF4-FFF2-40B4-BE49-F238E27FC236}">
                <a16:creationId xmlns:a16="http://schemas.microsoft.com/office/drawing/2014/main" id="{FC4BEDF9-F7FD-47AB-A2ED-4779B7EBC0E3}"/>
              </a:ext>
            </a:extLst>
          </p:cNvPr>
          <p:cNvGraphicFramePr>
            <a:graphicFrameLocks noChangeAspect="1"/>
          </p:cNvGraphicFramePr>
          <p:nvPr>
            <p:extLst>
              <p:ext uri="{D42A27DB-BD31-4B8C-83A1-F6EECF244321}">
                <p14:modId xmlns:p14="http://schemas.microsoft.com/office/powerpoint/2010/main" val="4224005189"/>
              </p:ext>
            </p:extLst>
          </p:nvPr>
        </p:nvGraphicFramePr>
        <p:xfrm>
          <a:off x="46289632" y="24709540"/>
          <a:ext cx="4158959" cy="2249868"/>
        </p:xfrm>
        <a:graphic>
          <a:graphicData uri="http://schemas.openxmlformats.org/presentationml/2006/ole">
            <mc:AlternateContent xmlns:mc="http://schemas.openxmlformats.org/markup-compatibility/2006">
              <mc:Choice xmlns:v="urn:schemas-microsoft-com:vml" Requires="v">
                <p:oleObj name="CS ChemDraw Drawing" r:id="rId6" imgW="1802520" imgH="975240" progId="ChemDraw.Document.6.0">
                  <p:embed/>
                </p:oleObj>
              </mc:Choice>
              <mc:Fallback>
                <p:oleObj name="CS ChemDraw Drawing" r:id="rId6" imgW="1802520" imgH="975240" progId="ChemDraw.Document.6.0">
                  <p:embed/>
                  <p:pic>
                    <p:nvPicPr>
                      <p:cNvPr id="41" name="Object 40">
                        <a:extLst>
                          <a:ext uri="{FF2B5EF4-FFF2-40B4-BE49-F238E27FC236}">
                            <a16:creationId xmlns:a16="http://schemas.microsoft.com/office/drawing/2014/main" id="{FC4BEDF9-F7FD-47AB-A2ED-4779B7EBC0E3}"/>
                          </a:ext>
                        </a:extLst>
                      </p:cNvPr>
                      <p:cNvPicPr/>
                      <p:nvPr/>
                    </p:nvPicPr>
                    <p:blipFill>
                      <a:blip r:embed="rId7"/>
                      <a:stretch>
                        <a:fillRect/>
                      </a:stretch>
                    </p:blipFill>
                    <p:spPr>
                      <a:xfrm>
                        <a:off x="46289632" y="24709540"/>
                        <a:ext cx="4158959" cy="2249868"/>
                      </a:xfrm>
                      <a:prstGeom prst="rect">
                        <a:avLst/>
                      </a:prstGeom>
                    </p:spPr>
                  </p:pic>
                </p:oleObj>
              </mc:Fallback>
            </mc:AlternateContent>
          </a:graphicData>
        </a:graphic>
      </p:graphicFrame>
      <p:grpSp>
        <p:nvGrpSpPr>
          <p:cNvPr id="85" name="Group 84">
            <a:extLst>
              <a:ext uri="{FF2B5EF4-FFF2-40B4-BE49-F238E27FC236}">
                <a16:creationId xmlns:a16="http://schemas.microsoft.com/office/drawing/2014/main" id="{C72112D9-22DA-4B01-B785-15F581887837}"/>
              </a:ext>
            </a:extLst>
          </p:cNvPr>
          <p:cNvGrpSpPr/>
          <p:nvPr/>
        </p:nvGrpSpPr>
        <p:grpSpPr>
          <a:xfrm>
            <a:off x="40994602" y="18957611"/>
            <a:ext cx="4402333" cy="4943489"/>
            <a:chOff x="11854543" y="11139230"/>
            <a:chExt cx="4996544" cy="5907800"/>
          </a:xfrm>
        </p:grpSpPr>
        <p:pic>
          <p:nvPicPr>
            <p:cNvPr id="86" name="Picture 8" descr="Image result for university of central arkansas library">
              <a:extLst>
                <a:ext uri="{FF2B5EF4-FFF2-40B4-BE49-F238E27FC236}">
                  <a16:creationId xmlns:a16="http://schemas.microsoft.com/office/drawing/2014/main" id="{8BA11FA4-8F41-4A01-B5EC-769785E7C7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668" r="22911" b="17359"/>
            <a:stretch/>
          </p:blipFill>
          <p:spPr bwMode="auto">
            <a:xfrm>
              <a:off x="11854543" y="11139230"/>
              <a:ext cx="4996544" cy="59078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Image result for medical snake logo with cross">
              <a:extLst>
                <a:ext uri="{FF2B5EF4-FFF2-40B4-BE49-F238E27FC236}">
                  <a16:creationId xmlns:a16="http://schemas.microsoft.com/office/drawing/2014/main" id="{385BFAED-E0AB-49DB-AEDD-F7F6EAE942C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92" b="95143" l="3615" r="92692">
                          <a14:foregroundMark x1="9154" y1="22810" x2="9154" y2="22810"/>
                          <a14:foregroundMark x1="51154" y1="38161" x2="50000" y2="6592"/>
                          <a14:foregroundMark x1="8000" y1="22810" x2="3769" y2="18474"/>
                          <a14:foregroundMark x1="81846" y1="23244" x2="91154" y2="25499"/>
                          <a14:foregroundMark x1="91154" y1="25499" x2="92769" y2="25499"/>
                          <a14:foregroundMark x1="85385" y1="21943" x2="92385" y2="22810"/>
                          <a14:foregroundMark x1="50769" y1="89419" x2="50385" y2="95143"/>
                          <a14:backgroundMark x1="47692" y1="33304" x2="43923" y2="35559"/>
                          <a14:backgroundMark x1="43923" y1="35559" x2="42231" y2="32871"/>
                          <a14:backgroundMark x1="53077" y1="32437" x2="55462" y2="35993"/>
                          <a14:backgroundMark x1="55462" y1="35993" x2="58154" y2="32871"/>
                          <a14:backgroundMark x1="54308" y1="47355" x2="54692" y2="49957"/>
                          <a14:backgroundMark x1="44538" y1="46921" x2="47692" y2="48222"/>
                          <a14:backgroundMark x1="53923" y1="57415" x2="53923" y2="60538"/>
                          <a14:backgroundMark x1="47692" y1="58803" x2="47692" y2="61405"/>
                          <a14:backgroundMark x1="52308" y1="70165" x2="52308" y2="70165"/>
                          <a14:backgroundMark x1="48077" y1="69297" x2="48462" y2="68951"/>
                          <a14:backgroundMark x1="52615" y1="69124" x2="52615" y2="70338"/>
                          <a14:backgroundMark x1="48692" y1="76583" x2="49231" y2="79532"/>
                          <a14:backgroundMark x1="52308" y1="77190" x2="52462" y2="78925"/>
                          <a14:backgroundMark x1="48308" y1="85169" x2="49231" y2="86036"/>
                          <a14:backgroundMark x1="49000" y1="84909" x2="49000" y2="85776"/>
                          <a14:backgroundMark x1="52231" y1="87424" x2="52231" y2="87684"/>
                          <a14:backgroundMark x1="49846" y1="93062" x2="50538" y2="93062"/>
                        </a14:backgroundRemoval>
                      </a14:imgEffect>
                    </a14:imgLayer>
                  </a14:imgProps>
                </a:ext>
                <a:ext uri="{28A0092B-C50C-407E-A947-70E740481C1C}">
                  <a14:useLocalDpi xmlns:a14="http://schemas.microsoft.com/office/drawing/2010/main" val="0"/>
                </a:ext>
              </a:extLst>
            </a:blip>
            <a:srcRect/>
            <a:stretch>
              <a:fillRect/>
            </a:stretch>
          </p:blipFill>
          <p:spPr bwMode="auto">
            <a:xfrm>
              <a:off x="13255400" y="11985172"/>
              <a:ext cx="2025140" cy="1796143"/>
            </a:xfrm>
            <a:prstGeom prst="rect">
              <a:avLst/>
            </a:prstGeom>
            <a:noFill/>
            <a:extLst>
              <a:ext uri="{909E8E84-426E-40DD-AFC4-6F175D3DCCD1}">
                <a14:hiddenFill xmlns:a14="http://schemas.microsoft.com/office/drawing/2010/main">
                  <a:solidFill>
                    <a:srgbClr val="FFFFFF"/>
                  </a:solidFill>
                </a14:hiddenFill>
              </a:ext>
            </a:extLst>
          </p:spPr>
        </p:pic>
      </p:grpSp>
      <p:pic>
        <p:nvPicPr>
          <p:cNvPr id="1379" name="Picture 355" descr="Related image">
            <a:extLst>
              <a:ext uri="{FF2B5EF4-FFF2-40B4-BE49-F238E27FC236}">
                <a16:creationId xmlns:a16="http://schemas.microsoft.com/office/drawing/2014/main" id="{0D5922C0-7CAC-4416-9952-502772D0FB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04502" y="24647875"/>
            <a:ext cx="3060679" cy="2285307"/>
          </a:xfrm>
          <a:prstGeom prst="rect">
            <a:avLst/>
          </a:prstGeom>
          <a:noFill/>
          <a:extLst>
            <a:ext uri="{909E8E84-426E-40DD-AFC4-6F175D3DCCD1}">
              <a14:hiddenFill xmlns:a14="http://schemas.microsoft.com/office/drawing/2010/main">
                <a:solidFill>
                  <a:srgbClr val="FFFFFF"/>
                </a:solidFill>
              </a14:hiddenFill>
            </a:ext>
          </a:extLst>
        </p:spPr>
      </p:pic>
      <p:pic>
        <p:nvPicPr>
          <p:cNvPr id="1381" name="Picture 357" descr="Image result for trypanosoma cruzi">
            <a:extLst>
              <a:ext uri="{FF2B5EF4-FFF2-40B4-BE49-F238E27FC236}">
                <a16:creationId xmlns:a16="http://schemas.microsoft.com/office/drawing/2014/main" id="{27A9F052-E028-4733-A7C5-81FF75A53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97777" y="18994673"/>
            <a:ext cx="4943489" cy="494348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0760255" y="29027719"/>
            <a:ext cx="10061134" cy="7133486"/>
          </a:xfrm>
          <a:prstGeom prst="rect">
            <a:avLst/>
          </a:prstGeom>
          <a:solidFill>
            <a:schemeClr val="bg1"/>
          </a:solidFill>
          <a:ln>
            <a:solidFill>
              <a:srgbClr val="A42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50" dirty="0">
                <a:solidFill>
                  <a:schemeClr val="tx1"/>
                </a:solidFill>
                <a:latin typeface="Times New Roman" panose="02020603050405020304" pitchFamily="18" charset="0"/>
                <a:cs typeface="Times New Roman" panose="02020603050405020304" pitchFamily="18" charset="0"/>
              </a:rPr>
              <a:t>Center for Disease Control and Prevention - Chagas Disease. </a:t>
            </a:r>
          </a:p>
          <a:p>
            <a:pPr lvl="1"/>
            <a:r>
              <a:rPr lang="en-US" sz="1850" dirty="0">
                <a:solidFill>
                  <a:schemeClr val="tx1"/>
                </a:solidFill>
                <a:latin typeface="Times New Roman" panose="02020603050405020304" pitchFamily="18" charset="0"/>
                <a:cs typeface="Times New Roman" panose="02020603050405020304" pitchFamily="18" charset="0"/>
              </a:rPr>
              <a:t>https://</a:t>
            </a:r>
            <a:r>
              <a:rPr lang="en-US" sz="1850" dirty="0" err="1">
                <a:solidFill>
                  <a:schemeClr val="tx1"/>
                </a:solidFill>
                <a:latin typeface="Times New Roman" panose="02020603050405020304" pitchFamily="18" charset="0"/>
                <a:cs typeface="Times New Roman" panose="02020603050405020304" pitchFamily="18" charset="0"/>
              </a:rPr>
              <a:t>www.cdc.gov</a:t>
            </a:r>
            <a:r>
              <a:rPr lang="en-US" sz="1850" dirty="0">
                <a:solidFill>
                  <a:schemeClr val="tx1"/>
                </a:solidFill>
                <a:latin typeface="Times New Roman" panose="02020603050405020304" pitchFamily="18" charset="0"/>
                <a:cs typeface="Times New Roman" panose="02020603050405020304" pitchFamily="18" charset="0"/>
              </a:rPr>
              <a:t>/parasites/</a:t>
            </a:r>
            <a:r>
              <a:rPr lang="en-US" sz="1850" dirty="0" err="1">
                <a:solidFill>
                  <a:schemeClr val="tx1"/>
                </a:solidFill>
                <a:latin typeface="Times New Roman" panose="02020603050405020304" pitchFamily="18" charset="0"/>
                <a:cs typeface="Times New Roman" panose="02020603050405020304" pitchFamily="18" charset="0"/>
              </a:rPr>
              <a:t>chagas</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index.html</a:t>
            </a:r>
            <a:r>
              <a:rPr lang="en-US" sz="1850" dirty="0">
                <a:solidFill>
                  <a:schemeClr val="tx1"/>
                </a:solidFill>
                <a:latin typeface="Times New Roman" panose="02020603050405020304" pitchFamily="18" charset="0"/>
                <a:cs typeface="Times New Roman" panose="02020603050405020304" pitchFamily="18" charset="0"/>
              </a:rPr>
              <a:t> (accessed Dec 31, 2019).</a:t>
            </a:r>
          </a:p>
          <a:p>
            <a:r>
              <a:rPr lang="en-US" sz="1850" dirty="0">
                <a:solidFill>
                  <a:schemeClr val="tx1"/>
                </a:solidFill>
                <a:latin typeface="Times New Roman" panose="02020603050405020304" pitchFamily="18" charset="0"/>
                <a:cs typeface="Times New Roman" panose="02020603050405020304" pitchFamily="18" charset="0"/>
              </a:rPr>
              <a:t> </a:t>
            </a:r>
          </a:p>
          <a:p>
            <a:r>
              <a:rPr lang="en-US" sz="1850" dirty="0">
                <a:solidFill>
                  <a:schemeClr val="tx1"/>
                </a:solidFill>
                <a:latin typeface="Times New Roman" panose="02020603050405020304" pitchFamily="18" charset="0"/>
                <a:cs typeface="Times New Roman" panose="02020603050405020304" pitchFamily="18" charset="0"/>
              </a:rPr>
              <a:t>Centers for Disease Control and Prevention. CDC - </a:t>
            </a:r>
            <a:r>
              <a:rPr lang="en-US" sz="1850" dirty="0" err="1">
                <a:solidFill>
                  <a:schemeClr val="tx1"/>
                </a:solidFill>
                <a:latin typeface="Times New Roman" panose="02020603050405020304" pitchFamily="18" charset="0"/>
                <a:cs typeface="Times New Roman" panose="02020603050405020304" pitchFamily="18" charset="0"/>
              </a:rPr>
              <a:t>DPDx</a:t>
            </a:r>
            <a:r>
              <a:rPr lang="en-US" sz="1850" dirty="0">
                <a:solidFill>
                  <a:schemeClr val="tx1"/>
                </a:solidFill>
                <a:latin typeface="Times New Roman" panose="02020603050405020304" pitchFamily="18" charset="0"/>
                <a:cs typeface="Times New Roman" panose="02020603050405020304" pitchFamily="18" charset="0"/>
              </a:rPr>
              <a:t> - American Trypanosomiasis. </a:t>
            </a:r>
          </a:p>
          <a:p>
            <a:pPr lvl="1"/>
            <a:r>
              <a:rPr lang="en-US" sz="1850" dirty="0">
                <a:solidFill>
                  <a:schemeClr val="tx1"/>
                </a:solidFill>
                <a:latin typeface="Times New Roman" panose="02020603050405020304" pitchFamily="18" charset="0"/>
                <a:cs typeface="Times New Roman" panose="02020603050405020304" pitchFamily="18" charset="0"/>
              </a:rPr>
              <a:t>https://</a:t>
            </a:r>
            <a:r>
              <a:rPr lang="en-US" sz="1850" dirty="0" err="1">
                <a:solidFill>
                  <a:schemeClr val="tx1"/>
                </a:solidFill>
                <a:latin typeface="Times New Roman" panose="02020603050405020304" pitchFamily="18" charset="0"/>
                <a:cs typeface="Times New Roman" panose="02020603050405020304" pitchFamily="18" charset="0"/>
              </a:rPr>
              <a:t>www.cdc.gov</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dpdx</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trypanosomiasisamerican</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index.html</a:t>
            </a:r>
            <a:r>
              <a:rPr lang="en-US" sz="1850" dirty="0">
                <a:solidFill>
                  <a:schemeClr val="tx1"/>
                </a:solidFill>
                <a:latin typeface="Times New Roman" panose="02020603050405020304" pitchFamily="18" charset="0"/>
                <a:cs typeface="Times New Roman" panose="02020603050405020304" pitchFamily="18" charset="0"/>
              </a:rPr>
              <a:t> (accessed Jan 29, 2020).</a:t>
            </a:r>
          </a:p>
          <a:p>
            <a:endParaRPr lang="en-US" sz="1850" dirty="0">
              <a:solidFill>
                <a:schemeClr val="tx1"/>
              </a:solidFill>
              <a:latin typeface="Times New Roman" panose="02020603050405020304" pitchFamily="18" charset="0"/>
              <a:cs typeface="Times New Roman" panose="02020603050405020304" pitchFamily="18" charset="0"/>
            </a:endParaRPr>
          </a:p>
          <a:p>
            <a:r>
              <a:rPr lang="en-US" sz="1850" dirty="0">
                <a:solidFill>
                  <a:schemeClr val="tx1"/>
                </a:solidFill>
                <a:latin typeface="Times New Roman" panose="02020603050405020304" pitchFamily="18" charset="0"/>
                <a:cs typeface="Times New Roman" panose="02020603050405020304" pitchFamily="18" charset="0"/>
              </a:rPr>
              <a:t>Clipart Library . Parcel Delivery </a:t>
            </a:r>
            <a:r>
              <a:rPr lang="en-US" sz="1850" dirty="0" err="1">
                <a:solidFill>
                  <a:schemeClr val="tx1"/>
                </a:solidFill>
                <a:latin typeface="Times New Roman" panose="02020603050405020304" pitchFamily="18" charset="0"/>
                <a:cs typeface="Times New Roman" panose="02020603050405020304" pitchFamily="18" charset="0"/>
              </a:rPr>
              <a:t>Cliparts</a:t>
            </a:r>
            <a:r>
              <a:rPr lang="en-US" sz="1850" dirty="0">
                <a:solidFill>
                  <a:schemeClr val="tx1"/>
                </a:solidFill>
                <a:latin typeface="Times New Roman" panose="02020603050405020304" pitchFamily="18" charset="0"/>
                <a:cs typeface="Times New Roman" panose="02020603050405020304" pitchFamily="18" charset="0"/>
              </a:rPr>
              <a:t> #2707373 (License: Personal Use). http://clipart-</a:t>
            </a:r>
          </a:p>
          <a:p>
            <a:pPr lvl="1"/>
            <a:r>
              <a:rPr lang="en-US" sz="1850" dirty="0" err="1">
                <a:solidFill>
                  <a:schemeClr val="tx1"/>
                </a:solidFill>
                <a:latin typeface="Times New Roman" panose="02020603050405020304" pitchFamily="18" charset="0"/>
                <a:cs typeface="Times New Roman" panose="02020603050405020304" pitchFamily="18" charset="0"/>
              </a:rPr>
              <a:t>library.com</a:t>
            </a:r>
            <a:r>
              <a:rPr lang="en-US" sz="1850" dirty="0">
                <a:solidFill>
                  <a:schemeClr val="tx1"/>
                </a:solidFill>
                <a:latin typeface="Times New Roman" panose="02020603050405020304" pitchFamily="18" charset="0"/>
                <a:cs typeface="Times New Roman" panose="02020603050405020304" pitchFamily="18" charset="0"/>
              </a:rPr>
              <a:t>/clipart/2071479.htm (accessed Jan 29, 2020).</a:t>
            </a:r>
          </a:p>
          <a:p>
            <a:endParaRPr lang="en-US" sz="1850" dirty="0">
              <a:solidFill>
                <a:schemeClr val="tx1"/>
              </a:solidFill>
              <a:latin typeface="Times New Roman" panose="02020603050405020304" pitchFamily="18" charset="0"/>
              <a:cs typeface="Times New Roman" panose="02020603050405020304" pitchFamily="18" charset="0"/>
            </a:endParaRPr>
          </a:p>
          <a:p>
            <a:r>
              <a:rPr lang="en-US" sz="1850" dirty="0" err="1">
                <a:solidFill>
                  <a:schemeClr val="tx1"/>
                </a:solidFill>
                <a:latin typeface="Times New Roman" panose="02020603050405020304" pitchFamily="18" charset="0"/>
                <a:cs typeface="Times New Roman" panose="02020603050405020304" pitchFamily="18" charset="0"/>
              </a:rPr>
              <a:t>Exeltis</a:t>
            </a:r>
            <a:r>
              <a:rPr lang="en-US" sz="1850" dirty="0">
                <a:solidFill>
                  <a:schemeClr val="tx1"/>
                </a:solidFill>
                <a:latin typeface="Times New Roman" panose="02020603050405020304" pitchFamily="18" charset="0"/>
                <a:cs typeface="Times New Roman" panose="02020603050405020304" pitchFamily="18" charset="0"/>
              </a:rPr>
              <a:t>. The first FDA-approved treatment for Chagas disease. https://</a:t>
            </a:r>
            <a:r>
              <a:rPr lang="en-US" sz="1850" dirty="0" err="1">
                <a:solidFill>
                  <a:schemeClr val="tx1"/>
                </a:solidFill>
                <a:latin typeface="Times New Roman" panose="02020603050405020304" pitchFamily="18" charset="0"/>
                <a:cs typeface="Times New Roman" panose="02020603050405020304" pitchFamily="18" charset="0"/>
              </a:rPr>
              <a:t>www.benznidazoletablets.com</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en</a:t>
            </a:r>
            <a:r>
              <a:rPr lang="en-US" sz="1850" dirty="0">
                <a:solidFill>
                  <a:schemeClr val="tx1"/>
                </a:solidFill>
                <a:latin typeface="Times New Roman" panose="02020603050405020304" pitchFamily="18" charset="0"/>
                <a:cs typeface="Times New Roman" panose="02020603050405020304" pitchFamily="18" charset="0"/>
              </a:rPr>
              <a:t>/ </a:t>
            </a:r>
          </a:p>
          <a:p>
            <a:pPr lvl="1"/>
            <a:r>
              <a:rPr lang="en-US" sz="1850" dirty="0">
                <a:solidFill>
                  <a:schemeClr val="tx1"/>
                </a:solidFill>
                <a:latin typeface="Times New Roman" panose="02020603050405020304" pitchFamily="18" charset="0"/>
                <a:cs typeface="Times New Roman" panose="02020603050405020304" pitchFamily="18" charset="0"/>
              </a:rPr>
              <a:t>(accessed Dec 31, 2019).</a:t>
            </a:r>
          </a:p>
          <a:p>
            <a:br>
              <a:rPr lang="en-US" sz="1850" dirty="0">
                <a:solidFill>
                  <a:schemeClr val="tx1"/>
                </a:solidFill>
                <a:latin typeface="Times New Roman" panose="02020603050405020304" pitchFamily="18" charset="0"/>
                <a:cs typeface="Times New Roman" panose="02020603050405020304" pitchFamily="18" charset="0"/>
              </a:rPr>
            </a:br>
            <a:r>
              <a:rPr lang="en-US" sz="1850" dirty="0" err="1">
                <a:solidFill>
                  <a:schemeClr val="tx1"/>
                </a:solidFill>
                <a:latin typeface="Times New Roman" panose="02020603050405020304" pitchFamily="18" charset="0"/>
                <a:cs typeface="Times New Roman" panose="02020603050405020304" pitchFamily="18" charset="0"/>
              </a:rPr>
              <a:t>Olmo</a:t>
            </a:r>
            <a:r>
              <a:rPr lang="en-US" sz="1850" dirty="0">
                <a:solidFill>
                  <a:schemeClr val="tx1"/>
                </a:solidFill>
                <a:latin typeface="Times New Roman" panose="02020603050405020304" pitchFamily="18" charset="0"/>
                <a:cs typeface="Times New Roman" panose="02020603050405020304" pitchFamily="18" charset="0"/>
              </a:rPr>
              <a:t>, F.; </a:t>
            </a:r>
            <a:r>
              <a:rPr lang="en-US" sz="1850" dirty="0" err="1">
                <a:solidFill>
                  <a:schemeClr val="tx1"/>
                </a:solidFill>
                <a:latin typeface="Times New Roman" panose="02020603050405020304" pitchFamily="18" charset="0"/>
                <a:cs typeface="Times New Roman" panose="02020603050405020304" pitchFamily="18" charset="0"/>
              </a:rPr>
              <a:t>Rotger</a:t>
            </a:r>
            <a:r>
              <a:rPr lang="en-US" sz="1850" dirty="0">
                <a:solidFill>
                  <a:schemeClr val="tx1"/>
                </a:solidFill>
                <a:latin typeface="Times New Roman" panose="02020603050405020304" pitchFamily="18" charset="0"/>
                <a:cs typeface="Times New Roman" panose="02020603050405020304" pitchFamily="18" charset="0"/>
              </a:rPr>
              <a:t>, C.; Ramírez-</a:t>
            </a:r>
            <a:r>
              <a:rPr lang="en-US" sz="1850" dirty="0" err="1">
                <a:solidFill>
                  <a:schemeClr val="tx1"/>
                </a:solidFill>
                <a:latin typeface="Times New Roman" panose="02020603050405020304" pitchFamily="18" charset="0"/>
                <a:cs typeface="Times New Roman" panose="02020603050405020304" pitchFamily="18" charset="0"/>
              </a:rPr>
              <a:t>Macías</a:t>
            </a:r>
            <a:r>
              <a:rPr lang="en-US" sz="1850" dirty="0">
                <a:solidFill>
                  <a:schemeClr val="tx1"/>
                </a:solidFill>
                <a:latin typeface="Times New Roman" panose="02020603050405020304" pitchFamily="18" charset="0"/>
                <a:cs typeface="Times New Roman" panose="02020603050405020304" pitchFamily="18" charset="0"/>
              </a:rPr>
              <a:t>, I.; Martínez, L.; Marín, C.; Carreras, L.; </a:t>
            </a:r>
            <a:r>
              <a:rPr lang="en-US" sz="1850" dirty="0" err="1">
                <a:solidFill>
                  <a:schemeClr val="tx1"/>
                </a:solidFill>
                <a:latin typeface="Times New Roman" panose="02020603050405020304" pitchFamily="18" charset="0"/>
                <a:cs typeface="Times New Roman" panose="02020603050405020304" pitchFamily="18" charset="0"/>
              </a:rPr>
              <a:t>Urbanová</a:t>
            </a:r>
            <a:r>
              <a:rPr lang="en-US" sz="1850" dirty="0">
                <a:solidFill>
                  <a:schemeClr val="tx1"/>
                </a:solidFill>
                <a:latin typeface="Times New Roman" panose="02020603050405020304" pitchFamily="18" charset="0"/>
                <a:cs typeface="Times New Roman" panose="02020603050405020304" pitchFamily="18" charset="0"/>
              </a:rPr>
              <a:t>, K.; Vega, M.; </a:t>
            </a:r>
          </a:p>
          <a:p>
            <a:pPr lvl="1"/>
            <a:r>
              <a:rPr lang="en-US" sz="1850" dirty="0">
                <a:solidFill>
                  <a:schemeClr val="tx1"/>
                </a:solidFill>
                <a:latin typeface="Times New Roman" panose="02020603050405020304" pitchFamily="18" charset="0"/>
                <a:cs typeface="Times New Roman" panose="02020603050405020304" pitchFamily="18" charset="0"/>
              </a:rPr>
              <a:t>Chaves-</a:t>
            </a:r>
            <a:r>
              <a:rPr lang="en-US" sz="1850" dirty="0" err="1">
                <a:solidFill>
                  <a:schemeClr val="tx1"/>
                </a:solidFill>
                <a:latin typeface="Times New Roman" panose="02020603050405020304" pitchFamily="18" charset="0"/>
                <a:cs typeface="Times New Roman" panose="02020603050405020304" pitchFamily="18" charset="0"/>
              </a:rPr>
              <a:t>Lemaur</a:t>
            </a:r>
            <a:r>
              <a:rPr lang="en-US" sz="1850" dirty="0">
                <a:solidFill>
                  <a:schemeClr val="tx1"/>
                </a:solidFill>
                <a:latin typeface="Times New Roman" panose="02020603050405020304" pitchFamily="18" charset="0"/>
                <a:cs typeface="Times New Roman" panose="02020603050405020304" pitchFamily="18" charset="0"/>
              </a:rPr>
              <a:t>, G.; </a:t>
            </a:r>
            <a:r>
              <a:rPr lang="en-US" sz="1850" dirty="0" err="1">
                <a:solidFill>
                  <a:schemeClr val="tx1"/>
                </a:solidFill>
                <a:latin typeface="Times New Roman" panose="02020603050405020304" pitchFamily="18" charset="0"/>
                <a:cs typeface="Times New Roman" panose="02020603050405020304" pitchFamily="18" charset="0"/>
              </a:rPr>
              <a:t>Sampedro</a:t>
            </a:r>
            <a:r>
              <a:rPr lang="en-US" sz="1850" dirty="0">
                <a:solidFill>
                  <a:schemeClr val="tx1"/>
                </a:solidFill>
                <a:latin typeface="Times New Roman" panose="02020603050405020304" pitchFamily="18" charset="0"/>
                <a:cs typeface="Times New Roman" panose="02020603050405020304" pitchFamily="18" charset="0"/>
              </a:rPr>
              <a:t>, A.; Rosales, M. J.; Sánchez-Moreno, M.; Costa, A. Synthesis and Biological Evaluation Of N, N′-Squaramides with High in Vivo Efficacy and Low Toxicity: Toward a Low-Cost Drug against Chagas Disease. </a:t>
            </a:r>
            <a:r>
              <a:rPr lang="en-US" sz="1850" i="1" dirty="0">
                <a:solidFill>
                  <a:schemeClr val="tx1"/>
                </a:solidFill>
                <a:latin typeface="Times New Roman" panose="02020603050405020304" pitchFamily="18" charset="0"/>
                <a:cs typeface="Times New Roman" panose="02020603050405020304" pitchFamily="18" charset="0"/>
              </a:rPr>
              <a:t>Journal of Medicinal Chemistry </a:t>
            </a:r>
            <a:r>
              <a:rPr lang="en-US" sz="1850" b="1" dirty="0">
                <a:solidFill>
                  <a:schemeClr val="tx1"/>
                </a:solidFill>
                <a:latin typeface="Times New Roman" panose="02020603050405020304" pitchFamily="18" charset="0"/>
                <a:cs typeface="Times New Roman" panose="02020603050405020304" pitchFamily="18" charset="0"/>
              </a:rPr>
              <a:t>2014</a:t>
            </a:r>
            <a:r>
              <a:rPr lang="en-US" sz="1850" dirty="0">
                <a:solidFill>
                  <a:schemeClr val="tx1"/>
                </a:solidFill>
                <a:latin typeface="Times New Roman" panose="02020603050405020304" pitchFamily="18" charset="0"/>
                <a:cs typeface="Times New Roman" panose="02020603050405020304" pitchFamily="18" charset="0"/>
              </a:rPr>
              <a:t>, </a:t>
            </a:r>
            <a:r>
              <a:rPr lang="en-US" sz="1850" i="1" dirty="0">
                <a:solidFill>
                  <a:schemeClr val="tx1"/>
                </a:solidFill>
                <a:latin typeface="Times New Roman" panose="02020603050405020304" pitchFamily="18" charset="0"/>
                <a:cs typeface="Times New Roman" panose="02020603050405020304" pitchFamily="18" charset="0"/>
              </a:rPr>
              <a:t>57</a:t>
            </a:r>
            <a:r>
              <a:rPr lang="en-US" sz="1850" dirty="0">
                <a:solidFill>
                  <a:schemeClr val="tx1"/>
                </a:solidFill>
                <a:latin typeface="Times New Roman" panose="02020603050405020304" pitchFamily="18" charset="0"/>
                <a:cs typeface="Times New Roman" panose="02020603050405020304" pitchFamily="18" charset="0"/>
              </a:rPr>
              <a:t>(3), 987–999.</a:t>
            </a:r>
          </a:p>
          <a:p>
            <a:endParaRPr lang="en-US" sz="1850" dirty="0">
              <a:solidFill>
                <a:schemeClr val="tx1"/>
              </a:solidFill>
              <a:latin typeface="Times New Roman" panose="02020603050405020304" pitchFamily="18" charset="0"/>
              <a:cs typeface="Times New Roman" panose="02020603050405020304" pitchFamily="18" charset="0"/>
            </a:endParaRPr>
          </a:p>
          <a:p>
            <a:r>
              <a:rPr lang="en-US" sz="1850" dirty="0">
                <a:solidFill>
                  <a:schemeClr val="tx1"/>
                </a:solidFill>
                <a:latin typeface="Times New Roman" panose="02020603050405020304" pitchFamily="18" charset="0"/>
                <a:cs typeface="Times New Roman" panose="02020603050405020304" pitchFamily="18" charset="0"/>
              </a:rPr>
              <a:t>University of Central Arkansas. </a:t>
            </a:r>
            <a:r>
              <a:rPr lang="en-US" sz="1850" dirty="0" err="1">
                <a:solidFill>
                  <a:schemeClr val="tx1"/>
                </a:solidFill>
                <a:latin typeface="Times New Roman" panose="02020603050405020304" pitchFamily="18" charset="0"/>
                <a:cs typeface="Times New Roman" panose="02020603050405020304" pitchFamily="18" charset="0"/>
              </a:rPr>
              <a:t>Torreyson</a:t>
            </a:r>
            <a:r>
              <a:rPr lang="en-US" sz="1850" dirty="0">
                <a:solidFill>
                  <a:schemeClr val="tx1"/>
                </a:solidFill>
                <a:latin typeface="Times New Roman" panose="02020603050405020304" pitchFamily="18" charset="0"/>
                <a:cs typeface="Times New Roman" panose="02020603050405020304" pitchFamily="18" charset="0"/>
              </a:rPr>
              <a:t> </a:t>
            </a:r>
            <a:r>
              <a:rPr lang="en-US" sz="1850" dirty="0" err="1">
                <a:solidFill>
                  <a:schemeClr val="tx1"/>
                </a:solidFill>
                <a:latin typeface="Times New Roman" panose="02020603050405020304" pitchFamily="18" charset="0"/>
                <a:cs typeface="Times New Roman" panose="02020603050405020304" pitchFamily="18" charset="0"/>
              </a:rPr>
              <a:t>Library.https</a:t>
            </a:r>
            <a:r>
              <a:rPr lang="en-US" sz="1850" dirty="0">
                <a:solidFill>
                  <a:schemeClr val="tx1"/>
                </a:solidFill>
                <a:latin typeface="Times New Roman" panose="02020603050405020304" pitchFamily="18" charset="0"/>
                <a:cs typeface="Times New Roman" panose="02020603050405020304" pitchFamily="18" charset="0"/>
              </a:rPr>
              <a:t>://</a:t>
            </a:r>
            <a:r>
              <a:rPr lang="en-US" sz="1850" dirty="0" err="1">
                <a:solidFill>
                  <a:schemeClr val="tx1"/>
                </a:solidFill>
                <a:latin typeface="Times New Roman" panose="02020603050405020304" pitchFamily="18" charset="0"/>
                <a:cs typeface="Times New Roman" panose="02020603050405020304" pitchFamily="18" charset="0"/>
              </a:rPr>
              <a:t>www.librarything.com</a:t>
            </a:r>
            <a:r>
              <a:rPr lang="en-US" sz="1850" dirty="0">
                <a:solidFill>
                  <a:schemeClr val="tx1"/>
                </a:solidFill>
                <a:latin typeface="Times New Roman" panose="02020603050405020304" pitchFamily="18" charset="0"/>
                <a:cs typeface="Times New Roman" panose="02020603050405020304" pitchFamily="18" charset="0"/>
              </a:rPr>
              <a:t>/venue/38870/</a:t>
            </a:r>
            <a:r>
              <a:rPr lang="en-US" sz="1850" dirty="0" err="1">
                <a:solidFill>
                  <a:schemeClr val="tx1"/>
                </a:solidFill>
                <a:latin typeface="Times New Roman" panose="02020603050405020304" pitchFamily="18" charset="0"/>
                <a:cs typeface="Times New Roman" panose="02020603050405020304" pitchFamily="18" charset="0"/>
              </a:rPr>
              <a:t>Torreyson</a:t>
            </a:r>
            <a:r>
              <a:rPr lang="en-US" sz="1850" dirty="0">
                <a:solidFill>
                  <a:schemeClr val="tx1"/>
                </a:solidFill>
                <a:latin typeface="Times New Roman" panose="02020603050405020304" pitchFamily="18" charset="0"/>
                <a:cs typeface="Times New Roman" panose="02020603050405020304" pitchFamily="18" charset="0"/>
              </a:rPr>
              <a:t>-</a:t>
            </a:r>
          </a:p>
          <a:p>
            <a:pPr lvl="1"/>
            <a:r>
              <a:rPr lang="en-US" sz="1850" dirty="0">
                <a:solidFill>
                  <a:schemeClr val="tx1"/>
                </a:solidFill>
                <a:latin typeface="Times New Roman" panose="02020603050405020304" pitchFamily="18" charset="0"/>
                <a:cs typeface="Times New Roman" panose="02020603050405020304" pitchFamily="18" charset="0"/>
              </a:rPr>
              <a:t>Library (accessed Jan 29, 2020).</a:t>
            </a:r>
          </a:p>
          <a:p>
            <a:endParaRPr lang="en-US" sz="1850" dirty="0">
              <a:solidFill>
                <a:schemeClr val="tx1"/>
              </a:solidFill>
              <a:latin typeface="Times New Roman" panose="02020603050405020304" pitchFamily="18" charset="0"/>
              <a:cs typeface="Times New Roman" panose="02020603050405020304" pitchFamily="18" charset="0"/>
            </a:endParaRPr>
          </a:p>
          <a:p>
            <a:r>
              <a:rPr lang="en-US" sz="1850" dirty="0">
                <a:solidFill>
                  <a:schemeClr val="tx1"/>
                </a:solidFill>
                <a:latin typeface="Times New Roman" panose="02020603050405020304" pitchFamily="18" charset="0"/>
                <a:cs typeface="Times New Roman" panose="02020603050405020304" pitchFamily="18" charset="0"/>
              </a:rPr>
              <a:t>123RF. Medical Symbol Caduceus with snakes and wings. </a:t>
            </a:r>
          </a:p>
          <a:p>
            <a:pPr lvl="1"/>
            <a:r>
              <a:rPr lang="en-US" sz="1850" dirty="0">
                <a:solidFill>
                  <a:schemeClr val="tx1"/>
                </a:solidFill>
                <a:latin typeface="Times New Roman" panose="02020603050405020304" pitchFamily="18" charset="0"/>
                <a:cs typeface="Times New Roman" panose="02020603050405020304" pitchFamily="18" charset="0"/>
              </a:rPr>
              <a:t>https://www.123rf.com/photo_35459605_stock- vector-medical-symbol-caduceus-with-snakes-and-</a:t>
            </a:r>
            <a:r>
              <a:rPr lang="en-US" sz="1850" dirty="0" err="1">
                <a:solidFill>
                  <a:schemeClr val="tx1"/>
                </a:solidFill>
                <a:latin typeface="Times New Roman" panose="02020603050405020304" pitchFamily="18" charset="0"/>
                <a:cs typeface="Times New Roman" panose="02020603050405020304" pitchFamily="18" charset="0"/>
              </a:rPr>
              <a:t>wings.html</a:t>
            </a:r>
            <a:r>
              <a:rPr lang="en-US" sz="1850" dirty="0">
                <a:solidFill>
                  <a:schemeClr val="tx1"/>
                </a:solidFill>
                <a:latin typeface="Times New Roman" panose="02020603050405020304" pitchFamily="18" charset="0"/>
                <a:cs typeface="Times New Roman" panose="02020603050405020304" pitchFamily="18" charset="0"/>
              </a:rPr>
              <a:t> (accessed Jan 29, 2020).</a:t>
            </a:r>
          </a:p>
        </p:txBody>
      </p:sp>
      <p:graphicFrame>
        <p:nvGraphicFramePr>
          <p:cNvPr id="91" name="Table 90">
            <a:extLst>
              <a:ext uri="{FF2B5EF4-FFF2-40B4-BE49-F238E27FC236}">
                <a16:creationId xmlns:a16="http://schemas.microsoft.com/office/drawing/2014/main" id="{BE603055-2F20-8049-859F-B17361168E3A}"/>
              </a:ext>
            </a:extLst>
          </p:cNvPr>
          <p:cNvGraphicFramePr>
            <a:graphicFrameLocks noGrp="1"/>
          </p:cNvGraphicFramePr>
          <p:nvPr>
            <p:extLst>
              <p:ext uri="{D42A27DB-BD31-4B8C-83A1-F6EECF244321}">
                <p14:modId xmlns:p14="http://schemas.microsoft.com/office/powerpoint/2010/main" val="2308084207"/>
              </p:ext>
            </p:extLst>
          </p:nvPr>
        </p:nvGraphicFramePr>
        <p:xfrm>
          <a:off x="31607439" y="21242456"/>
          <a:ext cx="8636169" cy="14802681"/>
        </p:xfrm>
        <a:graphic>
          <a:graphicData uri="http://schemas.openxmlformats.org/drawingml/2006/table">
            <a:tbl>
              <a:tblPr firstRow="1" bandRow="1">
                <a:tableStyleId>{21E4AEA4-8DFA-4A89-87EB-49C32662AFE0}</a:tableStyleId>
              </a:tblPr>
              <a:tblGrid>
                <a:gridCol w="3291840">
                  <a:extLst>
                    <a:ext uri="{9D8B030D-6E8A-4147-A177-3AD203B41FA5}">
                      <a16:colId xmlns:a16="http://schemas.microsoft.com/office/drawing/2014/main" val="4057426204"/>
                    </a:ext>
                  </a:extLst>
                </a:gridCol>
                <a:gridCol w="3291840">
                  <a:extLst>
                    <a:ext uri="{9D8B030D-6E8A-4147-A177-3AD203B41FA5}">
                      <a16:colId xmlns:a16="http://schemas.microsoft.com/office/drawing/2014/main" val="1789012197"/>
                    </a:ext>
                  </a:extLst>
                </a:gridCol>
                <a:gridCol w="2052489">
                  <a:extLst>
                    <a:ext uri="{9D8B030D-6E8A-4147-A177-3AD203B41FA5}">
                      <a16:colId xmlns:a16="http://schemas.microsoft.com/office/drawing/2014/main" val="3234324752"/>
                    </a:ext>
                  </a:extLst>
                </a:gridCol>
              </a:tblGrid>
              <a:tr h="1213598">
                <a:tc>
                  <a:txBody>
                    <a:bodyPr/>
                    <a:lstStyle/>
                    <a:p>
                      <a:pPr algn="ctr"/>
                      <a:r>
                        <a:rPr lang="en-US" sz="4000" dirty="0">
                          <a:latin typeface="Times New Roman" panose="02020603050405020304" pitchFamily="18" charset="0"/>
                          <a:cs typeface="Times New Roman" panose="02020603050405020304" pitchFamily="18" charset="0"/>
                        </a:rPr>
                        <a:t>X</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Y</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 Yield</a:t>
                      </a:r>
                    </a:p>
                  </a:txBody>
                  <a:tcPr marL="85460" marR="85460" marT="42730" marB="42730" anchor="ctr">
                    <a:solidFill>
                      <a:srgbClr val="A427CF"/>
                    </a:solidFill>
                  </a:tcPr>
                </a:tc>
                <a:extLst>
                  <a:ext uri="{0D108BD9-81ED-4DB2-BD59-A6C34878D82A}">
                    <a16:rowId xmlns:a16="http://schemas.microsoft.com/office/drawing/2014/main" val="1214778344"/>
                  </a:ext>
                </a:extLst>
              </a:tr>
              <a:tr h="1352542">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64%</a:t>
                      </a:r>
                    </a:p>
                  </a:txBody>
                  <a:tcPr marL="85460" marR="85460" marT="42730" marB="42730" anchor="ctr">
                    <a:solidFill>
                      <a:srgbClr val="DDAEED"/>
                    </a:solidFill>
                  </a:tcPr>
                </a:tc>
                <a:extLst>
                  <a:ext uri="{0D108BD9-81ED-4DB2-BD59-A6C34878D82A}">
                    <a16:rowId xmlns:a16="http://schemas.microsoft.com/office/drawing/2014/main" val="482719340"/>
                  </a:ext>
                </a:extLst>
              </a:tr>
              <a:tr h="1213598">
                <a:tc>
                  <a:txBody>
                    <a:bodyPr/>
                    <a:lstStyle/>
                    <a:p>
                      <a:pPr algn="ctr"/>
                      <a:endParaRPr lang="en-US" sz="4000" dirty="0"/>
                    </a:p>
                  </a:txBody>
                  <a:tcPr marL="85460" marR="85460" marT="42730" marB="42730" anchor="ctr">
                    <a:solidFill>
                      <a:srgbClr val="DDAEED">
                        <a:alpha val="50196"/>
                      </a:srgbClr>
                    </a:solidFill>
                  </a:tcPr>
                </a:tc>
                <a:tc>
                  <a:txBody>
                    <a:bodyPr/>
                    <a:lstStyle/>
                    <a:p>
                      <a:pPr algn="ctr"/>
                      <a:endParaRPr lang="en-US" sz="4000" dirty="0"/>
                    </a:p>
                  </a:txBody>
                  <a:tcPr marL="85460" marR="85460" marT="42730" marB="42730" anchor="ctr">
                    <a:solidFill>
                      <a:srgbClr val="DDAEED">
                        <a:alpha val="50196"/>
                      </a:srgbClr>
                    </a:solidFill>
                  </a:tcPr>
                </a:tc>
                <a:tc>
                  <a:txBody>
                    <a:bodyPr/>
                    <a:lstStyle/>
                    <a:p>
                      <a:pPr algn="ctr"/>
                      <a:r>
                        <a:rPr lang="en-US" sz="4000" dirty="0">
                          <a:latin typeface="Times New Roman" panose="02020603050405020304" pitchFamily="18" charset="0"/>
                          <a:cs typeface="Times New Roman" panose="02020603050405020304" pitchFamily="18" charset="0"/>
                        </a:rPr>
                        <a:t>11%</a:t>
                      </a:r>
                    </a:p>
                  </a:txBody>
                  <a:tcPr marL="85460" marR="85460" marT="42730" marB="42730" anchor="ctr">
                    <a:solidFill>
                      <a:srgbClr val="DDAEED">
                        <a:alpha val="50196"/>
                      </a:srgbClr>
                    </a:solidFill>
                  </a:tcPr>
                </a:tc>
                <a:extLst>
                  <a:ext uri="{0D108BD9-81ED-4DB2-BD59-A6C34878D82A}">
                    <a16:rowId xmlns:a16="http://schemas.microsoft.com/office/drawing/2014/main" val="3584877335"/>
                  </a:ext>
                </a:extLst>
              </a:tr>
              <a:tr h="1213598">
                <a:tc>
                  <a:txBody>
                    <a:bodyPr/>
                    <a:lstStyle/>
                    <a:p>
                      <a:pPr algn="ctr"/>
                      <a:endParaRPr lang="en-US" sz="400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marL="0" marR="0" lvl="0" indent="0" algn="ctr" defTabSz="4876770" rtl="0" eaLnBrk="1" fontAlgn="auto" latinLnBrk="0" hangingPunct="1">
                        <a:lnSpc>
                          <a:spcPct val="100000"/>
                        </a:lnSpc>
                        <a:spcBef>
                          <a:spcPts val="0"/>
                        </a:spcBef>
                        <a:spcAft>
                          <a:spcPts val="0"/>
                        </a:spcAft>
                        <a:buClrTx/>
                        <a:buSzTx/>
                        <a:buFontTx/>
                        <a:buNone/>
                        <a:tabLst/>
                        <a:defRPr/>
                      </a:pPr>
                      <a:endParaRPr lang="en-US" sz="4000" dirty="0">
                        <a:latin typeface="Times New Roman" panose="02020603050405020304" pitchFamily="18" charset="0"/>
                        <a:cs typeface="Times New Roman" panose="02020603050405020304" pitchFamily="18" charset="0"/>
                      </a:endParaRPr>
                    </a:p>
                  </a:txBody>
                  <a:tcPr marL="85460" marR="85460" marT="42730" marB="42730" anchor="ctr">
                    <a:solidFill>
                      <a:srgbClr val="DDAEED"/>
                    </a:solidFill>
                  </a:tcPr>
                </a:tc>
                <a:extLst>
                  <a:ext uri="{0D108BD9-81ED-4DB2-BD59-A6C34878D82A}">
                    <a16:rowId xmlns:a16="http://schemas.microsoft.com/office/drawing/2014/main" val="2733275556"/>
                  </a:ext>
                </a:extLst>
              </a:tr>
              <a:tr h="1213598">
                <a:tc>
                  <a:txBody>
                    <a:bodyPr/>
                    <a:lstStyle/>
                    <a:p>
                      <a:pPr algn="ctr"/>
                      <a:endParaRPr lang="en-US" sz="400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86%</a:t>
                      </a:r>
                    </a:p>
                  </a:txBody>
                  <a:tcPr marL="85460" marR="85460" marT="42730" marB="42730" anchor="ctr">
                    <a:solidFill>
                      <a:srgbClr val="EED6F6"/>
                    </a:solidFill>
                  </a:tcPr>
                </a:tc>
                <a:extLst>
                  <a:ext uri="{0D108BD9-81ED-4DB2-BD59-A6C34878D82A}">
                    <a16:rowId xmlns:a16="http://schemas.microsoft.com/office/drawing/2014/main" val="3738052997"/>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54%</a:t>
                      </a:r>
                    </a:p>
                  </a:txBody>
                  <a:tcPr marL="85460" marR="85460" marT="42730" marB="42730" anchor="ctr">
                    <a:solidFill>
                      <a:srgbClr val="DDAEED"/>
                    </a:solidFill>
                  </a:tcPr>
                </a:tc>
                <a:extLst>
                  <a:ext uri="{0D108BD9-81ED-4DB2-BD59-A6C34878D82A}">
                    <a16:rowId xmlns:a16="http://schemas.microsoft.com/office/drawing/2014/main" val="347805382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marL="85460" marR="85460" marT="42730" marB="42730" anchor="ctr">
                    <a:solidFill>
                      <a:srgbClr val="EED6F6"/>
                    </a:solidFill>
                  </a:tcPr>
                </a:tc>
                <a:extLst>
                  <a:ext uri="{0D108BD9-81ED-4DB2-BD59-A6C34878D82A}">
                    <a16:rowId xmlns:a16="http://schemas.microsoft.com/office/drawing/2014/main" val="313355302"/>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87%</a:t>
                      </a:r>
                    </a:p>
                  </a:txBody>
                  <a:tcPr marL="85460" marR="85460" marT="42730" marB="42730" anchor="ctr">
                    <a:solidFill>
                      <a:srgbClr val="DDAEED"/>
                    </a:solidFill>
                  </a:tcPr>
                </a:tc>
                <a:extLst>
                  <a:ext uri="{0D108BD9-81ED-4DB2-BD59-A6C34878D82A}">
                    <a16:rowId xmlns:a16="http://schemas.microsoft.com/office/drawing/2014/main" val="2130110421"/>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31%</a:t>
                      </a:r>
                    </a:p>
                  </a:txBody>
                  <a:tcPr marL="85460" marR="85460" marT="42730" marB="42730" anchor="ctr">
                    <a:solidFill>
                      <a:srgbClr val="EED6F6"/>
                    </a:solidFill>
                  </a:tcPr>
                </a:tc>
                <a:extLst>
                  <a:ext uri="{0D108BD9-81ED-4DB2-BD59-A6C34878D82A}">
                    <a16:rowId xmlns:a16="http://schemas.microsoft.com/office/drawing/2014/main" val="2587698713"/>
                  </a:ext>
                </a:extLst>
              </a:tr>
              <a:tr h="1314159">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marL="85460" marR="85460" marT="42730" marB="42730" anchor="ctr">
                    <a:solidFill>
                      <a:srgbClr val="DDAEED"/>
                    </a:solidFill>
                  </a:tcPr>
                </a:tc>
                <a:extLst>
                  <a:ext uri="{0D108BD9-81ED-4DB2-BD59-A6C34878D82A}">
                    <a16:rowId xmlns:a16="http://schemas.microsoft.com/office/drawing/2014/main" val="325705514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86%</a:t>
                      </a:r>
                    </a:p>
                  </a:txBody>
                  <a:tcPr marL="85460" marR="85460" marT="42730" marB="42730" anchor="ctr">
                    <a:solidFill>
                      <a:srgbClr val="EED6F6"/>
                    </a:solidFill>
                  </a:tcPr>
                </a:tc>
                <a:extLst>
                  <a:ext uri="{0D108BD9-81ED-4DB2-BD59-A6C34878D82A}">
                    <a16:rowId xmlns:a16="http://schemas.microsoft.com/office/drawing/2014/main" val="1009049343"/>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30%</a:t>
                      </a:r>
                    </a:p>
                  </a:txBody>
                  <a:tcPr marL="85460" marR="85460" marT="42730" marB="42730" anchor="ctr">
                    <a:solidFill>
                      <a:srgbClr val="DDAEED"/>
                    </a:solidFill>
                  </a:tcPr>
                </a:tc>
                <a:extLst>
                  <a:ext uri="{0D108BD9-81ED-4DB2-BD59-A6C34878D82A}">
                    <a16:rowId xmlns:a16="http://schemas.microsoft.com/office/drawing/2014/main" val="2292232643"/>
                  </a:ext>
                </a:extLst>
              </a:tr>
            </a:tbl>
          </a:graphicData>
        </a:graphic>
      </p:graphicFrame>
      <p:pic>
        <p:nvPicPr>
          <p:cNvPr id="109" name="Picture 108"/>
          <p:cNvPicPr>
            <a:picLocks noChangeAspect="1"/>
          </p:cNvPicPr>
          <p:nvPr/>
        </p:nvPicPr>
        <p:blipFill>
          <a:blip r:embed="rId13"/>
          <a:stretch>
            <a:fillRect/>
          </a:stretch>
        </p:blipFill>
        <p:spPr>
          <a:xfrm rot="16200000">
            <a:off x="35981864" y="25842567"/>
            <a:ext cx="1137265" cy="2023922"/>
          </a:xfrm>
          <a:prstGeom prst="rect">
            <a:avLst/>
          </a:prstGeom>
        </p:spPr>
      </p:pic>
      <p:pic>
        <p:nvPicPr>
          <p:cNvPr id="110" name="Picture 109"/>
          <p:cNvPicPr>
            <a:picLocks noChangeAspect="1"/>
          </p:cNvPicPr>
          <p:nvPr/>
        </p:nvPicPr>
        <p:blipFill>
          <a:blip r:embed="rId14"/>
          <a:stretch>
            <a:fillRect/>
          </a:stretch>
        </p:blipFill>
        <p:spPr>
          <a:xfrm rot="16200000">
            <a:off x="36030537" y="29427142"/>
            <a:ext cx="1018817" cy="2019062"/>
          </a:xfrm>
          <a:prstGeom prst="rect">
            <a:avLst/>
          </a:prstGeom>
        </p:spPr>
      </p:pic>
      <p:pic>
        <p:nvPicPr>
          <p:cNvPr id="111" name="Picture 110"/>
          <p:cNvPicPr>
            <a:picLocks noChangeAspect="1"/>
          </p:cNvPicPr>
          <p:nvPr/>
        </p:nvPicPr>
        <p:blipFill>
          <a:blip r:embed="rId15"/>
          <a:stretch>
            <a:fillRect/>
          </a:stretch>
        </p:blipFill>
        <p:spPr>
          <a:xfrm rot="16200000">
            <a:off x="35921810" y="32785817"/>
            <a:ext cx="1236273" cy="2500914"/>
          </a:xfrm>
          <a:prstGeom prst="rect">
            <a:avLst/>
          </a:prstGeom>
        </p:spPr>
      </p:pic>
      <p:sp>
        <p:nvSpPr>
          <p:cNvPr id="24" name="TextBox 23"/>
          <p:cNvSpPr txBox="1"/>
          <p:nvPr/>
        </p:nvSpPr>
        <p:spPr>
          <a:xfrm>
            <a:off x="45616749" y="24012469"/>
            <a:ext cx="5062604"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4. Second generation drugs:</a:t>
            </a:r>
          </a:p>
        </p:txBody>
      </p:sp>
      <p:sp>
        <p:nvSpPr>
          <p:cNvPr id="135" name="TextBox 134"/>
          <p:cNvSpPr txBox="1"/>
          <p:nvPr/>
        </p:nvSpPr>
        <p:spPr>
          <a:xfrm>
            <a:off x="40977637" y="18263286"/>
            <a:ext cx="469712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1. Complete drug library:</a:t>
            </a:r>
          </a:p>
        </p:txBody>
      </p:sp>
      <p:sp>
        <p:nvSpPr>
          <p:cNvPr id="136" name="TextBox 135"/>
          <p:cNvSpPr txBox="1"/>
          <p:nvPr/>
        </p:nvSpPr>
        <p:spPr>
          <a:xfrm>
            <a:off x="45651737" y="18322427"/>
            <a:ext cx="463114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3. Screen against </a:t>
            </a:r>
            <a:r>
              <a:rPr lang="en-US" sz="3200" b="1" i="1" dirty="0">
                <a:latin typeface="Times New Roman" panose="02020603050405020304" pitchFamily="18" charset="0"/>
                <a:cs typeface="Times New Roman" panose="02020603050405020304" pitchFamily="18" charset="0"/>
              </a:rPr>
              <a:t>T. </a:t>
            </a:r>
            <a:r>
              <a:rPr lang="en-US" sz="3200" b="1" i="1" dirty="0" err="1">
                <a:latin typeface="Times New Roman" panose="02020603050405020304" pitchFamily="18" charset="0"/>
                <a:cs typeface="Times New Roman" panose="02020603050405020304" pitchFamily="18" charset="0"/>
              </a:rPr>
              <a:t>cruzi</a:t>
            </a:r>
            <a:r>
              <a:rPr lang="en-US" sz="3200" b="1" dirty="0">
                <a:latin typeface="Times New Roman" panose="02020603050405020304" pitchFamily="18" charset="0"/>
                <a:cs typeface="Times New Roman" panose="02020603050405020304" pitchFamily="18" charset="0"/>
              </a:rPr>
              <a:t>:</a:t>
            </a:r>
          </a:p>
        </p:txBody>
      </p:sp>
      <p:sp>
        <p:nvSpPr>
          <p:cNvPr id="138" name="TextBox 137"/>
          <p:cNvSpPr txBox="1"/>
          <p:nvPr/>
        </p:nvSpPr>
        <p:spPr>
          <a:xfrm>
            <a:off x="40918854" y="24018658"/>
            <a:ext cx="4061305"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2. Send off for testing:</a:t>
            </a:r>
          </a:p>
        </p:txBody>
      </p:sp>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5085072" y="7814508"/>
            <a:ext cx="6742496" cy="4743947"/>
          </a:xfrm>
          <a:prstGeom prst="rect">
            <a:avLst/>
          </a:prstGeom>
        </p:spPr>
      </p:pic>
      <p:graphicFrame>
        <p:nvGraphicFramePr>
          <p:cNvPr id="171" name="Table 170">
            <a:extLst>
              <a:ext uri="{FF2B5EF4-FFF2-40B4-BE49-F238E27FC236}">
                <a16:creationId xmlns:a16="http://schemas.microsoft.com/office/drawing/2014/main" id="{99E07E52-AF8C-4EE7-9192-93968FC0C02A}"/>
              </a:ext>
            </a:extLst>
          </p:cNvPr>
          <p:cNvGraphicFramePr>
            <a:graphicFrameLocks noGrp="1"/>
          </p:cNvGraphicFramePr>
          <p:nvPr>
            <p:extLst>
              <p:ext uri="{D42A27DB-BD31-4B8C-83A1-F6EECF244321}">
                <p14:modId xmlns:p14="http://schemas.microsoft.com/office/powerpoint/2010/main" val="947235188"/>
              </p:ext>
            </p:extLst>
          </p:nvPr>
        </p:nvGraphicFramePr>
        <p:xfrm>
          <a:off x="22941246" y="21242456"/>
          <a:ext cx="8636169" cy="14802681"/>
        </p:xfrm>
        <a:graphic>
          <a:graphicData uri="http://schemas.openxmlformats.org/drawingml/2006/table">
            <a:tbl>
              <a:tblPr firstRow="1" bandRow="1">
                <a:tableStyleId>{21E4AEA4-8DFA-4A89-87EB-49C32662AFE0}</a:tableStyleId>
              </a:tblPr>
              <a:tblGrid>
                <a:gridCol w="3291840">
                  <a:extLst>
                    <a:ext uri="{9D8B030D-6E8A-4147-A177-3AD203B41FA5}">
                      <a16:colId xmlns:a16="http://schemas.microsoft.com/office/drawing/2014/main" val="4057426204"/>
                    </a:ext>
                  </a:extLst>
                </a:gridCol>
                <a:gridCol w="3291840">
                  <a:extLst>
                    <a:ext uri="{9D8B030D-6E8A-4147-A177-3AD203B41FA5}">
                      <a16:colId xmlns:a16="http://schemas.microsoft.com/office/drawing/2014/main" val="1789012197"/>
                    </a:ext>
                  </a:extLst>
                </a:gridCol>
                <a:gridCol w="2052489">
                  <a:extLst>
                    <a:ext uri="{9D8B030D-6E8A-4147-A177-3AD203B41FA5}">
                      <a16:colId xmlns:a16="http://schemas.microsoft.com/office/drawing/2014/main" val="3234324752"/>
                    </a:ext>
                  </a:extLst>
                </a:gridCol>
              </a:tblGrid>
              <a:tr h="1213598">
                <a:tc>
                  <a:txBody>
                    <a:bodyPr/>
                    <a:lstStyle/>
                    <a:p>
                      <a:pPr algn="ctr"/>
                      <a:r>
                        <a:rPr lang="en-US" sz="4000" dirty="0">
                          <a:latin typeface="Times New Roman" panose="02020603050405020304" pitchFamily="18" charset="0"/>
                          <a:cs typeface="Times New Roman" panose="02020603050405020304" pitchFamily="18" charset="0"/>
                        </a:rPr>
                        <a:t>X</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Y</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 Yield</a:t>
                      </a:r>
                    </a:p>
                  </a:txBody>
                  <a:tcPr marL="85460" marR="85460" marT="42730" marB="42730" anchor="ctr">
                    <a:solidFill>
                      <a:srgbClr val="A427CF"/>
                    </a:solidFill>
                  </a:tcPr>
                </a:tc>
                <a:extLst>
                  <a:ext uri="{0D108BD9-81ED-4DB2-BD59-A6C34878D82A}">
                    <a16:rowId xmlns:a16="http://schemas.microsoft.com/office/drawing/2014/main" val="1214778344"/>
                  </a:ext>
                </a:extLst>
              </a:tr>
              <a:tr h="1352542">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65%</a:t>
                      </a:r>
                    </a:p>
                  </a:txBody>
                  <a:tcPr marL="85460" marR="85460" marT="42730" marB="42730" anchor="ctr">
                    <a:solidFill>
                      <a:srgbClr val="DDAEED"/>
                    </a:solidFill>
                  </a:tcPr>
                </a:tc>
                <a:extLst>
                  <a:ext uri="{0D108BD9-81ED-4DB2-BD59-A6C34878D82A}">
                    <a16:rowId xmlns:a16="http://schemas.microsoft.com/office/drawing/2014/main" val="482719340"/>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67%</a:t>
                      </a:r>
                    </a:p>
                  </a:txBody>
                  <a:tcPr marL="85460" marR="85460" marT="42730" marB="42730" anchor="ctr">
                    <a:solidFill>
                      <a:srgbClr val="EED6F6"/>
                    </a:solidFill>
                  </a:tcPr>
                </a:tc>
                <a:extLst>
                  <a:ext uri="{0D108BD9-81ED-4DB2-BD59-A6C34878D82A}">
                    <a16:rowId xmlns:a16="http://schemas.microsoft.com/office/drawing/2014/main" val="3584877335"/>
                  </a:ext>
                </a:extLst>
              </a:tr>
              <a:tr h="1213598">
                <a:tc>
                  <a:txBody>
                    <a:bodyPr/>
                    <a:lstStyle/>
                    <a:p>
                      <a:pPr algn="ctr"/>
                      <a:endParaRPr lang="en-US" sz="400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marL="0" marR="0" lvl="0" indent="0" algn="ctr" defTabSz="487677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59%</a:t>
                      </a:r>
                    </a:p>
                  </a:txBody>
                  <a:tcPr marL="85460" marR="85460" marT="42730" marB="42730" anchor="ctr">
                    <a:solidFill>
                      <a:srgbClr val="DDAEED"/>
                    </a:solidFill>
                  </a:tcPr>
                </a:tc>
                <a:extLst>
                  <a:ext uri="{0D108BD9-81ED-4DB2-BD59-A6C34878D82A}">
                    <a16:rowId xmlns:a16="http://schemas.microsoft.com/office/drawing/2014/main" val="2733275556"/>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79%</a:t>
                      </a:r>
                    </a:p>
                  </a:txBody>
                  <a:tcPr marL="85460" marR="85460" marT="42730" marB="42730" anchor="ctr">
                    <a:solidFill>
                      <a:srgbClr val="EED6F6"/>
                    </a:solidFill>
                  </a:tcPr>
                </a:tc>
                <a:extLst>
                  <a:ext uri="{0D108BD9-81ED-4DB2-BD59-A6C34878D82A}">
                    <a16:rowId xmlns:a16="http://schemas.microsoft.com/office/drawing/2014/main" val="3738052997"/>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82%</a:t>
                      </a:r>
                    </a:p>
                  </a:txBody>
                  <a:tcPr marL="85460" marR="85460" marT="42730" marB="42730" anchor="ctr">
                    <a:solidFill>
                      <a:srgbClr val="DDAEED"/>
                    </a:solidFill>
                  </a:tcPr>
                </a:tc>
                <a:extLst>
                  <a:ext uri="{0D108BD9-81ED-4DB2-BD59-A6C34878D82A}">
                    <a16:rowId xmlns:a16="http://schemas.microsoft.com/office/drawing/2014/main" val="347805382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27%</a:t>
                      </a:r>
                    </a:p>
                  </a:txBody>
                  <a:tcPr marL="85460" marR="85460" marT="42730" marB="42730" anchor="ctr">
                    <a:solidFill>
                      <a:srgbClr val="EED6F6"/>
                    </a:solidFill>
                  </a:tcPr>
                </a:tc>
                <a:extLst>
                  <a:ext uri="{0D108BD9-81ED-4DB2-BD59-A6C34878D82A}">
                    <a16:rowId xmlns:a16="http://schemas.microsoft.com/office/drawing/2014/main" val="313355302"/>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81%</a:t>
                      </a:r>
                    </a:p>
                  </a:txBody>
                  <a:tcPr marL="85460" marR="85460" marT="42730" marB="42730" anchor="ctr">
                    <a:solidFill>
                      <a:srgbClr val="DDAEED"/>
                    </a:solidFill>
                  </a:tcPr>
                </a:tc>
                <a:extLst>
                  <a:ext uri="{0D108BD9-81ED-4DB2-BD59-A6C34878D82A}">
                    <a16:rowId xmlns:a16="http://schemas.microsoft.com/office/drawing/2014/main" val="2130110421"/>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73%</a:t>
                      </a:r>
                    </a:p>
                  </a:txBody>
                  <a:tcPr marL="85460" marR="85460" marT="42730" marB="42730" anchor="ctr">
                    <a:solidFill>
                      <a:srgbClr val="EED6F6"/>
                    </a:solidFill>
                  </a:tcPr>
                </a:tc>
                <a:extLst>
                  <a:ext uri="{0D108BD9-81ED-4DB2-BD59-A6C34878D82A}">
                    <a16:rowId xmlns:a16="http://schemas.microsoft.com/office/drawing/2014/main" val="2587698713"/>
                  </a:ext>
                </a:extLst>
              </a:tr>
              <a:tr h="1314159">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78%</a:t>
                      </a:r>
                    </a:p>
                  </a:txBody>
                  <a:tcPr marL="85460" marR="85460" marT="42730" marB="42730" anchor="ctr">
                    <a:solidFill>
                      <a:srgbClr val="DDAEED"/>
                    </a:solidFill>
                  </a:tcPr>
                </a:tc>
                <a:extLst>
                  <a:ext uri="{0D108BD9-81ED-4DB2-BD59-A6C34878D82A}">
                    <a16:rowId xmlns:a16="http://schemas.microsoft.com/office/drawing/2014/main" val="325705514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88%</a:t>
                      </a:r>
                    </a:p>
                  </a:txBody>
                  <a:tcPr marL="85460" marR="85460" marT="42730" marB="42730" anchor="ctr">
                    <a:solidFill>
                      <a:srgbClr val="EED6F6"/>
                    </a:solidFill>
                  </a:tcPr>
                </a:tc>
                <a:extLst>
                  <a:ext uri="{0D108BD9-81ED-4DB2-BD59-A6C34878D82A}">
                    <a16:rowId xmlns:a16="http://schemas.microsoft.com/office/drawing/2014/main" val="1009049343"/>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50%</a:t>
                      </a:r>
                    </a:p>
                  </a:txBody>
                  <a:tcPr marL="85460" marR="85460" marT="42730" marB="42730" anchor="ctr">
                    <a:solidFill>
                      <a:srgbClr val="DDAEED"/>
                    </a:solidFill>
                  </a:tcPr>
                </a:tc>
                <a:extLst>
                  <a:ext uri="{0D108BD9-81ED-4DB2-BD59-A6C34878D82A}">
                    <a16:rowId xmlns:a16="http://schemas.microsoft.com/office/drawing/2014/main" val="2292232643"/>
                  </a:ext>
                </a:extLst>
              </a:tr>
            </a:tbl>
          </a:graphicData>
        </a:graphic>
      </p:graphicFrame>
      <p:graphicFrame>
        <p:nvGraphicFramePr>
          <p:cNvPr id="196" name="Table 195">
            <a:extLst>
              <a:ext uri="{FF2B5EF4-FFF2-40B4-BE49-F238E27FC236}">
                <a16:creationId xmlns:a16="http://schemas.microsoft.com/office/drawing/2014/main" id="{491279E0-D418-44C0-8418-19BD788606B8}"/>
              </a:ext>
            </a:extLst>
          </p:cNvPr>
          <p:cNvGraphicFramePr>
            <a:graphicFrameLocks noGrp="1"/>
          </p:cNvGraphicFramePr>
          <p:nvPr>
            <p:extLst>
              <p:ext uri="{D42A27DB-BD31-4B8C-83A1-F6EECF244321}">
                <p14:modId xmlns:p14="http://schemas.microsoft.com/office/powerpoint/2010/main" val="1963196250"/>
              </p:ext>
            </p:extLst>
          </p:nvPr>
        </p:nvGraphicFramePr>
        <p:xfrm>
          <a:off x="14276002" y="21256583"/>
          <a:ext cx="8636169" cy="14802681"/>
        </p:xfrm>
        <a:graphic>
          <a:graphicData uri="http://schemas.openxmlformats.org/drawingml/2006/table">
            <a:tbl>
              <a:tblPr firstRow="1" bandRow="1">
                <a:tableStyleId>{21E4AEA4-8DFA-4A89-87EB-49C32662AFE0}</a:tableStyleId>
              </a:tblPr>
              <a:tblGrid>
                <a:gridCol w="3291840">
                  <a:extLst>
                    <a:ext uri="{9D8B030D-6E8A-4147-A177-3AD203B41FA5}">
                      <a16:colId xmlns:a16="http://schemas.microsoft.com/office/drawing/2014/main" val="4057426204"/>
                    </a:ext>
                  </a:extLst>
                </a:gridCol>
                <a:gridCol w="3291840">
                  <a:extLst>
                    <a:ext uri="{9D8B030D-6E8A-4147-A177-3AD203B41FA5}">
                      <a16:colId xmlns:a16="http://schemas.microsoft.com/office/drawing/2014/main" val="1789012197"/>
                    </a:ext>
                  </a:extLst>
                </a:gridCol>
                <a:gridCol w="2052489">
                  <a:extLst>
                    <a:ext uri="{9D8B030D-6E8A-4147-A177-3AD203B41FA5}">
                      <a16:colId xmlns:a16="http://schemas.microsoft.com/office/drawing/2014/main" val="3234324752"/>
                    </a:ext>
                  </a:extLst>
                </a:gridCol>
              </a:tblGrid>
              <a:tr h="1213598">
                <a:tc>
                  <a:txBody>
                    <a:bodyPr/>
                    <a:lstStyle/>
                    <a:p>
                      <a:pPr algn="ctr"/>
                      <a:r>
                        <a:rPr lang="en-US" sz="4000" dirty="0">
                          <a:latin typeface="Times New Roman" panose="02020603050405020304" pitchFamily="18" charset="0"/>
                          <a:cs typeface="Times New Roman" panose="02020603050405020304" pitchFamily="18" charset="0"/>
                        </a:rPr>
                        <a:t>X</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Y</a:t>
                      </a:r>
                    </a:p>
                  </a:txBody>
                  <a:tcPr marL="85460" marR="85460" marT="42730" marB="42730" anchor="ctr">
                    <a:solidFill>
                      <a:srgbClr val="A427CF"/>
                    </a:solidFill>
                  </a:tcPr>
                </a:tc>
                <a:tc>
                  <a:txBody>
                    <a:bodyPr/>
                    <a:lstStyle/>
                    <a:p>
                      <a:pPr algn="ctr"/>
                      <a:r>
                        <a:rPr lang="en-US" sz="4000" dirty="0">
                          <a:latin typeface="Times New Roman" panose="02020603050405020304" pitchFamily="18" charset="0"/>
                          <a:cs typeface="Times New Roman" panose="02020603050405020304" pitchFamily="18" charset="0"/>
                        </a:rPr>
                        <a:t>% Yield</a:t>
                      </a:r>
                    </a:p>
                  </a:txBody>
                  <a:tcPr marL="85460" marR="85460" marT="42730" marB="42730" anchor="ctr">
                    <a:solidFill>
                      <a:srgbClr val="A427CF"/>
                    </a:solidFill>
                  </a:tcPr>
                </a:tc>
                <a:extLst>
                  <a:ext uri="{0D108BD9-81ED-4DB2-BD59-A6C34878D82A}">
                    <a16:rowId xmlns:a16="http://schemas.microsoft.com/office/drawing/2014/main" val="1214778344"/>
                  </a:ext>
                </a:extLst>
              </a:tr>
              <a:tr h="1352542">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93%</a:t>
                      </a:r>
                    </a:p>
                  </a:txBody>
                  <a:tcPr marL="85460" marR="85460" marT="42730" marB="42730" anchor="ctr">
                    <a:solidFill>
                      <a:srgbClr val="DDAEED"/>
                    </a:solidFill>
                  </a:tcPr>
                </a:tc>
                <a:extLst>
                  <a:ext uri="{0D108BD9-81ED-4DB2-BD59-A6C34878D82A}">
                    <a16:rowId xmlns:a16="http://schemas.microsoft.com/office/drawing/2014/main" val="482719340"/>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82%</a:t>
                      </a:r>
                    </a:p>
                  </a:txBody>
                  <a:tcPr marL="85460" marR="85460" marT="42730" marB="42730" anchor="ctr">
                    <a:solidFill>
                      <a:srgbClr val="EED6F6"/>
                    </a:solidFill>
                  </a:tcPr>
                </a:tc>
                <a:extLst>
                  <a:ext uri="{0D108BD9-81ED-4DB2-BD59-A6C34878D82A}">
                    <a16:rowId xmlns:a16="http://schemas.microsoft.com/office/drawing/2014/main" val="3584877335"/>
                  </a:ext>
                </a:extLst>
              </a:tr>
              <a:tr h="1213598">
                <a:tc>
                  <a:txBody>
                    <a:bodyPr/>
                    <a:lstStyle/>
                    <a:p>
                      <a:pPr algn="ctr"/>
                      <a:endParaRPr lang="en-US" sz="400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marL="0" marR="0" lvl="0" indent="0" algn="ctr" defTabSz="487677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83%</a:t>
                      </a:r>
                    </a:p>
                  </a:txBody>
                  <a:tcPr marL="85460" marR="85460" marT="42730" marB="42730" anchor="ctr">
                    <a:solidFill>
                      <a:srgbClr val="DDAEED"/>
                    </a:solidFill>
                  </a:tcPr>
                </a:tc>
                <a:extLst>
                  <a:ext uri="{0D108BD9-81ED-4DB2-BD59-A6C34878D82A}">
                    <a16:rowId xmlns:a16="http://schemas.microsoft.com/office/drawing/2014/main" val="2733275556"/>
                  </a:ext>
                </a:extLst>
              </a:tr>
              <a:tr h="1213598">
                <a:tc>
                  <a:txBody>
                    <a:bodyPr/>
                    <a:lstStyle/>
                    <a:p>
                      <a:pPr algn="ctr"/>
                      <a:endParaRPr lang="en-US" sz="400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77%</a:t>
                      </a:r>
                    </a:p>
                  </a:txBody>
                  <a:tcPr marL="85460" marR="85460" marT="42730" marB="42730" anchor="ctr">
                    <a:solidFill>
                      <a:srgbClr val="EED6F6"/>
                    </a:solidFill>
                  </a:tcPr>
                </a:tc>
                <a:extLst>
                  <a:ext uri="{0D108BD9-81ED-4DB2-BD59-A6C34878D82A}">
                    <a16:rowId xmlns:a16="http://schemas.microsoft.com/office/drawing/2014/main" val="3738052997"/>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75%</a:t>
                      </a:r>
                    </a:p>
                  </a:txBody>
                  <a:tcPr marL="85460" marR="85460" marT="42730" marB="42730" anchor="ctr">
                    <a:solidFill>
                      <a:srgbClr val="DDAEED"/>
                    </a:solidFill>
                  </a:tcPr>
                </a:tc>
                <a:extLst>
                  <a:ext uri="{0D108BD9-81ED-4DB2-BD59-A6C34878D82A}">
                    <a16:rowId xmlns:a16="http://schemas.microsoft.com/office/drawing/2014/main" val="347805382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61%</a:t>
                      </a:r>
                    </a:p>
                  </a:txBody>
                  <a:tcPr marL="85460" marR="85460" marT="42730" marB="42730" anchor="ctr">
                    <a:solidFill>
                      <a:srgbClr val="EED6F6"/>
                    </a:solidFill>
                  </a:tcPr>
                </a:tc>
                <a:extLst>
                  <a:ext uri="{0D108BD9-81ED-4DB2-BD59-A6C34878D82A}">
                    <a16:rowId xmlns:a16="http://schemas.microsoft.com/office/drawing/2014/main" val="313355302"/>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56%</a:t>
                      </a:r>
                    </a:p>
                  </a:txBody>
                  <a:tcPr marL="85460" marR="85460" marT="42730" marB="42730" anchor="ctr">
                    <a:solidFill>
                      <a:srgbClr val="DDAEED"/>
                    </a:solidFill>
                  </a:tcPr>
                </a:tc>
                <a:extLst>
                  <a:ext uri="{0D108BD9-81ED-4DB2-BD59-A6C34878D82A}">
                    <a16:rowId xmlns:a16="http://schemas.microsoft.com/office/drawing/2014/main" val="2130110421"/>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71%</a:t>
                      </a:r>
                    </a:p>
                  </a:txBody>
                  <a:tcPr marL="85460" marR="85460" marT="42730" marB="42730" anchor="ctr">
                    <a:solidFill>
                      <a:srgbClr val="EED6F6"/>
                    </a:solidFill>
                  </a:tcPr>
                </a:tc>
                <a:extLst>
                  <a:ext uri="{0D108BD9-81ED-4DB2-BD59-A6C34878D82A}">
                    <a16:rowId xmlns:a16="http://schemas.microsoft.com/office/drawing/2014/main" val="2587698713"/>
                  </a:ext>
                </a:extLst>
              </a:tr>
              <a:tr h="1314159">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84%</a:t>
                      </a:r>
                    </a:p>
                  </a:txBody>
                  <a:tcPr marL="85460" marR="85460" marT="42730" marB="42730" anchor="ctr">
                    <a:solidFill>
                      <a:srgbClr val="DDAEED"/>
                    </a:solidFill>
                  </a:tcPr>
                </a:tc>
                <a:extLst>
                  <a:ext uri="{0D108BD9-81ED-4DB2-BD59-A6C34878D82A}">
                    <a16:rowId xmlns:a16="http://schemas.microsoft.com/office/drawing/2014/main" val="3257055143"/>
                  </a:ext>
                </a:extLst>
              </a:tr>
              <a:tr h="1213598">
                <a:tc>
                  <a:txBody>
                    <a:bodyPr/>
                    <a:lstStyle/>
                    <a:p>
                      <a:pPr algn="ctr"/>
                      <a:endParaRPr lang="en-US" sz="4000" dirty="0"/>
                    </a:p>
                  </a:txBody>
                  <a:tcPr marL="85460" marR="85460" marT="42730" marB="42730" anchor="ctr">
                    <a:solidFill>
                      <a:srgbClr val="EED6F6"/>
                    </a:solidFill>
                  </a:tcPr>
                </a:tc>
                <a:tc>
                  <a:txBody>
                    <a:bodyPr/>
                    <a:lstStyle/>
                    <a:p>
                      <a:pPr algn="ctr"/>
                      <a:endParaRPr lang="en-US" sz="4000" dirty="0"/>
                    </a:p>
                  </a:txBody>
                  <a:tcPr marL="85460" marR="85460" marT="42730" marB="42730" anchor="ctr">
                    <a:solidFill>
                      <a:srgbClr val="EED6F6"/>
                    </a:solidFill>
                  </a:tcPr>
                </a:tc>
                <a:tc>
                  <a:txBody>
                    <a:bodyPr/>
                    <a:lstStyle/>
                    <a:p>
                      <a:pPr algn="ctr"/>
                      <a:r>
                        <a:rPr lang="en-US" sz="4000" dirty="0">
                          <a:latin typeface="Times New Roman" panose="02020603050405020304" pitchFamily="18" charset="0"/>
                          <a:cs typeface="Times New Roman" panose="02020603050405020304" pitchFamily="18" charset="0"/>
                        </a:rPr>
                        <a:t>69%</a:t>
                      </a:r>
                    </a:p>
                  </a:txBody>
                  <a:tcPr marL="85460" marR="85460" marT="42730" marB="42730" anchor="ctr">
                    <a:solidFill>
                      <a:srgbClr val="EED6F6"/>
                    </a:solidFill>
                  </a:tcPr>
                </a:tc>
                <a:extLst>
                  <a:ext uri="{0D108BD9-81ED-4DB2-BD59-A6C34878D82A}">
                    <a16:rowId xmlns:a16="http://schemas.microsoft.com/office/drawing/2014/main" val="1009049343"/>
                  </a:ext>
                </a:extLst>
              </a:tr>
              <a:tr h="1213598">
                <a:tc>
                  <a:txBody>
                    <a:bodyPr/>
                    <a:lstStyle/>
                    <a:p>
                      <a:pPr algn="ctr"/>
                      <a:endParaRPr lang="en-US" sz="4000" dirty="0"/>
                    </a:p>
                  </a:txBody>
                  <a:tcPr marL="85460" marR="85460" marT="42730" marB="42730" anchor="ctr">
                    <a:solidFill>
                      <a:srgbClr val="DDAEED"/>
                    </a:solidFill>
                  </a:tcPr>
                </a:tc>
                <a:tc>
                  <a:txBody>
                    <a:bodyPr/>
                    <a:lstStyle/>
                    <a:p>
                      <a:pPr algn="ctr"/>
                      <a:endParaRPr lang="en-US" sz="4000" dirty="0"/>
                    </a:p>
                  </a:txBody>
                  <a:tcPr marL="85460" marR="85460" marT="42730" marB="42730" anchor="ctr">
                    <a:solidFill>
                      <a:srgbClr val="DDAEED"/>
                    </a:solidFill>
                  </a:tcPr>
                </a:tc>
                <a:tc>
                  <a:txBody>
                    <a:bodyPr/>
                    <a:lstStyle/>
                    <a:p>
                      <a:pPr algn="ctr"/>
                      <a:r>
                        <a:rPr lang="en-US" sz="4000" dirty="0">
                          <a:latin typeface="Times New Roman" panose="02020603050405020304" pitchFamily="18" charset="0"/>
                          <a:cs typeface="Times New Roman" panose="02020603050405020304" pitchFamily="18" charset="0"/>
                        </a:rPr>
                        <a:t>75%</a:t>
                      </a:r>
                    </a:p>
                  </a:txBody>
                  <a:tcPr marL="85460" marR="85460" marT="42730" marB="42730" anchor="ctr">
                    <a:solidFill>
                      <a:srgbClr val="DDAEED"/>
                    </a:solidFill>
                  </a:tcPr>
                </a:tc>
                <a:extLst>
                  <a:ext uri="{0D108BD9-81ED-4DB2-BD59-A6C34878D82A}">
                    <a16:rowId xmlns:a16="http://schemas.microsoft.com/office/drawing/2014/main" val="2292232643"/>
                  </a:ext>
                </a:extLst>
              </a:tr>
            </a:tbl>
          </a:graphicData>
        </a:graphic>
      </p:graphicFrame>
      <p:graphicFrame>
        <p:nvGraphicFramePr>
          <p:cNvPr id="197" name="Object 196">
            <a:extLst>
              <a:ext uri="{FF2B5EF4-FFF2-40B4-BE49-F238E27FC236}">
                <a16:creationId xmlns:a16="http://schemas.microsoft.com/office/drawing/2014/main" id="{4A2696D5-CA1F-4A2D-BFE2-1FC99895EEE1}"/>
              </a:ext>
            </a:extLst>
          </p:cNvPr>
          <p:cNvGraphicFramePr>
            <a:graphicFrameLocks noChangeAspect="1"/>
          </p:cNvGraphicFramePr>
          <p:nvPr>
            <p:extLst>
              <p:ext uri="{D42A27DB-BD31-4B8C-83A1-F6EECF244321}">
                <p14:modId xmlns:p14="http://schemas.microsoft.com/office/powerpoint/2010/main" val="134718577"/>
              </p:ext>
            </p:extLst>
          </p:nvPr>
        </p:nvGraphicFramePr>
        <p:xfrm>
          <a:off x="11019569" y="23998018"/>
          <a:ext cx="2993130" cy="3001179"/>
        </p:xfrm>
        <a:graphic>
          <a:graphicData uri="http://schemas.openxmlformats.org/presentationml/2006/ole">
            <mc:AlternateContent xmlns:mc="http://schemas.openxmlformats.org/markup-compatibility/2006">
              <mc:Choice xmlns:v="urn:schemas-microsoft-com:vml" Requires="v">
                <p:oleObj name="CS ChemDraw Drawing" r:id="rId17" imgW="590760" imgH="591840" progId="ChemDraw.Document.6.0">
                  <p:embed/>
                </p:oleObj>
              </mc:Choice>
              <mc:Fallback>
                <p:oleObj name="CS ChemDraw Drawing" r:id="rId17" imgW="590760" imgH="591840" progId="ChemDraw.Document.6.0">
                  <p:embed/>
                  <p:pic>
                    <p:nvPicPr>
                      <p:cNvPr id="20" name="Object 19">
                        <a:extLst>
                          <a:ext uri="{FF2B5EF4-FFF2-40B4-BE49-F238E27FC236}">
                            <a16:creationId xmlns:a16="http://schemas.microsoft.com/office/drawing/2014/main" id="{AEC11796-12D9-4FCF-B755-F5248333B9CF}"/>
                          </a:ext>
                        </a:extLst>
                      </p:cNvPr>
                      <p:cNvPicPr/>
                      <p:nvPr/>
                    </p:nvPicPr>
                    <p:blipFill>
                      <a:blip r:embed="rId18"/>
                      <a:stretch>
                        <a:fillRect/>
                      </a:stretch>
                    </p:blipFill>
                    <p:spPr>
                      <a:xfrm>
                        <a:off x="11019569" y="23998018"/>
                        <a:ext cx="2993130" cy="3001179"/>
                      </a:xfrm>
                      <a:prstGeom prst="rect">
                        <a:avLst/>
                      </a:prstGeom>
                    </p:spPr>
                  </p:pic>
                </p:oleObj>
              </mc:Fallback>
            </mc:AlternateContent>
          </a:graphicData>
        </a:graphic>
      </p:graphicFrame>
      <p:pic>
        <p:nvPicPr>
          <p:cNvPr id="198" name="Picture 197">
            <a:extLst>
              <a:ext uri="{FF2B5EF4-FFF2-40B4-BE49-F238E27FC236}">
                <a16:creationId xmlns:a16="http://schemas.microsoft.com/office/drawing/2014/main" id="{2F293AD5-FF12-451F-AC48-24790E9AA465}"/>
              </a:ext>
            </a:extLst>
          </p:cNvPr>
          <p:cNvPicPr>
            <a:picLocks noChangeAspect="1"/>
          </p:cNvPicPr>
          <p:nvPr/>
        </p:nvPicPr>
        <p:blipFill>
          <a:blip r:embed="rId19"/>
          <a:stretch>
            <a:fillRect/>
          </a:stretch>
        </p:blipFill>
        <p:spPr>
          <a:xfrm>
            <a:off x="18234544" y="22526071"/>
            <a:ext cx="1699439" cy="1268551"/>
          </a:xfrm>
          <a:prstGeom prst="rect">
            <a:avLst/>
          </a:prstGeom>
        </p:spPr>
      </p:pic>
      <p:pic>
        <p:nvPicPr>
          <p:cNvPr id="199" name="Picture 198">
            <a:extLst>
              <a:ext uri="{FF2B5EF4-FFF2-40B4-BE49-F238E27FC236}">
                <a16:creationId xmlns:a16="http://schemas.microsoft.com/office/drawing/2014/main" id="{7D2798E7-E59A-4D7F-A1D6-7FF3B6D5985F}"/>
              </a:ext>
            </a:extLst>
          </p:cNvPr>
          <p:cNvPicPr>
            <a:picLocks noChangeAspect="1"/>
          </p:cNvPicPr>
          <p:nvPr/>
        </p:nvPicPr>
        <p:blipFill>
          <a:blip r:embed="rId19"/>
          <a:stretch>
            <a:fillRect/>
          </a:stretch>
        </p:blipFill>
        <p:spPr>
          <a:xfrm>
            <a:off x="18234546" y="23803023"/>
            <a:ext cx="1699439" cy="1268551"/>
          </a:xfrm>
          <a:prstGeom prst="rect">
            <a:avLst/>
          </a:prstGeom>
        </p:spPr>
      </p:pic>
      <p:pic>
        <p:nvPicPr>
          <p:cNvPr id="200" name="Picture 199">
            <a:extLst>
              <a:ext uri="{FF2B5EF4-FFF2-40B4-BE49-F238E27FC236}">
                <a16:creationId xmlns:a16="http://schemas.microsoft.com/office/drawing/2014/main" id="{7C666E8F-23AC-4932-8F47-484213F96E21}"/>
              </a:ext>
            </a:extLst>
          </p:cNvPr>
          <p:cNvPicPr>
            <a:picLocks noChangeAspect="1"/>
          </p:cNvPicPr>
          <p:nvPr/>
        </p:nvPicPr>
        <p:blipFill>
          <a:blip r:embed="rId19"/>
          <a:stretch>
            <a:fillRect/>
          </a:stretch>
        </p:blipFill>
        <p:spPr>
          <a:xfrm>
            <a:off x="18203303" y="25036573"/>
            <a:ext cx="1699439" cy="1268551"/>
          </a:xfrm>
          <a:prstGeom prst="rect">
            <a:avLst/>
          </a:prstGeom>
        </p:spPr>
      </p:pic>
      <p:pic>
        <p:nvPicPr>
          <p:cNvPr id="201" name="Picture 200">
            <a:extLst>
              <a:ext uri="{FF2B5EF4-FFF2-40B4-BE49-F238E27FC236}">
                <a16:creationId xmlns:a16="http://schemas.microsoft.com/office/drawing/2014/main" id="{81F102F2-D71C-4C5E-A99C-D41BDECE1DD7}"/>
              </a:ext>
            </a:extLst>
          </p:cNvPr>
          <p:cNvPicPr>
            <a:picLocks noChangeAspect="1"/>
          </p:cNvPicPr>
          <p:nvPr/>
        </p:nvPicPr>
        <p:blipFill>
          <a:blip r:embed="rId19"/>
          <a:stretch>
            <a:fillRect/>
          </a:stretch>
        </p:blipFill>
        <p:spPr>
          <a:xfrm>
            <a:off x="18200616" y="26222267"/>
            <a:ext cx="1699439" cy="1268551"/>
          </a:xfrm>
          <a:prstGeom prst="rect">
            <a:avLst/>
          </a:prstGeom>
        </p:spPr>
      </p:pic>
      <p:pic>
        <p:nvPicPr>
          <p:cNvPr id="202" name="Picture 201">
            <a:extLst>
              <a:ext uri="{FF2B5EF4-FFF2-40B4-BE49-F238E27FC236}">
                <a16:creationId xmlns:a16="http://schemas.microsoft.com/office/drawing/2014/main" id="{7C68E04B-B151-4FE8-844D-C46A99D4D72E}"/>
              </a:ext>
            </a:extLst>
          </p:cNvPr>
          <p:cNvPicPr>
            <a:picLocks noChangeAspect="1"/>
          </p:cNvPicPr>
          <p:nvPr/>
        </p:nvPicPr>
        <p:blipFill>
          <a:blip r:embed="rId19"/>
          <a:stretch>
            <a:fillRect/>
          </a:stretch>
        </p:blipFill>
        <p:spPr>
          <a:xfrm>
            <a:off x="18211843" y="27477090"/>
            <a:ext cx="1699439" cy="1268551"/>
          </a:xfrm>
          <a:prstGeom prst="rect">
            <a:avLst/>
          </a:prstGeom>
        </p:spPr>
      </p:pic>
      <p:pic>
        <p:nvPicPr>
          <p:cNvPr id="203" name="Picture 202">
            <a:extLst>
              <a:ext uri="{FF2B5EF4-FFF2-40B4-BE49-F238E27FC236}">
                <a16:creationId xmlns:a16="http://schemas.microsoft.com/office/drawing/2014/main" id="{CAB51904-3730-42D8-9741-E358B5FE9BFD}"/>
              </a:ext>
            </a:extLst>
          </p:cNvPr>
          <p:cNvPicPr>
            <a:picLocks noChangeAspect="1"/>
          </p:cNvPicPr>
          <p:nvPr/>
        </p:nvPicPr>
        <p:blipFill>
          <a:blip r:embed="rId19"/>
          <a:stretch>
            <a:fillRect/>
          </a:stretch>
        </p:blipFill>
        <p:spPr>
          <a:xfrm>
            <a:off x="18196589" y="28634333"/>
            <a:ext cx="1699439" cy="1268551"/>
          </a:xfrm>
          <a:prstGeom prst="rect">
            <a:avLst/>
          </a:prstGeom>
        </p:spPr>
      </p:pic>
      <p:pic>
        <p:nvPicPr>
          <p:cNvPr id="204" name="Picture 203">
            <a:extLst>
              <a:ext uri="{FF2B5EF4-FFF2-40B4-BE49-F238E27FC236}">
                <a16:creationId xmlns:a16="http://schemas.microsoft.com/office/drawing/2014/main" id="{B7D44489-1E6C-4D95-AA93-3FB668D867AA}"/>
              </a:ext>
            </a:extLst>
          </p:cNvPr>
          <p:cNvPicPr>
            <a:picLocks noChangeAspect="1"/>
          </p:cNvPicPr>
          <p:nvPr/>
        </p:nvPicPr>
        <p:blipFill>
          <a:blip r:embed="rId19"/>
          <a:stretch>
            <a:fillRect/>
          </a:stretch>
        </p:blipFill>
        <p:spPr>
          <a:xfrm>
            <a:off x="18196589" y="29798682"/>
            <a:ext cx="1699439" cy="1268551"/>
          </a:xfrm>
          <a:prstGeom prst="rect">
            <a:avLst/>
          </a:prstGeom>
        </p:spPr>
      </p:pic>
      <p:pic>
        <p:nvPicPr>
          <p:cNvPr id="205" name="Picture 204">
            <a:extLst>
              <a:ext uri="{FF2B5EF4-FFF2-40B4-BE49-F238E27FC236}">
                <a16:creationId xmlns:a16="http://schemas.microsoft.com/office/drawing/2014/main" id="{295EE088-6A3C-4758-B8D6-02AF69DC5B25}"/>
              </a:ext>
            </a:extLst>
          </p:cNvPr>
          <p:cNvPicPr>
            <a:picLocks noChangeAspect="1"/>
          </p:cNvPicPr>
          <p:nvPr/>
        </p:nvPicPr>
        <p:blipFill>
          <a:blip r:embed="rId19"/>
          <a:stretch>
            <a:fillRect/>
          </a:stretch>
        </p:blipFill>
        <p:spPr>
          <a:xfrm>
            <a:off x="18234545" y="31104318"/>
            <a:ext cx="1699439" cy="1268551"/>
          </a:xfrm>
          <a:prstGeom prst="rect">
            <a:avLst/>
          </a:prstGeom>
        </p:spPr>
      </p:pic>
      <p:pic>
        <p:nvPicPr>
          <p:cNvPr id="206" name="Picture 205">
            <a:extLst>
              <a:ext uri="{FF2B5EF4-FFF2-40B4-BE49-F238E27FC236}">
                <a16:creationId xmlns:a16="http://schemas.microsoft.com/office/drawing/2014/main" id="{D54B9B3A-AEAE-495E-AE8C-D96CCFF6C589}"/>
              </a:ext>
            </a:extLst>
          </p:cNvPr>
          <p:cNvPicPr>
            <a:picLocks noChangeAspect="1"/>
          </p:cNvPicPr>
          <p:nvPr/>
        </p:nvPicPr>
        <p:blipFill>
          <a:blip r:embed="rId19"/>
          <a:stretch>
            <a:fillRect/>
          </a:stretch>
        </p:blipFill>
        <p:spPr>
          <a:xfrm>
            <a:off x="18234546" y="32363745"/>
            <a:ext cx="1699439" cy="1268551"/>
          </a:xfrm>
          <a:prstGeom prst="rect">
            <a:avLst/>
          </a:prstGeom>
        </p:spPr>
      </p:pic>
      <p:pic>
        <p:nvPicPr>
          <p:cNvPr id="208" name="Picture 207">
            <a:extLst>
              <a:ext uri="{FF2B5EF4-FFF2-40B4-BE49-F238E27FC236}">
                <a16:creationId xmlns:a16="http://schemas.microsoft.com/office/drawing/2014/main" id="{3F24D110-0122-4C79-A395-5C8E9B7106DF}"/>
              </a:ext>
            </a:extLst>
          </p:cNvPr>
          <p:cNvPicPr>
            <a:picLocks noChangeAspect="1"/>
          </p:cNvPicPr>
          <p:nvPr/>
        </p:nvPicPr>
        <p:blipFill>
          <a:blip r:embed="rId19"/>
          <a:stretch>
            <a:fillRect/>
          </a:stretch>
        </p:blipFill>
        <p:spPr>
          <a:xfrm>
            <a:off x="18211843" y="33632296"/>
            <a:ext cx="1699439" cy="1268551"/>
          </a:xfrm>
          <a:prstGeom prst="rect">
            <a:avLst/>
          </a:prstGeom>
        </p:spPr>
      </p:pic>
      <p:pic>
        <p:nvPicPr>
          <p:cNvPr id="209" name="Picture 208">
            <a:extLst>
              <a:ext uri="{FF2B5EF4-FFF2-40B4-BE49-F238E27FC236}">
                <a16:creationId xmlns:a16="http://schemas.microsoft.com/office/drawing/2014/main" id="{C114EBD1-3971-4A49-81A6-2771D9A89D7D}"/>
              </a:ext>
            </a:extLst>
          </p:cNvPr>
          <p:cNvPicPr>
            <a:picLocks noChangeAspect="1"/>
          </p:cNvPicPr>
          <p:nvPr/>
        </p:nvPicPr>
        <p:blipFill>
          <a:blip r:embed="rId19"/>
          <a:stretch>
            <a:fillRect/>
          </a:stretch>
        </p:blipFill>
        <p:spPr>
          <a:xfrm>
            <a:off x="18234544" y="34828804"/>
            <a:ext cx="1699439" cy="1268551"/>
          </a:xfrm>
          <a:prstGeom prst="rect">
            <a:avLst/>
          </a:prstGeom>
        </p:spPr>
      </p:pic>
      <p:pic>
        <p:nvPicPr>
          <p:cNvPr id="210" name="Picture 209">
            <a:extLst>
              <a:ext uri="{FF2B5EF4-FFF2-40B4-BE49-F238E27FC236}">
                <a16:creationId xmlns:a16="http://schemas.microsoft.com/office/drawing/2014/main" id="{E5D5AF7B-AF75-4BE5-9B39-FE4FEDD4B5A1}"/>
              </a:ext>
            </a:extLst>
          </p:cNvPr>
          <p:cNvPicPr>
            <a:picLocks noChangeAspect="1"/>
          </p:cNvPicPr>
          <p:nvPr/>
        </p:nvPicPr>
        <p:blipFill>
          <a:blip r:embed="rId19"/>
          <a:stretch>
            <a:fillRect/>
          </a:stretch>
        </p:blipFill>
        <p:spPr>
          <a:xfrm>
            <a:off x="26966885" y="22522191"/>
            <a:ext cx="1699439" cy="1268551"/>
          </a:xfrm>
          <a:prstGeom prst="rect">
            <a:avLst/>
          </a:prstGeom>
        </p:spPr>
      </p:pic>
      <p:pic>
        <p:nvPicPr>
          <p:cNvPr id="211" name="Picture 210">
            <a:extLst>
              <a:ext uri="{FF2B5EF4-FFF2-40B4-BE49-F238E27FC236}">
                <a16:creationId xmlns:a16="http://schemas.microsoft.com/office/drawing/2014/main" id="{4F2E63E2-0CAB-416B-88E3-49C930F316AA}"/>
              </a:ext>
            </a:extLst>
          </p:cNvPr>
          <p:cNvPicPr>
            <a:picLocks noChangeAspect="1"/>
          </p:cNvPicPr>
          <p:nvPr/>
        </p:nvPicPr>
        <p:blipFill>
          <a:blip r:embed="rId19"/>
          <a:stretch>
            <a:fillRect/>
          </a:stretch>
        </p:blipFill>
        <p:spPr>
          <a:xfrm>
            <a:off x="26968698" y="23803023"/>
            <a:ext cx="1699439" cy="1268551"/>
          </a:xfrm>
          <a:prstGeom prst="rect">
            <a:avLst/>
          </a:prstGeom>
        </p:spPr>
      </p:pic>
      <p:pic>
        <p:nvPicPr>
          <p:cNvPr id="212" name="Picture 211">
            <a:extLst>
              <a:ext uri="{FF2B5EF4-FFF2-40B4-BE49-F238E27FC236}">
                <a16:creationId xmlns:a16="http://schemas.microsoft.com/office/drawing/2014/main" id="{723E1513-D0C6-4F72-BE5A-EC4D1839F071}"/>
              </a:ext>
            </a:extLst>
          </p:cNvPr>
          <p:cNvPicPr>
            <a:picLocks noChangeAspect="1"/>
          </p:cNvPicPr>
          <p:nvPr/>
        </p:nvPicPr>
        <p:blipFill>
          <a:blip r:embed="rId19"/>
          <a:stretch>
            <a:fillRect/>
          </a:stretch>
        </p:blipFill>
        <p:spPr>
          <a:xfrm>
            <a:off x="26966884" y="25055827"/>
            <a:ext cx="1699439" cy="1268551"/>
          </a:xfrm>
          <a:prstGeom prst="rect">
            <a:avLst/>
          </a:prstGeom>
        </p:spPr>
      </p:pic>
      <p:pic>
        <p:nvPicPr>
          <p:cNvPr id="213" name="Picture 212">
            <a:extLst>
              <a:ext uri="{FF2B5EF4-FFF2-40B4-BE49-F238E27FC236}">
                <a16:creationId xmlns:a16="http://schemas.microsoft.com/office/drawing/2014/main" id="{F15A6DD0-5385-43D0-A4C8-228D664BFF77}"/>
              </a:ext>
            </a:extLst>
          </p:cNvPr>
          <p:cNvPicPr>
            <a:picLocks noChangeAspect="1"/>
          </p:cNvPicPr>
          <p:nvPr/>
        </p:nvPicPr>
        <p:blipFill>
          <a:blip r:embed="rId19"/>
          <a:stretch>
            <a:fillRect/>
          </a:stretch>
        </p:blipFill>
        <p:spPr>
          <a:xfrm>
            <a:off x="26965070" y="26220254"/>
            <a:ext cx="1699439" cy="1268551"/>
          </a:xfrm>
          <a:prstGeom prst="rect">
            <a:avLst/>
          </a:prstGeom>
        </p:spPr>
      </p:pic>
      <p:pic>
        <p:nvPicPr>
          <p:cNvPr id="214" name="Picture 213">
            <a:extLst>
              <a:ext uri="{FF2B5EF4-FFF2-40B4-BE49-F238E27FC236}">
                <a16:creationId xmlns:a16="http://schemas.microsoft.com/office/drawing/2014/main" id="{04983C5A-F114-4474-82CE-2910ED7C3F7A}"/>
              </a:ext>
            </a:extLst>
          </p:cNvPr>
          <p:cNvPicPr>
            <a:picLocks noChangeAspect="1"/>
          </p:cNvPicPr>
          <p:nvPr/>
        </p:nvPicPr>
        <p:blipFill>
          <a:blip r:embed="rId19"/>
          <a:stretch>
            <a:fillRect/>
          </a:stretch>
        </p:blipFill>
        <p:spPr>
          <a:xfrm>
            <a:off x="26963256" y="27442671"/>
            <a:ext cx="1699439" cy="1268551"/>
          </a:xfrm>
          <a:prstGeom prst="rect">
            <a:avLst/>
          </a:prstGeom>
        </p:spPr>
      </p:pic>
      <p:pic>
        <p:nvPicPr>
          <p:cNvPr id="215" name="Picture 214">
            <a:extLst>
              <a:ext uri="{FF2B5EF4-FFF2-40B4-BE49-F238E27FC236}">
                <a16:creationId xmlns:a16="http://schemas.microsoft.com/office/drawing/2014/main" id="{956DF708-13A3-4E86-9076-4C7EC94C0A91}"/>
              </a:ext>
            </a:extLst>
          </p:cNvPr>
          <p:cNvPicPr>
            <a:picLocks noChangeAspect="1"/>
          </p:cNvPicPr>
          <p:nvPr/>
        </p:nvPicPr>
        <p:blipFill>
          <a:blip r:embed="rId19"/>
          <a:stretch>
            <a:fillRect/>
          </a:stretch>
        </p:blipFill>
        <p:spPr>
          <a:xfrm>
            <a:off x="26976543" y="28601970"/>
            <a:ext cx="1699439" cy="1268551"/>
          </a:xfrm>
          <a:prstGeom prst="rect">
            <a:avLst/>
          </a:prstGeom>
        </p:spPr>
      </p:pic>
      <p:pic>
        <p:nvPicPr>
          <p:cNvPr id="216" name="Picture 215">
            <a:extLst>
              <a:ext uri="{FF2B5EF4-FFF2-40B4-BE49-F238E27FC236}">
                <a16:creationId xmlns:a16="http://schemas.microsoft.com/office/drawing/2014/main" id="{4401035C-89F8-499D-A3CF-5DF117AE935D}"/>
              </a:ext>
            </a:extLst>
          </p:cNvPr>
          <p:cNvPicPr>
            <a:picLocks noChangeAspect="1"/>
          </p:cNvPicPr>
          <p:nvPr/>
        </p:nvPicPr>
        <p:blipFill>
          <a:blip r:embed="rId19"/>
          <a:stretch>
            <a:fillRect/>
          </a:stretch>
        </p:blipFill>
        <p:spPr>
          <a:xfrm>
            <a:off x="26976543" y="29902469"/>
            <a:ext cx="1699439" cy="1268551"/>
          </a:xfrm>
          <a:prstGeom prst="rect">
            <a:avLst/>
          </a:prstGeom>
        </p:spPr>
      </p:pic>
      <p:pic>
        <p:nvPicPr>
          <p:cNvPr id="217" name="Picture 216">
            <a:extLst>
              <a:ext uri="{FF2B5EF4-FFF2-40B4-BE49-F238E27FC236}">
                <a16:creationId xmlns:a16="http://schemas.microsoft.com/office/drawing/2014/main" id="{B7A77CE5-A711-4009-9BD6-9EA2A1F8C62E}"/>
              </a:ext>
            </a:extLst>
          </p:cNvPr>
          <p:cNvPicPr>
            <a:picLocks noChangeAspect="1"/>
          </p:cNvPicPr>
          <p:nvPr/>
        </p:nvPicPr>
        <p:blipFill>
          <a:blip r:embed="rId19"/>
          <a:stretch>
            <a:fillRect/>
          </a:stretch>
        </p:blipFill>
        <p:spPr>
          <a:xfrm>
            <a:off x="27005618" y="31116017"/>
            <a:ext cx="1699439" cy="1268551"/>
          </a:xfrm>
          <a:prstGeom prst="rect">
            <a:avLst/>
          </a:prstGeom>
        </p:spPr>
      </p:pic>
      <p:pic>
        <p:nvPicPr>
          <p:cNvPr id="218" name="Picture 217">
            <a:extLst>
              <a:ext uri="{FF2B5EF4-FFF2-40B4-BE49-F238E27FC236}">
                <a16:creationId xmlns:a16="http://schemas.microsoft.com/office/drawing/2014/main" id="{757C8AB9-902B-4D05-8C9A-261AE53BF72F}"/>
              </a:ext>
            </a:extLst>
          </p:cNvPr>
          <p:cNvPicPr>
            <a:picLocks noChangeAspect="1"/>
          </p:cNvPicPr>
          <p:nvPr/>
        </p:nvPicPr>
        <p:blipFill>
          <a:blip r:embed="rId19"/>
          <a:stretch>
            <a:fillRect/>
          </a:stretch>
        </p:blipFill>
        <p:spPr>
          <a:xfrm>
            <a:off x="26994391" y="32361513"/>
            <a:ext cx="1699439" cy="1268551"/>
          </a:xfrm>
          <a:prstGeom prst="rect">
            <a:avLst/>
          </a:prstGeom>
        </p:spPr>
      </p:pic>
      <p:pic>
        <p:nvPicPr>
          <p:cNvPr id="219" name="Picture 218">
            <a:extLst>
              <a:ext uri="{FF2B5EF4-FFF2-40B4-BE49-F238E27FC236}">
                <a16:creationId xmlns:a16="http://schemas.microsoft.com/office/drawing/2014/main" id="{8661956F-F6D0-4022-818D-8AF03FCF50D0}"/>
              </a:ext>
            </a:extLst>
          </p:cNvPr>
          <p:cNvPicPr>
            <a:picLocks noChangeAspect="1"/>
          </p:cNvPicPr>
          <p:nvPr/>
        </p:nvPicPr>
        <p:blipFill>
          <a:blip r:embed="rId19"/>
          <a:stretch>
            <a:fillRect/>
          </a:stretch>
        </p:blipFill>
        <p:spPr>
          <a:xfrm>
            <a:off x="26994390" y="33598116"/>
            <a:ext cx="1699439" cy="1268551"/>
          </a:xfrm>
          <a:prstGeom prst="rect">
            <a:avLst/>
          </a:prstGeom>
        </p:spPr>
      </p:pic>
      <p:pic>
        <p:nvPicPr>
          <p:cNvPr id="220" name="Picture 219">
            <a:extLst>
              <a:ext uri="{FF2B5EF4-FFF2-40B4-BE49-F238E27FC236}">
                <a16:creationId xmlns:a16="http://schemas.microsoft.com/office/drawing/2014/main" id="{E873AE69-78BF-48F0-B78B-98FB3F263EEC}"/>
              </a:ext>
            </a:extLst>
          </p:cNvPr>
          <p:cNvPicPr>
            <a:picLocks noChangeAspect="1"/>
          </p:cNvPicPr>
          <p:nvPr/>
        </p:nvPicPr>
        <p:blipFill>
          <a:blip r:embed="rId19"/>
          <a:stretch>
            <a:fillRect/>
          </a:stretch>
        </p:blipFill>
        <p:spPr>
          <a:xfrm>
            <a:off x="27005618" y="34828803"/>
            <a:ext cx="1699439" cy="1268551"/>
          </a:xfrm>
          <a:prstGeom prst="rect">
            <a:avLst/>
          </a:prstGeom>
        </p:spPr>
      </p:pic>
      <p:graphicFrame>
        <p:nvGraphicFramePr>
          <p:cNvPr id="221" name="Object 220">
            <a:extLst>
              <a:ext uri="{FF2B5EF4-FFF2-40B4-BE49-F238E27FC236}">
                <a16:creationId xmlns:a16="http://schemas.microsoft.com/office/drawing/2014/main" id="{94C34313-728D-4448-85D6-2857DDB23131}"/>
              </a:ext>
            </a:extLst>
          </p:cNvPr>
          <p:cNvGraphicFramePr>
            <a:graphicFrameLocks noChangeAspect="1"/>
          </p:cNvGraphicFramePr>
          <p:nvPr>
            <p:extLst>
              <p:ext uri="{D42A27DB-BD31-4B8C-83A1-F6EECF244321}">
                <p14:modId xmlns:p14="http://schemas.microsoft.com/office/powerpoint/2010/main" val="4226734589"/>
              </p:ext>
            </p:extLst>
          </p:nvPr>
        </p:nvGraphicFramePr>
        <p:xfrm>
          <a:off x="15146250" y="22750075"/>
          <a:ext cx="1538908" cy="750916"/>
        </p:xfrm>
        <a:graphic>
          <a:graphicData uri="http://schemas.openxmlformats.org/presentationml/2006/ole">
            <mc:AlternateContent xmlns:mc="http://schemas.openxmlformats.org/markup-compatibility/2006">
              <mc:Choice xmlns:v="urn:schemas-microsoft-com:vml" Requires="v">
                <p:oleObj name="CS ChemDraw Drawing" r:id="rId20" imgW="526915" imgH="256964" progId="ChemDraw.Document.6.0">
                  <p:embed/>
                </p:oleObj>
              </mc:Choice>
              <mc:Fallback>
                <p:oleObj name="CS ChemDraw Drawing" r:id="rId20" imgW="526915" imgH="256964" progId="ChemDraw.Document.6.0">
                  <p:embed/>
                  <p:pic>
                    <p:nvPicPr>
                      <p:cNvPr id="137" name="Object 136"/>
                      <p:cNvPicPr/>
                      <p:nvPr/>
                    </p:nvPicPr>
                    <p:blipFill>
                      <a:blip r:embed="rId21"/>
                      <a:stretch>
                        <a:fillRect/>
                      </a:stretch>
                    </p:blipFill>
                    <p:spPr>
                      <a:xfrm>
                        <a:off x="15146250" y="22750075"/>
                        <a:ext cx="1538908" cy="750916"/>
                      </a:xfrm>
                      <a:prstGeom prst="rect">
                        <a:avLst/>
                      </a:prstGeom>
                    </p:spPr>
                  </p:pic>
                </p:oleObj>
              </mc:Fallback>
            </mc:AlternateContent>
          </a:graphicData>
        </a:graphic>
      </p:graphicFrame>
      <p:graphicFrame>
        <p:nvGraphicFramePr>
          <p:cNvPr id="222" name="Object 221">
            <a:extLst>
              <a:ext uri="{FF2B5EF4-FFF2-40B4-BE49-F238E27FC236}">
                <a16:creationId xmlns:a16="http://schemas.microsoft.com/office/drawing/2014/main" id="{1E1EFC90-3C6F-4A39-9599-4A039282B9DA}"/>
              </a:ext>
            </a:extLst>
          </p:cNvPr>
          <p:cNvGraphicFramePr>
            <a:graphicFrameLocks noChangeAspect="1"/>
          </p:cNvGraphicFramePr>
          <p:nvPr>
            <p:extLst>
              <p:ext uri="{D42A27DB-BD31-4B8C-83A1-F6EECF244321}">
                <p14:modId xmlns:p14="http://schemas.microsoft.com/office/powerpoint/2010/main" val="925992786"/>
              </p:ext>
            </p:extLst>
          </p:nvPr>
        </p:nvGraphicFramePr>
        <p:xfrm>
          <a:off x="32463391" y="33786036"/>
          <a:ext cx="1538908" cy="750916"/>
        </p:xfrm>
        <a:graphic>
          <a:graphicData uri="http://schemas.openxmlformats.org/presentationml/2006/ole">
            <mc:AlternateContent xmlns:mc="http://schemas.openxmlformats.org/markup-compatibility/2006">
              <mc:Choice xmlns:v="urn:schemas-microsoft-com:vml" Requires="v">
                <p:oleObj name="CS ChemDraw Drawing" r:id="rId20" imgW="526915" imgH="256964" progId="ChemDraw.Document.6.0">
                  <p:embed/>
                </p:oleObj>
              </mc:Choice>
              <mc:Fallback>
                <p:oleObj name="CS ChemDraw Drawing" r:id="rId20" imgW="526915" imgH="256964" progId="ChemDraw.Document.6.0">
                  <p:embed/>
                  <p:pic>
                    <p:nvPicPr>
                      <p:cNvPr id="137" name="Object 136"/>
                      <p:cNvPicPr/>
                      <p:nvPr/>
                    </p:nvPicPr>
                    <p:blipFill>
                      <a:blip r:embed="rId21"/>
                      <a:stretch>
                        <a:fillRect/>
                      </a:stretch>
                    </p:blipFill>
                    <p:spPr>
                      <a:xfrm>
                        <a:off x="32463391" y="33786036"/>
                        <a:ext cx="1538908" cy="750916"/>
                      </a:xfrm>
                      <a:prstGeom prst="rect">
                        <a:avLst/>
                      </a:prstGeom>
                    </p:spPr>
                  </p:pic>
                </p:oleObj>
              </mc:Fallback>
            </mc:AlternateContent>
          </a:graphicData>
        </a:graphic>
      </p:graphicFrame>
      <p:graphicFrame>
        <p:nvGraphicFramePr>
          <p:cNvPr id="223" name="Object 222">
            <a:extLst>
              <a:ext uri="{FF2B5EF4-FFF2-40B4-BE49-F238E27FC236}">
                <a16:creationId xmlns:a16="http://schemas.microsoft.com/office/drawing/2014/main" id="{AB445BE2-4DA0-4810-8581-0D7902D9ABB4}"/>
              </a:ext>
            </a:extLst>
          </p:cNvPr>
          <p:cNvGraphicFramePr>
            <a:graphicFrameLocks noChangeAspect="1"/>
          </p:cNvGraphicFramePr>
          <p:nvPr>
            <p:extLst>
              <p:ext uri="{D42A27DB-BD31-4B8C-83A1-F6EECF244321}">
                <p14:modId xmlns:p14="http://schemas.microsoft.com/office/powerpoint/2010/main" val="2564816257"/>
              </p:ext>
            </p:extLst>
          </p:nvPr>
        </p:nvGraphicFramePr>
        <p:xfrm>
          <a:off x="32576544" y="30291437"/>
          <a:ext cx="1538908" cy="750916"/>
        </p:xfrm>
        <a:graphic>
          <a:graphicData uri="http://schemas.openxmlformats.org/presentationml/2006/ole">
            <mc:AlternateContent xmlns:mc="http://schemas.openxmlformats.org/markup-compatibility/2006">
              <mc:Choice xmlns:v="urn:schemas-microsoft-com:vml" Requires="v">
                <p:oleObj name="CS ChemDraw Drawing" r:id="rId20" imgW="526915" imgH="256964" progId="ChemDraw.Document.6.0">
                  <p:embed/>
                </p:oleObj>
              </mc:Choice>
              <mc:Fallback>
                <p:oleObj name="CS ChemDraw Drawing" r:id="rId20" imgW="526915" imgH="256964" progId="ChemDraw.Document.6.0">
                  <p:embed/>
                  <p:pic>
                    <p:nvPicPr>
                      <p:cNvPr id="222" name="Object 221">
                        <a:extLst>
                          <a:ext uri="{FF2B5EF4-FFF2-40B4-BE49-F238E27FC236}">
                            <a16:creationId xmlns:a16="http://schemas.microsoft.com/office/drawing/2014/main" id="{1E1EFC90-3C6F-4A39-9599-4A039282B9DA}"/>
                          </a:ext>
                        </a:extLst>
                      </p:cNvPr>
                      <p:cNvPicPr/>
                      <p:nvPr/>
                    </p:nvPicPr>
                    <p:blipFill>
                      <a:blip r:embed="rId21"/>
                      <a:stretch>
                        <a:fillRect/>
                      </a:stretch>
                    </p:blipFill>
                    <p:spPr>
                      <a:xfrm>
                        <a:off x="32576544" y="30291437"/>
                        <a:ext cx="1538908" cy="750916"/>
                      </a:xfrm>
                      <a:prstGeom prst="rect">
                        <a:avLst/>
                      </a:prstGeom>
                    </p:spPr>
                  </p:pic>
                </p:oleObj>
              </mc:Fallback>
            </mc:AlternateContent>
          </a:graphicData>
        </a:graphic>
      </p:graphicFrame>
      <p:graphicFrame>
        <p:nvGraphicFramePr>
          <p:cNvPr id="224" name="Object 223">
            <a:extLst>
              <a:ext uri="{FF2B5EF4-FFF2-40B4-BE49-F238E27FC236}">
                <a16:creationId xmlns:a16="http://schemas.microsoft.com/office/drawing/2014/main" id="{61CA0A84-3687-4AB6-9237-E46D2BC4FDB6}"/>
              </a:ext>
            </a:extLst>
          </p:cNvPr>
          <p:cNvGraphicFramePr>
            <a:graphicFrameLocks noChangeAspect="1"/>
          </p:cNvGraphicFramePr>
          <p:nvPr>
            <p:extLst>
              <p:ext uri="{D42A27DB-BD31-4B8C-83A1-F6EECF244321}">
                <p14:modId xmlns:p14="http://schemas.microsoft.com/office/powerpoint/2010/main" val="1866572530"/>
              </p:ext>
            </p:extLst>
          </p:nvPr>
        </p:nvGraphicFramePr>
        <p:xfrm>
          <a:off x="32486756" y="26499150"/>
          <a:ext cx="1538908" cy="750916"/>
        </p:xfrm>
        <a:graphic>
          <a:graphicData uri="http://schemas.openxmlformats.org/presentationml/2006/ole">
            <mc:AlternateContent xmlns:mc="http://schemas.openxmlformats.org/markup-compatibility/2006">
              <mc:Choice xmlns:v="urn:schemas-microsoft-com:vml" Requires="v">
                <p:oleObj name="CS ChemDraw Drawing" r:id="rId20" imgW="526915" imgH="256964" progId="ChemDraw.Document.6.0">
                  <p:embed/>
                </p:oleObj>
              </mc:Choice>
              <mc:Fallback>
                <p:oleObj name="CS ChemDraw Drawing" r:id="rId20" imgW="526915" imgH="256964" progId="ChemDraw.Document.6.0">
                  <p:embed/>
                  <p:pic>
                    <p:nvPicPr>
                      <p:cNvPr id="223" name="Object 222">
                        <a:extLst>
                          <a:ext uri="{FF2B5EF4-FFF2-40B4-BE49-F238E27FC236}">
                            <a16:creationId xmlns:a16="http://schemas.microsoft.com/office/drawing/2014/main" id="{AB445BE2-4DA0-4810-8581-0D7902D9ABB4}"/>
                          </a:ext>
                        </a:extLst>
                      </p:cNvPr>
                      <p:cNvPicPr/>
                      <p:nvPr/>
                    </p:nvPicPr>
                    <p:blipFill>
                      <a:blip r:embed="rId21"/>
                      <a:stretch>
                        <a:fillRect/>
                      </a:stretch>
                    </p:blipFill>
                    <p:spPr>
                      <a:xfrm>
                        <a:off x="32486756" y="26499150"/>
                        <a:ext cx="1538908" cy="750916"/>
                      </a:xfrm>
                      <a:prstGeom prst="rect">
                        <a:avLst/>
                      </a:prstGeom>
                    </p:spPr>
                  </p:pic>
                </p:oleObj>
              </mc:Fallback>
            </mc:AlternateContent>
          </a:graphicData>
        </a:graphic>
      </p:graphicFrame>
      <p:graphicFrame>
        <p:nvGraphicFramePr>
          <p:cNvPr id="225" name="Object 224">
            <a:extLst>
              <a:ext uri="{FF2B5EF4-FFF2-40B4-BE49-F238E27FC236}">
                <a16:creationId xmlns:a16="http://schemas.microsoft.com/office/drawing/2014/main" id="{30FE2468-F45A-44D3-BAE5-CF603C2E2733}"/>
              </a:ext>
            </a:extLst>
          </p:cNvPr>
          <p:cNvGraphicFramePr>
            <a:graphicFrameLocks noChangeAspect="1"/>
          </p:cNvGraphicFramePr>
          <p:nvPr>
            <p:extLst>
              <p:ext uri="{D42A27DB-BD31-4B8C-83A1-F6EECF244321}">
                <p14:modId xmlns:p14="http://schemas.microsoft.com/office/powerpoint/2010/main" val="792132815"/>
              </p:ext>
            </p:extLst>
          </p:nvPr>
        </p:nvGraphicFramePr>
        <p:xfrm>
          <a:off x="15101669" y="24105426"/>
          <a:ext cx="1577308" cy="966148"/>
        </p:xfrm>
        <a:graphic>
          <a:graphicData uri="http://schemas.openxmlformats.org/presentationml/2006/ole">
            <mc:AlternateContent xmlns:mc="http://schemas.openxmlformats.org/markup-compatibility/2006">
              <mc:Choice xmlns:v="urn:schemas-microsoft-com:vml" Requires="v">
                <p:oleObj name="CS ChemDraw Drawing" r:id="rId22" imgW="683854" imgH="418660" progId="ChemDraw.Document.6.0">
                  <p:embed/>
                </p:oleObj>
              </mc:Choice>
              <mc:Fallback>
                <p:oleObj name="CS ChemDraw Drawing" r:id="rId22" imgW="683854" imgH="418660" progId="ChemDraw.Document.6.0">
                  <p:embed/>
                  <p:pic>
                    <p:nvPicPr>
                      <p:cNvPr id="13" name="Object 12">
                        <a:extLst>
                          <a:ext uri="{FF2B5EF4-FFF2-40B4-BE49-F238E27FC236}">
                            <a16:creationId xmlns:a16="http://schemas.microsoft.com/office/drawing/2014/main" id="{D1A3BB13-2C03-4762-A9EB-F73CA8CA04C7}"/>
                          </a:ext>
                        </a:extLst>
                      </p:cNvPr>
                      <p:cNvPicPr/>
                      <p:nvPr/>
                    </p:nvPicPr>
                    <p:blipFill>
                      <a:blip r:embed="rId23"/>
                      <a:stretch>
                        <a:fillRect/>
                      </a:stretch>
                    </p:blipFill>
                    <p:spPr>
                      <a:xfrm>
                        <a:off x="15101669" y="24105426"/>
                        <a:ext cx="1577308" cy="966148"/>
                      </a:xfrm>
                      <a:prstGeom prst="rect">
                        <a:avLst/>
                      </a:prstGeom>
                    </p:spPr>
                  </p:pic>
                </p:oleObj>
              </mc:Fallback>
            </mc:AlternateContent>
          </a:graphicData>
        </a:graphic>
      </p:graphicFrame>
      <p:graphicFrame>
        <p:nvGraphicFramePr>
          <p:cNvPr id="226" name="Object 225">
            <a:extLst>
              <a:ext uri="{FF2B5EF4-FFF2-40B4-BE49-F238E27FC236}">
                <a16:creationId xmlns:a16="http://schemas.microsoft.com/office/drawing/2014/main" id="{1712CF25-0881-43D5-98FC-A079D01E47F5}"/>
              </a:ext>
            </a:extLst>
          </p:cNvPr>
          <p:cNvGraphicFramePr>
            <a:graphicFrameLocks noChangeAspect="1"/>
          </p:cNvGraphicFramePr>
          <p:nvPr>
            <p:extLst>
              <p:ext uri="{D42A27DB-BD31-4B8C-83A1-F6EECF244321}">
                <p14:modId xmlns:p14="http://schemas.microsoft.com/office/powerpoint/2010/main" val="2866841777"/>
              </p:ext>
            </p:extLst>
          </p:nvPr>
        </p:nvGraphicFramePr>
        <p:xfrm>
          <a:off x="15225056" y="24956868"/>
          <a:ext cx="1453921" cy="1427960"/>
        </p:xfrm>
        <a:graphic>
          <a:graphicData uri="http://schemas.openxmlformats.org/presentationml/2006/ole">
            <mc:AlternateContent xmlns:mc="http://schemas.openxmlformats.org/markup-compatibility/2006">
              <mc:Choice xmlns:v="urn:schemas-microsoft-com:vml" Requires="v">
                <p:oleObj name="CS ChemDraw Drawing" r:id="rId24" imgW="532800" imgH="523800" progId="ChemDraw.Document.6.0">
                  <p:embed/>
                </p:oleObj>
              </mc:Choice>
              <mc:Fallback>
                <p:oleObj name="CS ChemDraw Drawing" r:id="rId24" imgW="532800" imgH="523800" progId="ChemDraw.Document.6.0">
                  <p:embed/>
                  <p:pic>
                    <p:nvPicPr>
                      <p:cNvPr id="4" name="Object 3">
                        <a:extLst>
                          <a:ext uri="{FF2B5EF4-FFF2-40B4-BE49-F238E27FC236}">
                            <a16:creationId xmlns:a16="http://schemas.microsoft.com/office/drawing/2014/main" id="{DE71488A-6C50-4CC1-9770-50290781062B}"/>
                          </a:ext>
                        </a:extLst>
                      </p:cNvPr>
                      <p:cNvPicPr/>
                      <p:nvPr/>
                    </p:nvPicPr>
                    <p:blipFill>
                      <a:blip r:embed="rId25"/>
                      <a:stretch>
                        <a:fillRect/>
                      </a:stretch>
                    </p:blipFill>
                    <p:spPr>
                      <a:xfrm>
                        <a:off x="15225056" y="24956868"/>
                        <a:ext cx="1453921" cy="1427960"/>
                      </a:xfrm>
                      <a:prstGeom prst="rect">
                        <a:avLst/>
                      </a:prstGeom>
                    </p:spPr>
                  </p:pic>
                </p:oleObj>
              </mc:Fallback>
            </mc:AlternateContent>
          </a:graphicData>
        </a:graphic>
      </p:graphicFrame>
      <p:graphicFrame>
        <p:nvGraphicFramePr>
          <p:cNvPr id="227" name="Object 226">
            <a:extLst>
              <a:ext uri="{FF2B5EF4-FFF2-40B4-BE49-F238E27FC236}">
                <a16:creationId xmlns:a16="http://schemas.microsoft.com/office/drawing/2014/main" id="{9C8B6E7F-E79D-4B09-A38C-B3B4DC9748E7}"/>
              </a:ext>
            </a:extLst>
          </p:cNvPr>
          <p:cNvGraphicFramePr>
            <a:graphicFrameLocks noChangeAspect="1"/>
          </p:cNvGraphicFramePr>
          <p:nvPr>
            <p:extLst>
              <p:ext uri="{D42A27DB-BD31-4B8C-83A1-F6EECF244321}">
                <p14:modId xmlns:p14="http://schemas.microsoft.com/office/powerpoint/2010/main" val="284879383"/>
              </p:ext>
            </p:extLst>
          </p:nvPr>
        </p:nvGraphicFramePr>
        <p:xfrm>
          <a:off x="14899775" y="26540810"/>
          <a:ext cx="2104482" cy="1046296"/>
        </p:xfrm>
        <a:graphic>
          <a:graphicData uri="http://schemas.openxmlformats.org/presentationml/2006/ole">
            <mc:AlternateContent xmlns:mc="http://schemas.openxmlformats.org/markup-compatibility/2006">
              <mc:Choice xmlns:v="urn:schemas-microsoft-com:vml" Requires="v">
                <p:oleObj name="CS ChemDraw Drawing" r:id="rId26" imgW="842415" imgH="418660" progId="ChemDraw.Document.6.0">
                  <p:embed/>
                </p:oleObj>
              </mc:Choice>
              <mc:Fallback>
                <p:oleObj name="CS ChemDraw Drawing" r:id="rId26" imgW="842415" imgH="418660" progId="ChemDraw.Document.6.0">
                  <p:embed/>
                  <p:pic>
                    <p:nvPicPr>
                      <p:cNvPr id="11" name="Object 10">
                        <a:extLst>
                          <a:ext uri="{FF2B5EF4-FFF2-40B4-BE49-F238E27FC236}">
                            <a16:creationId xmlns:a16="http://schemas.microsoft.com/office/drawing/2014/main" id="{4B219972-827D-4908-8AC7-0FAAF56340B0}"/>
                          </a:ext>
                        </a:extLst>
                      </p:cNvPr>
                      <p:cNvPicPr/>
                      <p:nvPr/>
                    </p:nvPicPr>
                    <p:blipFill>
                      <a:blip r:embed="rId27"/>
                      <a:stretch>
                        <a:fillRect/>
                      </a:stretch>
                    </p:blipFill>
                    <p:spPr>
                      <a:xfrm>
                        <a:off x="14899775" y="26540810"/>
                        <a:ext cx="2104482" cy="1046296"/>
                      </a:xfrm>
                      <a:prstGeom prst="rect">
                        <a:avLst/>
                      </a:prstGeom>
                    </p:spPr>
                  </p:pic>
                </p:oleObj>
              </mc:Fallback>
            </mc:AlternateContent>
          </a:graphicData>
        </a:graphic>
      </p:graphicFrame>
      <p:graphicFrame>
        <p:nvGraphicFramePr>
          <p:cNvPr id="228" name="Object 227">
            <a:extLst>
              <a:ext uri="{FF2B5EF4-FFF2-40B4-BE49-F238E27FC236}">
                <a16:creationId xmlns:a16="http://schemas.microsoft.com/office/drawing/2014/main" id="{3F11DF44-7008-47B3-AB9B-AF1BA84B1ED0}"/>
              </a:ext>
            </a:extLst>
          </p:cNvPr>
          <p:cNvGraphicFramePr>
            <a:graphicFrameLocks noChangeAspect="1"/>
          </p:cNvGraphicFramePr>
          <p:nvPr>
            <p:extLst>
              <p:ext uri="{D42A27DB-BD31-4B8C-83A1-F6EECF244321}">
                <p14:modId xmlns:p14="http://schemas.microsoft.com/office/powerpoint/2010/main" val="1749452826"/>
              </p:ext>
            </p:extLst>
          </p:nvPr>
        </p:nvGraphicFramePr>
        <p:xfrm>
          <a:off x="15202307" y="27624191"/>
          <a:ext cx="1710860" cy="1047952"/>
        </p:xfrm>
        <a:graphic>
          <a:graphicData uri="http://schemas.openxmlformats.org/presentationml/2006/ole">
            <mc:AlternateContent xmlns:mc="http://schemas.openxmlformats.org/markup-compatibility/2006">
              <mc:Choice xmlns:v="urn:schemas-microsoft-com:vml" Requires="v">
                <p:oleObj name="CS ChemDraw Drawing" r:id="rId28" imgW="683854" imgH="418660" progId="ChemDraw.Document.6.0">
                  <p:embed/>
                </p:oleObj>
              </mc:Choice>
              <mc:Fallback>
                <p:oleObj name="CS ChemDraw Drawing" r:id="rId28" imgW="683854" imgH="418660" progId="ChemDraw.Document.6.0">
                  <p:embed/>
                  <p:pic>
                    <p:nvPicPr>
                      <p:cNvPr id="5" name="Object 4">
                        <a:extLst>
                          <a:ext uri="{FF2B5EF4-FFF2-40B4-BE49-F238E27FC236}">
                            <a16:creationId xmlns:a16="http://schemas.microsoft.com/office/drawing/2014/main" id="{B53CF9ED-AAB4-44F6-B36D-A2B491A3BB02}"/>
                          </a:ext>
                        </a:extLst>
                      </p:cNvPr>
                      <p:cNvPicPr/>
                      <p:nvPr/>
                    </p:nvPicPr>
                    <p:blipFill>
                      <a:blip r:embed="rId29"/>
                      <a:stretch>
                        <a:fillRect/>
                      </a:stretch>
                    </p:blipFill>
                    <p:spPr>
                      <a:xfrm>
                        <a:off x="15202307" y="27624191"/>
                        <a:ext cx="1710860" cy="1047952"/>
                      </a:xfrm>
                      <a:prstGeom prst="rect">
                        <a:avLst/>
                      </a:prstGeom>
                    </p:spPr>
                  </p:pic>
                </p:oleObj>
              </mc:Fallback>
            </mc:AlternateContent>
          </a:graphicData>
        </a:graphic>
      </p:graphicFrame>
      <p:graphicFrame>
        <p:nvGraphicFramePr>
          <p:cNvPr id="229" name="Object 228">
            <a:extLst>
              <a:ext uri="{FF2B5EF4-FFF2-40B4-BE49-F238E27FC236}">
                <a16:creationId xmlns:a16="http://schemas.microsoft.com/office/drawing/2014/main" id="{71028FD6-3DA5-4AA0-A6A7-40E5AE310B01}"/>
              </a:ext>
            </a:extLst>
          </p:cNvPr>
          <p:cNvGraphicFramePr>
            <a:graphicFrameLocks noChangeAspect="1"/>
          </p:cNvGraphicFramePr>
          <p:nvPr>
            <p:extLst>
              <p:ext uri="{D42A27DB-BD31-4B8C-83A1-F6EECF244321}">
                <p14:modId xmlns:p14="http://schemas.microsoft.com/office/powerpoint/2010/main" val="3030435872"/>
              </p:ext>
            </p:extLst>
          </p:nvPr>
        </p:nvGraphicFramePr>
        <p:xfrm>
          <a:off x="15634245" y="28708675"/>
          <a:ext cx="1370012" cy="1427960"/>
        </p:xfrm>
        <a:graphic>
          <a:graphicData uri="http://schemas.openxmlformats.org/presentationml/2006/ole">
            <mc:AlternateContent xmlns:mc="http://schemas.openxmlformats.org/markup-compatibility/2006">
              <mc:Choice xmlns:v="urn:schemas-microsoft-com:vml" Requires="v">
                <p:oleObj name="CS ChemDraw Drawing" r:id="rId30" imgW="525294" imgH="548275" progId="ChemDraw.Document.6.0">
                  <p:embed/>
                </p:oleObj>
              </mc:Choice>
              <mc:Fallback>
                <p:oleObj name="CS ChemDraw Drawing" r:id="rId30" imgW="525294" imgH="548275" progId="ChemDraw.Document.6.0">
                  <p:embed/>
                  <p:pic>
                    <p:nvPicPr>
                      <p:cNvPr id="2" name="Object 1">
                        <a:extLst>
                          <a:ext uri="{FF2B5EF4-FFF2-40B4-BE49-F238E27FC236}">
                            <a16:creationId xmlns:a16="http://schemas.microsoft.com/office/drawing/2014/main" id="{FC1F28A3-AAB2-4966-9327-85CFFBFAFB76}"/>
                          </a:ext>
                        </a:extLst>
                      </p:cNvPr>
                      <p:cNvPicPr/>
                      <p:nvPr/>
                    </p:nvPicPr>
                    <p:blipFill>
                      <a:blip r:embed="rId31"/>
                      <a:stretch>
                        <a:fillRect/>
                      </a:stretch>
                    </p:blipFill>
                    <p:spPr>
                      <a:xfrm>
                        <a:off x="15634245" y="28708675"/>
                        <a:ext cx="1370012" cy="1427960"/>
                      </a:xfrm>
                      <a:prstGeom prst="rect">
                        <a:avLst/>
                      </a:prstGeom>
                    </p:spPr>
                  </p:pic>
                </p:oleObj>
              </mc:Fallback>
            </mc:AlternateContent>
          </a:graphicData>
        </a:graphic>
      </p:graphicFrame>
      <p:graphicFrame>
        <p:nvGraphicFramePr>
          <p:cNvPr id="230" name="Object 229">
            <a:extLst>
              <a:ext uri="{FF2B5EF4-FFF2-40B4-BE49-F238E27FC236}">
                <a16:creationId xmlns:a16="http://schemas.microsoft.com/office/drawing/2014/main" id="{B0F4B143-5F61-4766-962A-D79BB63B0146}"/>
              </a:ext>
            </a:extLst>
          </p:cNvPr>
          <p:cNvGraphicFramePr>
            <a:graphicFrameLocks noChangeAspect="1"/>
          </p:cNvGraphicFramePr>
          <p:nvPr>
            <p:extLst>
              <p:ext uri="{D42A27DB-BD31-4B8C-83A1-F6EECF244321}">
                <p14:modId xmlns:p14="http://schemas.microsoft.com/office/powerpoint/2010/main" val="2134664287"/>
              </p:ext>
            </p:extLst>
          </p:nvPr>
        </p:nvGraphicFramePr>
        <p:xfrm>
          <a:off x="14974803" y="30294522"/>
          <a:ext cx="2219086" cy="929904"/>
        </p:xfrm>
        <a:graphic>
          <a:graphicData uri="http://schemas.openxmlformats.org/presentationml/2006/ole">
            <mc:AlternateContent xmlns:mc="http://schemas.openxmlformats.org/markup-compatibility/2006">
              <mc:Choice xmlns:v="urn:schemas-microsoft-com:vml" Requires="v">
                <p:oleObj name="CS ChemDraw Drawing" r:id="rId32" imgW="1000652" imgH="418660" progId="ChemDraw.Document.6.0">
                  <p:embed/>
                </p:oleObj>
              </mc:Choice>
              <mc:Fallback>
                <p:oleObj name="CS ChemDraw Drawing" r:id="rId32" imgW="1000652" imgH="418660" progId="ChemDraw.Document.6.0">
                  <p:embed/>
                  <p:pic>
                    <p:nvPicPr>
                      <p:cNvPr id="15" name="Object 14">
                        <a:extLst>
                          <a:ext uri="{FF2B5EF4-FFF2-40B4-BE49-F238E27FC236}">
                            <a16:creationId xmlns:a16="http://schemas.microsoft.com/office/drawing/2014/main" id="{38A96547-E991-4D60-8968-55310718FD47}"/>
                          </a:ext>
                        </a:extLst>
                      </p:cNvPr>
                      <p:cNvPicPr/>
                      <p:nvPr/>
                    </p:nvPicPr>
                    <p:blipFill>
                      <a:blip r:embed="rId33"/>
                      <a:stretch>
                        <a:fillRect/>
                      </a:stretch>
                    </p:blipFill>
                    <p:spPr>
                      <a:xfrm>
                        <a:off x="14974803" y="30294522"/>
                        <a:ext cx="2219086" cy="929904"/>
                      </a:xfrm>
                      <a:prstGeom prst="rect">
                        <a:avLst/>
                      </a:prstGeom>
                    </p:spPr>
                  </p:pic>
                </p:oleObj>
              </mc:Fallback>
            </mc:AlternateContent>
          </a:graphicData>
        </a:graphic>
      </p:graphicFrame>
      <p:graphicFrame>
        <p:nvGraphicFramePr>
          <p:cNvPr id="231" name="Object 230">
            <a:extLst>
              <a:ext uri="{FF2B5EF4-FFF2-40B4-BE49-F238E27FC236}">
                <a16:creationId xmlns:a16="http://schemas.microsoft.com/office/drawing/2014/main" id="{39418490-FFA3-4E2B-A20E-993BED062C42}"/>
              </a:ext>
            </a:extLst>
          </p:cNvPr>
          <p:cNvGraphicFramePr>
            <a:graphicFrameLocks noChangeAspect="1"/>
          </p:cNvGraphicFramePr>
          <p:nvPr>
            <p:extLst>
              <p:ext uri="{D42A27DB-BD31-4B8C-83A1-F6EECF244321}">
                <p14:modId xmlns:p14="http://schemas.microsoft.com/office/powerpoint/2010/main" val="2886239447"/>
              </p:ext>
            </p:extLst>
          </p:nvPr>
        </p:nvGraphicFramePr>
        <p:xfrm>
          <a:off x="14963576" y="31144288"/>
          <a:ext cx="2189462" cy="1245312"/>
        </p:xfrm>
        <a:graphic>
          <a:graphicData uri="http://schemas.openxmlformats.org/presentationml/2006/ole">
            <mc:AlternateContent xmlns:mc="http://schemas.openxmlformats.org/markup-compatibility/2006">
              <mc:Choice xmlns:v="urn:schemas-microsoft-com:vml" Requires="v">
                <p:oleObj name="CS ChemDraw Drawing" r:id="rId34" imgW="853920" imgH="485640" progId="ChemDraw.Document.6.0">
                  <p:embed/>
                </p:oleObj>
              </mc:Choice>
              <mc:Fallback>
                <p:oleObj name="CS ChemDraw Drawing" r:id="rId34" imgW="853920" imgH="485640" progId="ChemDraw.Document.6.0">
                  <p:embed/>
                  <p:pic>
                    <p:nvPicPr>
                      <p:cNvPr id="8" name="Object 7">
                        <a:extLst>
                          <a:ext uri="{FF2B5EF4-FFF2-40B4-BE49-F238E27FC236}">
                            <a16:creationId xmlns:a16="http://schemas.microsoft.com/office/drawing/2014/main" id="{91C8F6D7-6F05-4A27-A761-BBAAFF297269}"/>
                          </a:ext>
                        </a:extLst>
                      </p:cNvPr>
                      <p:cNvPicPr/>
                      <p:nvPr/>
                    </p:nvPicPr>
                    <p:blipFill>
                      <a:blip r:embed="rId35"/>
                      <a:stretch>
                        <a:fillRect/>
                      </a:stretch>
                    </p:blipFill>
                    <p:spPr>
                      <a:xfrm>
                        <a:off x="14963576" y="31144288"/>
                        <a:ext cx="2189462" cy="1245312"/>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A0EBEC02-8104-4D91-983A-EDD4EDEF1C8E}"/>
              </a:ext>
            </a:extLst>
          </p:cNvPr>
          <p:cNvGraphicFramePr>
            <a:graphicFrameLocks noChangeAspect="1"/>
          </p:cNvGraphicFramePr>
          <p:nvPr>
            <p:extLst>
              <p:ext uri="{D42A27DB-BD31-4B8C-83A1-F6EECF244321}">
                <p14:modId xmlns:p14="http://schemas.microsoft.com/office/powerpoint/2010/main" val="1654443735"/>
              </p:ext>
            </p:extLst>
          </p:nvPr>
        </p:nvGraphicFramePr>
        <p:xfrm>
          <a:off x="15467720" y="33598471"/>
          <a:ext cx="1835389" cy="1193815"/>
        </p:xfrm>
        <a:graphic>
          <a:graphicData uri="http://schemas.openxmlformats.org/presentationml/2006/ole">
            <mc:AlternateContent xmlns:mc="http://schemas.openxmlformats.org/markup-compatibility/2006">
              <mc:Choice xmlns:v="urn:schemas-microsoft-com:vml" Requires="v">
                <p:oleObj name="CS ChemDraw Drawing" r:id="rId36" imgW="1434600" imgH="933840" progId="ChemDraw.Document.6.0">
                  <p:embed/>
                </p:oleObj>
              </mc:Choice>
              <mc:Fallback>
                <p:oleObj name="CS ChemDraw Drawing" r:id="rId36" imgW="1434600" imgH="933840" progId="ChemDraw.Document.6.0">
                  <p:embed/>
                  <p:pic>
                    <p:nvPicPr>
                      <p:cNvPr id="0" name=""/>
                      <p:cNvPicPr/>
                      <p:nvPr/>
                    </p:nvPicPr>
                    <p:blipFill>
                      <a:blip r:embed="rId37"/>
                      <a:stretch>
                        <a:fillRect/>
                      </a:stretch>
                    </p:blipFill>
                    <p:spPr>
                      <a:xfrm>
                        <a:off x="15467720" y="33598471"/>
                        <a:ext cx="1835389" cy="119381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D708AFBE-C3EA-430E-BC3C-CAFCAA1ECD55}"/>
              </a:ext>
            </a:extLst>
          </p:cNvPr>
          <p:cNvGraphicFramePr>
            <a:graphicFrameLocks noChangeAspect="1"/>
          </p:cNvGraphicFramePr>
          <p:nvPr>
            <p:extLst>
              <p:ext uri="{D42A27DB-BD31-4B8C-83A1-F6EECF244321}">
                <p14:modId xmlns:p14="http://schemas.microsoft.com/office/powerpoint/2010/main" val="3753263331"/>
              </p:ext>
            </p:extLst>
          </p:nvPr>
        </p:nvGraphicFramePr>
        <p:xfrm>
          <a:off x="15267896" y="32302922"/>
          <a:ext cx="1835389" cy="1195137"/>
        </p:xfrm>
        <a:graphic>
          <a:graphicData uri="http://schemas.openxmlformats.org/presentationml/2006/ole">
            <mc:AlternateContent xmlns:mc="http://schemas.openxmlformats.org/markup-compatibility/2006">
              <mc:Choice xmlns:v="urn:schemas-microsoft-com:vml" Requires="v">
                <p:oleObj name="CS ChemDraw Drawing" r:id="rId38" imgW="1434240" imgH="933840" progId="ChemDraw.Document.6.0">
                  <p:embed/>
                </p:oleObj>
              </mc:Choice>
              <mc:Fallback>
                <p:oleObj name="CS ChemDraw Drawing" r:id="rId38" imgW="1434240" imgH="933840" progId="ChemDraw.Document.6.0">
                  <p:embed/>
                  <p:pic>
                    <p:nvPicPr>
                      <p:cNvPr id="0" name=""/>
                      <p:cNvPicPr/>
                      <p:nvPr/>
                    </p:nvPicPr>
                    <p:blipFill>
                      <a:blip r:embed="rId39"/>
                      <a:stretch>
                        <a:fillRect/>
                      </a:stretch>
                    </p:blipFill>
                    <p:spPr>
                      <a:xfrm>
                        <a:off x="15267896" y="32302922"/>
                        <a:ext cx="1835389" cy="1195137"/>
                      </a:xfrm>
                      <a:prstGeom prst="rect">
                        <a:avLst/>
                      </a:prstGeom>
                    </p:spPr>
                  </p:pic>
                </p:oleObj>
              </mc:Fallback>
            </mc:AlternateContent>
          </a:graphicData>
        </a:graphic>
      </p:graphicFrame>
      <p:pic>
        <p:nvPicPr>
          <p:cNvPr id="232" name="Picture 231">
            <a:extLst>
              <a:ext uri="{FF2B5EF4-FFF2-40B4-BE49-F238E27FC236}">
                <a16:creationId xmlns:a16="http://schemas.microsoft.com/office/drawing/2014/main" id="{0002673E-7718-413D-8D12-B6074DE432DA}"/>
              </a:ext>
            </a:extLst>
          </p:cNvPr>
          <p:cNvPicPr>
            <a:picLocks noChangeAspect="1"/>
          </p:cNvPicPr>
          <p:nvPr/>
        </p:nvPicPr>
        <p:blipFill>
          <a:blip r:embed="rId13"/>
          <a:stretch>
            <a:fillRect/>
          </a:stretch>
        </p:blipFill>
        <p:spPr>
          <a:xfrm rot="5400000">
            <a:off x="15489104" y="34496014"/>
            <a:ext cx="1137265" cy="2023922"/>
          </a:xfrm>
          <a:prstGeom prst="rect">
            <a:avLst/>
          </a:prstGeom>
        </p:spPr>
      </p:pic>
      <p:pic>
        <p:nvPicPr>
          <p:cNvPr id="233" name="Picture 232">
            <a:extLst>
              <a:ext uri="{FF2B5EF4-FFF2-40B4-BE49-F238E27FC236}">
                <a16:creationId xmlns:a16="http://schemas.microsoft.com/office/drawing/2014/main" id="{239FCD59-501F-4FD6-9B71-7CC2473B4C98}"/>
              </a:ext>
            </a:extLst>
          </p:cNvPr>
          <p:cNvPicPr>
            <a:picLocks noChangeAspect="1"/>
          </p:cNvPicPr>
          <p:nvPr/>
        </p:nvPicPr>
        <p:blipFill>
          <a:blip r:embed="rId19"/>
          <a:stretch>
            <a:fillRect/>
          </a:stretch>
        </p:blipFill>
        <p:spPr>
          <a:xfrm>
            <a:off x="23781066" y="22577168"/>
            <a:ext cx="1699439" cy="1268551"/>
          </a:xfrm>
          <a:prstGeom prst="rect">
            <a:avLst/>
          </a:prstGeom>
        </p:spPr>
      </p:pic>
      <p:graphicFrame>
        <p:nvGraphicFramePr>
          <p:cNvPr id="234" name="Object 233">
            <a:extLst>
              <a:ext uri="{FF2B5EF4-FFF2-40B4-BE49-F238E27FC236}">
                <a16:creationId xmlns:a16="http://schemas.microsoft.com/office/drawing/2014/main" id="{3C7DEA44-C6C5-4BC5-9B38-885C903C5098}"/>
              </a:ext>
            </a:extLst>
          </p:cNvPr>
          <p:cNvGraphicFramePr>
            <a:graphicFrameLocks noChangeAspect="1"/>
          </p:cNvGraphicFramePr>
          <p:nvPr>
            <p:extLst>
              <p:ext uri="{D42A27DB-BD31-4B8C-83A1-F6EECF244321}">
                <p14:modId xmlns:p14="http://schemas.microsoft.com/office/powerpoint/2010/main" val="4032314819"/>
              </p:ext>
            </p:extLst>
          </p:nvPr>
        </p:nvGraphicFramePr>
        <p:xfrm>
          <a:off x="23310873" y="24029423"/>
          <a:ext cx="2855036" cy="1056559"/>
        </p:xfrm>
        <a:graphic>
          <a:graphicData uri="http://schemas.openxmlformats.org/presentationml/2006/ole">
            <mc:AlternateContent xmlns:mc="http://schemas.openxmlformats.org/markup-compatibility/2006">
              <mc:Choice xmlns:v="urn:schemas-microsoft-com:vml" Requires="v">
                <p:oleObj name="CS ChemDraw Drawing" r:id="rId40" imgW="1166995" imgH="432593" progId="ChemDraw.Document.6.0">
                  <p:embed/>
                </p:oleObj>
              </mc:Choice>
              <mc:Fallback>
                <p:oleObj name="CS ChemDraw Drawing" r:id="rId40" imgW="1166995" imgH="432593" progId="ChemDraw.Document.6.0">
                  <p:embed/>
                  <p:pic>
                    <p:nvPicPr>
                      <p:cNvPr id="9" name="Object 8">
                        <a:extLst>
                          <a:ext uri="{FF2B5EF4-FFF2-40B4-BE49-F238E27FC236}">
                            <a16:creationId xmlns:a16="http://schemas.microsoft.com/office/drawing/2014/main" id="{0CA1CF89-8E0E-456A-AE96-620E5A667101}"/>
                          </a:ext>
                        </a:extLst>
                      </p:cNvPr>
                      <p:cNvPicPr/>
                      <p:nvPr/>
                    </p:nvPicPr>
                    <p:blipFill>
                      <a:blip r:embed="rId41"/>
                      <a:stretch>
                        <a:fillRect/>
                      </a:stretch>
                    </p:blipFill>
                    <p:spPr>
                      <a:xfrm>
                        <a:off x="23310873" y="24029423"/>
                        <a:ext cx="2855036" cy="1056559"/>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E94EA741-1154-467A-BEE0-505E65C5A9A7}"/>
              </a:ext>
            </a:extLst>
          </p:cNvPr>
          <p:cNvGraphicFramePr>
            <a:graphicFrameLocks noChangeAspect="1"/>
          </p:cNvGraphicFramePr>
          <p:nvPr>
            <p:extLst>
              <p:ext uri="{D42A27DB-BD31-4B8C-83A1-F6EECF244321}">
                <p14:modId xmlns:p14="http://schemas.microsoft.com/office/powerpoint/2010/main" val="2366487852"/>
              </p:ext>
            </p:extLst>
          </p:nvPr>
        </p:nvGraphicFramePr>
        <p:xfrm>
          <a:off x="23080344" y="25382550"/>
          <a:ext cx="3217431" cy="779463"/>
        </p:xfrm>
        <a:graphic>
          <a:graphicData uri="http://schemas.openxmlformats.org/presentationml/2006/ole">
            <mc:AlternateContent xmlns:mc="http://schemas.openxmlformats.org/markup-compatibility/2006">
              <mc:Choice xmlns:v="urn:schemas-microsoft-com:vml" Requires="v">
                <p:oleObj name="CS ChemDraw Drawing" r:id="rId42" imgW="3714480" imgH="780120" progId="ChemDraw.Document.6.0">
                  <p:embed/>
                </p:oleObj>
              </mc:Choice>
              <mc:Fallback>
                <p:oleObj name="CS ChemDraw Drawing" r:id="rId42" imgW="3714480" imgH="780120" progId="ChemDraw.Document.6.0">
                  <p:embed/>
                  <p:pic>
                    <p:nvPicPr>
                      <p:cNvPr id="0" name=""/>
                      <p:cNvPicPr/>
                      <p:nvPr/>
                    </p:nvPicPr>
                    <p:blipFill>
                      <a:blip r:embed="rId43"/>
                      <a:stretch>
                        <a:fillRect/>
                      </a:stretch>
                    </p:blipFill>
                    <p:spPr>
                      <a:xfrm>
                        <a:off x="23080344" y="25382550"/>
                        <a:ext cx="3217431" cy="779463"/>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40EB5D05-6B13-4663-95E9-CBDF5D2381DF}"/>
              </a:ext>
            </a:extLst>
          </p:cNvPr>
          <p:cNvGraphicFramePr>
            <a:graphicFrameLocks noChangeAspect="1"/>
          </p:cNvGraphicFramePr>
          <p:nvPr>
            <p:extLst>
              <p:ext uri="{D42A27DB-BD31-4B8C-83A1-F6EECF244321}">
                <p14:modId xmlns:p14="http://schemas.microsoft.com/office/powerpoint/2010/main" val="2381667203"/>
              </p:ext>
            </p:extLst>
          </p:nvPr>
        </p:nvGraphicFramePr>
        <p:xfrm>
          <a:off x="23588347" y="26318740"/>
          <a:ext cx="2501039" cy="909645"/>
        </p:xfrm>
        <a:graphic>
          <a:graphicData uri="http://schemas.openxmlformats.org/presentationml/2006/ole">
            <mc:AlternateContent xmlns:mc="http://schemas.openxmlformats.org/markup-compatibility/2006">
              <mc:Choice xmlns:v="urn:schemas-microsoft-com:vml" Requires="v">
                <p:oleObj name="CS ChemDraw Drawing" r:id="rId44" imgW="2055600" imgH="748080" progId="ChemDraw.Document.6.0">
                  <p:embed/>
                </p:oleObj>
              </mc:Choice>
              <mc:Fallback>
                <p:oleObj name="CS ChemDraw Drawing" r:id="rId44" imgW="2055600" imgH="748080" progId="ChemDraw.Document.6.0">
                  <p:embed/>
                  <p:pic>
                    <p:nvPicPr>
                      <p:cNvPr id="0" name=""/>
                      <p:cNvPicPr/>
                      <p:nvPr/>
                    </p:nvPicPr>
                    <p:blipFill>
                      <a:blip r:embed="rId45"/>
                      <a:stretch>
                        <a:fillRect/>
                      </a:stretch>
                    </p:blipFill>
                    <p:spPr>
                      <a:xfrm>
                        <a:off x="23588347" y="26318740"/>
                        <a:ext cx="2501039" cy="909645"/>
                      </a:xfrm>
                      <a:prstGeom prst="rect">
                        <a:avLst/>
                      </a:prstGeom>
                    </p:spPr>
                  </p:pic>
                </p:oleObj>
              </mc:Fallback>
            </mc:AlternateContent>
          </a:graphicData>
        </a:graphic>
      </p:graphicFrame>
      <p:graphicFrame>
        <p:nvGraphicFramePr>
          <p:cNvPr id="235" name="Object 234">
            <a:extLst>
              <a:ext uri="{FF2B5EF4-FFF2-40B4-BE49-F238E27FC236}">
                <a16:creationId xmlns:a16="http://schemas.microsoft.com/office/drawing/2014/main" id="{24667858-926E-4A39-86BA-5C61BDBA4836}"/>
              </a:ext>
            </a:extLst>
          </p:cNvPr>
          <p:cNvGraphicFramePr>
            <a:graphicFrameLocks noChangeAspect="1"/>
          </p:cNvGraphicFramePr>
          <p:nvPr>
            <p:extLst>
              <p:ext uri="{D42A27DB-BD31-4B8C-83A1-F6EECF244321}">
                <p14:modId xmlns:p14="http://schemas.microsoft.com/office/powerpoint/2010/main" val="3508172146"/>
              </p:ext>
            </p:extLst>
          </p:nvPr>
        </p:nvGraphicFramePr>
        <p:xfrm>
          <a:off x="23922065" y="27365944"/>
          <a:ext cx="1420596" cy="1268389"/>
        </p:xfrm>
        <a:graphic>
          <a:graphicData uri="http://schemas.openxmlformats.org/presentationml/2006/ole">
            <mc:AlternateContent xmlns:mc="http://schemas.openxmlformats.org/markup-compatibility/2006">
              <mc:Choice xmlns:v="urn:schemas-microsoft-com:vml" Requires="v">
                <p:oleObj name="CS ChemDraw Drawing" r:id="rId46" imgW="533160" imgH="476280" progId="ChemDraw.Document.6.0">
                  <p:embed/>
                </p:oleObj>
              </mc:Choice>
              <mc:Fallback>
                <p:oleObj name="CS ChemDraw Drawing" r:id="rId46" imgW="533160" imgH="476280" progId="ChemDraw.Document.6.0">
                  <p:embed/>
                  <p:pic>
                    <p:nvPicPr>
                      <p:cNvPr id="3" name="Object 2">
                        <a:extLst>
                          <a:ext uri="{FF2B5EF4-FFF2-40B4-BE49-F238E27FC236}">
                            <a16:creationId xmlns:a16="http://schemas.microsoft.com/office/drawing/2014/main" id="{A4CBC534-D1B4-4B50-9427-A9DA89881DC4}"/>
                          </a:ext>
                        </a:extLst>
                      </p:cNvPr>
                      <p:cNvPicPr/>
                      <p:nvPr/>
                    </p:nvPicPr>
                    <p:blipFill>
                      <a:blip r:embed="rId47"/>
                      <a:stretch>
                        <a:fillRect/>
                      </a:stretch>
                    </p:blipFill>
                    <p:spPr>
                      <a:xfrm>
                        <a:off x="23922065" y="27365944"/>
                        <a:ext cx="1420596" cy="1268389"/>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2D7BA90C-E51E-4D79-9E7A-30A33855C1C8}"/>
              </a:ext>
            </a:extLst>
          </p:cNvPr>
          <p:cNvGraphicFramePr>
            <a:graphicFrameLocks noChangeAspect="1"/>
          </p:cNvGraphicFramePr>
          <p:nvPr>
            <p:extLst>
              <p:ext uri="{D42A27DB-BD31-4B8C-83A1-F6EECF244321}">
                <p14:modId xmlns:p14="http://schemas.microsoft.com/office/powerpoint/2010/main" val="166734040"/>
              </p:ext>
            </p:extLst>
          </p:nvPr>
        </p:nvGraphicFramePr>
        <p:xfrm>
          <a:off x="24006715" y="28691085"/>
          <a:ext cx="1541425" cy="1261298"/>
        </p:xfrm>
        <a:graphic>
          <a:graphicData uri="http://schemas.openxmlformats.org/presentationml/2006/ole">
            <mc:AlternateContent xmlns:mc="http://schemas.openxmlformats.org/markup-compatibility/2006">
              <mc:Choice xmlns:v="urn:schemas-microsoft-com:vml" Requires="v">
                <p:oleObj name="CS ChemDraw Drawing" r:id="rId48" imgW="1722240" imgH="1504080" progId="ChemDraw.Document.6.0">
                  <p:embed/>
                </p:oleObj>
              </mc:Choice>
              <mc:Fallback>
                <p:oleObj name="CS ChemDraw Drawing" r:id="rId48" imgW="1722240" imgH="1504080" progId="ChemDraw.Document.6.0">
                  <p:embed/>
                  <p:pic>
                    <p:nvPicPr>
                      <p:cNvPr id="0" name=""/>
                      <p:cNvPicPr/>
                      <p:nvPr/>
                    </p:nvPicPr>
                    <p:blipFill>
                      <a:blip r:embed="rId49"/>
                      <a:stretch>
                        <a:fillRect/>
                      </a:stretch>
                    </p:blipFill>
                    <p:spPr>
                      <a:xfrm>
                        <a:off x="24006715" y="28691085"/>
                        <a:ext cx="1541425" cy="1261298"/>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40FD0438-6175-41B1-8E9D-E3F164017C72}"/>
              </a:ext>
            </a:extLst>
          </p:cNvPr>
          <p:cNvGraphicFramePr>
            <a:graphicFrameLocks noChangeAspect="1"/>
          </p:cNvGraphicFramePr>
          <p:nvPr>
            <p:extLst>
              <p:ext uri="{D42A27DB-BD31-4B8C-83A1-F6EECF244321}">
                <p14:modId xmlns:p14="http://schemas.microsoft.com/office/powerpoint/2010/main" val="4023412429"/>
              </p:ext>
            </p:extLst>
          </p:nvPr>
        </p:nvGraphicFramePr>
        <p:xfrm>
          <a:off x="23710484" y="30162887"/>
          <a:ext cx="2055813" cy="747713"/>
        </p:xfrm>
        <a:graphic>
          <a:graphicData uri="http://schemas.openxmlformats.org/presentationml/2006/ole">
            <mc:AlternateContent xmlns:mc="http://schemas.openxmlformats.org/markup-compatibility/2006">
              <mc:Choice xmlns:v="urn:schemas-microsoft-com:vml" Requires="v">
                <p:oleObj name="CS ChemDraw Drawing" r:id="rId50" imgW="2055600" imgH="748080" progId="ChemDraw.Document.6.0">
                  <p:embed/>
                </p:oleObj>
              </mc:Choice>
              <mc:Fallback>
                <p:oleObj name="CS ChemDraw Drawing" r:id="rId50" imgW="2055600" imgH="748080" progId="ChemDraw.Document.6.0">
                  <p:embed/>
                  <p:pic>
                    <p:nvPicPr>
                      <p:cNvPr id="0" name=""/>
                      <p:cNvPicPr/>
                      <p:nvPr/>
                    </p:nvPicPr>
                    <p:blipFill>
                      <a:blip r:embed="rId51"/>
                      <a:stretch>
                        <a:fillRect/>
                      </a:stretch>
                    </p:blipFill>
                    <p:spPr>
                      <a:xfrm>
                        <a:off x="23710484" y="30162887"/>
                        <a:ext cx="2055813" cy="747713"/>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2BBDC2CD-6204-4079-A334-6FCA4212D1D3}"/>
              </a:ext>
            </a:extLst>
          </p:cNvPr>
          <p:cNvGraphicFramePr>
            <a:graphicFrameLocks noChangeAspect="1"/>
          </p:cNvGraphicFramePr>
          <p:nvPr>
            <p:extLst>
              <p:ext uri="{D42A27DB-BD31-4B8C-83A1-F6EECF244321}">
                <p14:modId xmlns:p14="http://schemas.microsoft.com/office/powerpoint/2010/main" val="508925149"/>
              </p:ext>
            </p:extLst>
          </p:nvPr>
        </p:nvGraphicFramePr>
        <p:xfrm>
          <a:off x="23833299" y="31387531"/>
          <a:ext cx="1770063" cy="758825"/>
        </p:xfrm>
        <a:graphic>
          <a:graphicData uri="http://schemas.openxmlformats.org/presentationml/2006/ole">
            <mc:AlternateContent xmlns:mc="http://schemas.openxmlformats.org/markup-compatibility/2006">
              <mc:Choice xmlns:v="urn:schemas-microsoft-com:vml" Requires="v">
                <p:oleObj name="CS ChemDraw Drawing" r:id="rId52" imgW="1769760" imgH="758520" progId="ChemDraw.Document.6.0">
                  <p:embed/>
                </p:oleObj>
              </mc:Choice>
              <mc:Fallback>
                <p:oleObj name="CS ChemDraw Drawing" r:id="rId52" imgW="1769760" imgH="758520" progId="ChemDraw.Document.6.0">
                  <p:embed/>
                  <p:pic>
                    <p:nvPicPr>
                      <p:cNvPr id="0" name=""/>
                      <p:cNvPicPr/>
                      <p:nvPr/>
                    </p:nvPicPr>
                    <p:blipFill>
                      <a:blip r:embed="rId53"/>
                      <a:stretch>
                        <a:fillRect/>
                      </a:stretch>
                    </p:blipFill>
                    <p:spPr>
                      <a:xfrm>
                        <a:off x="23833299" y="31387531"/>
                        <a:ext cx="1770063" cy="758825"/>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BF446A3C-37CF-4E71-9C66-222F78D1AAF7}"/>
              </a:ext>
            </a:extLst>
          </p:cNvPr>
          <p:cNvGraphicFramePr>
            <a:graphicFrameLocks noChangeAspect="1"/>
          </p:cNvGraphicFramePr>
          <p:nvPr>
            <p:extLst>
              <p:ext uri="{D42A27DB-BD31-4B8C-83A1-F6EECF244321}">
                <p14:modId xmlns:p14="http://schemas.microsoft.com/office/powerpoint/2010/main" val="3801797621"/>
              </p:ext>
            </p:extLst>
          </p:nvPr>
        </p:nvGraphicFramePr>
        <p:xfrm>
          <a:off x="23704809" y="32620608"/>
          <a:ext cx="1968500" cy="779463"/>
        </p:xfrm>
        <a:graphic>
          <a:graphicData uri="http://schemas.openxmlformats.org/presentationml/2006/ole">
            <mc:AlternateContent xmlns:mc="http://schemas.openxmlformats.org/markup-compatibility/2006">
              <mc:Choice xmlns:v="urn:schemas-microsoft-com:vml" Requires="v">
                <p:oleObj name="CS ChemDraw Drawing" r:id="rId54" imgW="1969200" imgH="779040" progId="ChemDraw.Document.6.0">
                  <p:embed/>
                </p:oleObj>
              </mc:Choice>
              <mc:Fallback>
                <p:oleObj name="CS ChemDraw Drawing" r:id="rId54" imgW="1969200" imgH="779040" progId="ChemDraw.Document.6.0">
                  <p:embed/>
                  <p:pic>
                    <p:nvPicPr>
                      <p:cNvPr id="0" name=""/>
                      <p:cNvPicPr/>
                      <p:nvPr/>
                    </p:nvPicPr>
                    <p:blipFill>
                      <a:blip r:embed="rId55"/>
                      <a:stretch>
                        <a:fillRect/>
                      </a:stretch>
                    </p:blipFill>
                    <p:spPr>
                      <a:xfrm>
                        <a:off x="23704809" y="32620608"/>
                        <a:ext cx="1968500" cy="779463"/>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B0562FDB-A333-432E-A3DD-15C467EDD4D8}"/>
              </a:ext>
            </a:extLst>
          </p:cNvPr>
          <p:cNvGraphicFramePr>
            <a:graphicFrameLocks noChangeAspect="1"/>
          </p:cNvGraphicFramePr>
          <p:nvPr>
            <p:extLst>
              <p:ext uri="{D42A27DB-BD31-4B8C-83A1-F6EECF244321}">
                <p14:modId xmlns:p14="http://schemas.microsoft.com/office/powerpoint/2010/main" val="3179116398"/>
              </p:ext>
            </p:extLst>
          </p:nvPr>
        </p:nvGraphicFramePr>
        <p:xfrm>
          <a:off x="24110804" y="33895096"/>
          <a:ext cx="1433513" cy="742950"/>
        </p:xfrm>
        <a:graphic>
          <a:graphicData uri="http://schemas.openxmlformats.org/presentationml/2006/ole">
            <mc:AlternateContent xmlns:mc="http://schemas.openxmlformats.org/markup-compatibility/2006">
              <mc:Choice xmlns:v="urn:schemas-microsoft-com:vml" Requires="v">
                <p:oleObj name="CS ChemDraw Drawing" r:id="rId56" imgW="1434240" imgH="743400" progId="ChemDraw.Document.6.0">
                  <p:embed/>
                </p:oleObj>
              </mc:Choice>
              <mc:Fallback>
                <p:oleObj name="CS ChemDraw Drawing" r:id="rId56" imgW="1434240" imgH="743400" progId="ChemDraw.Document.6.0">
                  <p:embed/>
                  <p:pic>
                    <p:nvPicPr>
                      <p:cNvPr id="0" name=""/>
                      <p:cNvPicPr/>
                      <p:nvPr/>
                    </p:nvPicPr>
                    <p:blipFill>
                      <a:blip r:embed="rId57"/>
                      <a:stretch>
                        <a:fillRect/>
                      </a:stretch>
                    </p:blipFill>
                    <p:spPr>
                      <a:xfrm>
                        <a:off x="24110804" y="33895096"/>
                        <a:ext cx="1433513" cy="74295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43DD43F7-FA64-4BE1-901E-519E8D6E5E66}"/>
              </a:ext>
            </a:extLst>
          </p:cNvPr>
          <p:cNvGraphicFramePr>
            <a:graphicFrameLocks noChangeAspect="1"/>
          </p:cNvGraphicFramePr>
          <p:nvPr>
            <p:extLst>
              <p:ext uri="{D42A27DB-BD31-4B8C-83A1-F6EECF244321}">
                <p14:modId xmlns:p14="http://schemas.microsoft.com/office/powerpoint/2010/main" val="39429169"/>
              </p:ext>
            </p:extLst>
          </p:nvPr>
        </p:nvGraphicFramePr>
        <p:xfrm>
          <a:off x="23693598" y="35109088"/>
          <a:ext cx="2049463" cy="676275"/>
        </p:xfrm>
        <a:graphic>
          <a:graphicData uri="http://schemas.openxmlformats.org/presentationml/2006/ole">
            <mc:AlternateContent xmlns:mc="http://schemas.openxmlformats.org/markup-compatibility/2006">
              <mc:Choice xmlns:v="urn:schemas-microsoft-com:vml" Requires="v">
                <p:oleObj name="CS ChemDraw Drawing" r:id="rId58" imgW="2048760" imgH="675720" progId="ChemDraw.Document.6.0">
                  <p:embed/>
                </p:oleObj>
              </mc:Choice>
              <mc:Fallback>
                <p:oleObj name="CS ChemDraw Drawing" r:id="rId58" imgW="2048760" imgH="675720" progId="ChemDraw.Document.6.0">
                  <p:embed/>
                  <p:pic>
                    <p:nvPicPr>
                      <p:cNvPr id="0" name=""/>
                      <p:cNvPicPr/>
                      <p:nvPr/>
                    </p:nvPicPr>
                    <p:blipFill>
                      <a:blip r:embed="rId59"/>
                      <a:stretch>
                        <a:fillRect/>
                      </a:stretch>
                    </p:blipFill>
                    <p:spPr>
                      <a:xfrm>
                        <a:off x="23693598" y="35109088"/>
                        <a:ext cx="2049463" cy="676275"/>
                      </a:xfrm>
                      <a:prstGeom prst="rect">
                        <a:avLst/>
                      </a:prstGeom>
                    </p:spPr>
                  </p:pic>
                </p:oleObj>
              </mc:Fallback>
            </mc:AlternateContent>
          </a:graphicData>
        </a:graphic>
      </p:graphicFrame>
      <p:pic>
        <p:nvPicPr>
          <p:cNvPr id="238" name="Picture 237">
            <a:extLst>
              <a:ext uri="{FF2B5EF4-FFF2-40B4-BE49-F238E27FC236}">
                <a16:creationId xmlns:a16="http://schemas.microsoft.com/office/drawing/2014/main" id="{7E024FDC-E191-4059-80D3-9B668BCC0079}"/>
              </a:ext>
            </a:extLst>
          </p:cNvPr>
          <p:cNvPicPr>
            <a:picLocks noChangeAspect="1"/>
          </p:cNvPicPr>
          <p:nvPr/>
        </p:nvPicPr>
        <p:blipFill>
          <a:blip r:embed="rId19"/>
          <a:stretch>
            <a:fillRect/>
          </a:stretch>
        </p:blipFill>
        <p:spPr>
          <a:xfrm>
            <a:off x="35881280" y="22522190"/>
            <a:ext cx="1699439" cy="1268551"/>
          </a:xfrm>
          <a:prstGeom prst="rect">
            <a:avLst/>
          </a:prstGeom>
        </p:spPr>
      </p:pic>
      <p:graphicFrame>
        <p:nvGraphicFramePr>
          <p:cNvPr id="53" name="Object 52">
            <a:extLst>
              <a:ext uri="{FF2B5EF4-FFF2-40B4-BE49-F238E27FC236}">
                <a16:creationId xmlns:a16="http://schemas.microsoft.com/office/drawing/2014/main" id="{460F58E2-AE98-4960-BA76-2EF8AD38CCCF}"/>
              </a:ext>
            </a:extLst>
          </p:cNvPr>
          <p:cNvGraphicFramePr>
            <a:graphicFrameLocks noChangeAspect="1"/>
          </p:cNvGraphicFramePr>
          <p:nvPr>
            <p:extLst>
              <p:ext uri="{D42A27DB-BD31-4B8C-83A1-F6EECF244321}">
                <p14:modId xmlns:p14="http://schemas.microsoft.com/office/powerpoint/2010/main" val="1329232777"/>
              </p:ext>
            </p:extLst>
          </p:nvPr>
        </p:nvGraphicFramePr>
        <p:xfrm>
          <a:off x="32587563" y="22585114"/>
          <a:ext cx="1431925" cy="1152525"/>
        </p:xfrm>
        <a:graphic>
          <a:graphicData uri="http://schemas.openxmlformats.org/presentationml/2006/ole">
            <mc:AlternateContent xmlns:mc="http://schemas.openxmlformats.org/markup-compatibility/2006">
              <mc:Choice xmlns:v="urn:schemas-microsoft-com:vml" Requires="v">
                <p:oleObj name="CS ChemDraw Drawing" r:id="rId60" imgW="1431360" imgH="1152720" progId="ChemDraw.Document.6.0">
                  <p:embed/>
                </p:oleObj>
              </mc:Choice>
              <mc:Fallback>
                <p:oleObj name="CS ChemDraw Drawing" r:id="rId60" imgW="1431360" imgH="1152720" progId="ChemDraw.Document.6.0">
                  <p:embed/>
                  <p:pic>
                    <p:nvPicPr>
                      <p:cNvPr id="0" name=""/>
                      <p:cNvPicPr/>
                      <p:nvPr/>
                    </p:nvPicPr>
                    <p:blipFill>
                      <a:blip r:embed="rId61"/>
                      <a:stretch>
                        <a:fillRect/>
                      </a:stretch>
                    </p:blipFill>
                    <p:spPr>
                      <a:xfrm>
                        <a:off x="32587563" y="22585114"/>
                        <a:ext cx="1431925" cy="1152525"/>
                      </a:xfrm>
                      <a:prstGeom prst="rect">
                        <a:avLst/>
                      </a:prstGeom>
                    </p:spPr>
                  </p:pic>
                </p:oleObj>
              </mc:Fallback>
            </mc:AlternateContent>
          </a:graphicData>
        </a:graphic>
      </p:graphicFrame>
      <p:pic>
        <p:nvPicPr>
          <p:cNvPr id="239" name="Picture 238">
            <a:extLst>
              <a:ext uri="{FF2B5EF4-FFF2-40B4-BE49-F238E27FC236}">
                <a16:creationId xmlns:a16="http://schemas.microsoft.com/office/drawing/2014/main" id="{E34B91F0-264E-4E54-9C1F-22E89843359F}"/>
              </a:ext>
            </a:extLst>
          </p:cNvPr>
          <p:cNvPicPr>
            <a:picLocks noChangeAspect="1"/>
          </p:cNvPicPr>
          <p:nvPr/>
        </p:nvPicPr>
        <p:blipFill>
          <a:blip r:embed="rId19"/>
          <a:stretch>
            <a:fillRect/>
          </a:stretch>
        </p:blipFill>
        <p:spPr>
          <a:xfrm>
            <a:off x="35850037" y="23740703"/>
            <a:ext cx="1699439" cy="1268551"/>
          </a:xfrm>
          <a:prstGeom prst="rect">
            <a:avLst/>
          </a:prstGeom>
        </p:spPr>
      </p:pic>
      <p:graphicFrame>
        <p:nvGraphicFramePr>
          <p:cNvPr id="54" name="Object 53">
            <a:extLst>
              <a:ext uri="{FF2B5EF4-FFF2-40B4-BE49-F238E27FC236}">
                <a16:creationId xmlns:a16="http://schemas.microsoft.com/office/drawing/2014/main" id="{E275B18A-94F6-40F7-AEEB-AAC7CB888B20}"/>
              </a:ext>
            </a:extLst>
          </p:cNvPr>
          <p:cNvGraphicFramePr>
            <a:graphicFrameLocks noChangeAspect="1"/>
          </p:cNvGraphicFramePr>
          <p:nvPr>
            <p:extLst>
              <p:ext uri="{D42A27DB-BD31-4B8C-83A1-F6EECF244321}">
                <p14:modId xmlns:p14="http://schemas.microsoft.com/office/powerpoint/2010/main" val="1559713074"/>
              </p:ext>
            </p:extLst>
          </p:nvPr>
        </p:nvGraphicFramePr>
        <p:xfrm>
          <a:off x="32134681" y="23998018"/>
          <a:ext cx="2386013" cy="958850"/>
        </p:xfrm>
        <a:graphic>
          <a:graphicData uri="http://schemas.openxmlformats.org/presentationml/2006/ole">
            <mc:AlternateContent xmlns:mc="http://schemas.openxmlformats.org/markup-compatibility/2006">
              <mc:Choice xmlns:v="urn:schemas-microsoft-com:vml" Requires="v">
                <p:oleObj name="CS ChemDraw Drawing" r:id="rId62" imgW="2385360" imgH="959400" progId="ChemDraw.Document.6.0">
                  <p:embed/>
                </p:oleObj>
              </mc:Choice>
              <mc:Fallback>
                <p:oleObj name="CS ChemDraw Drawing" r:id="rId62" imgW="2385360" imgH="959400" progId="ChemDraw.Document.6.0">
                  <p:embed/>
                  <p:pic>
                    <p:nvPicPr>
                      <p:cNvPr id="0" name=""/>
                      <p:cNvPicPr/>
                      <p:nvPr/>
                    </p:nvPicPr>
                    <p:blipFill>
                      <a:blip r:embed="rId63"/>
                      <a:stretch>
                        <a:fillRect/>
                      </a:stretch>
                    </p:blipFill>
                    <p:spPr>
                      <a:xfrm>
                        <a:off x="32134681" y="23998018"/>
                        <a:ext cx="2386013" cy="958850"/>
                      </a:xfrm>
                      <a:prstGeom prst="rect">
                        <a:avLst/>
                      </a:prstGeom>
                    </p:spPr>
                  </p:pic>
                </p:oleObj>
              </mc:Fallback>
            </mc:AlternateContent>
          </a:graphicData>
        </a:graphic>
      </p:graphicFrame>
      <p:pic>
        <p:nvPicPr>
          <p:cNvPr id="241" name="Picture 240">
            <a:extLst>
              <a:ext uri="{FF2B5EF4-FFF2-40B4-BE49-F238E27FC236}">
                <a16:creationId xmlns:a16="http://schemas.microsoft.com/office/drawing/2014/main" id="{0F4982AB-057D-41E1-BC83-D7A1A519F587}"/>
              </a:ext>
            </a:extLst>
          </p:cNvPr>
          <p:cNvPicPr>
            <a:picLocks noChangeAspect="1"/>
          </p:cNvPicPr>
          <p:nvPr/>
        </p:nvPicPr>
        <p:blipFill>
          <a:blip r:embed="rId13"/>
          <a:stretch>
            <a:fillRect/>
          </a:stretch>
        </p:blipFill>
        <p:spPr>
          <a:xfrm rot="16200000">
            <a:off x="35981864" y="27046230"/>
            <a:ext cx="1137265" cy="2023922"/>
          </a:xfrm>
          <a:prstGeom prst="rect">
            <a:avLst/>
          </a:prstGeom>
        </p:spPr>
      </p:pic>
      <p:graphicFrame>
        <p:nvGraphicFramePr>
          <p:cNvPr id="242" name="Object 241">
            <a:extLst>
              <a:ext uri="{FF2B5EF4-FFF2-40B4-BE49-F238E27FC236}">
                <a16:creationId xmlns:a16="http://schemas.microsoft.com/office/drawing/2014/main" id="{DF500D89-F27D-4BBD-9019-C673E83361DE}"/>
              </a:ext>
            </a:extLst>
          </p:cNvPr>
          <p:cNvGraphicFramePr>
            <a:graphicFrameLocks noChangeAspect="1"/>
          </p:cNvGraphicFramePr>
          <p:nvPr>
            <p:extLst>
              <p:ext uri="{D42A27DB-BD31-4B8C-83A1-F6EECF244321}">
                <p14:modId xmlns:p14="http://schemas.microsoft.com/office/powerpoint/2010/main" val="791579667"/>
              </p:ext>
            </p:extLst>
          </p:nvPr>
        </p:nvGraphicFramePr>
        <p:xfrm>
          <a:off x="32505884" y="27397385"/>
          <a:ext cx="1453921" cy="1427960"/>
        </p:xfrm>
        <a:graphic>
          <a:graphicData uri="http://schemas.openxmlformats.org/presentationml/2006/ole">
            <mc:AlternateContent xmlns:mc="http://schemas.openxmlformats.org/markup-compatibility/2006">
              <mc:Choice xmlns:v="urn:schemas-microsoft-com:vml" Requires="v">
                <p:oleObj name="CS ChemDraw Drawing" r:id="rId24" imgW="532800" imgH="523800" progId="ChemDraw.Document.6.0">
                  <p:embed/>
                </p:oleObj>
              </mc:Choice>
              <mc:Fallback>
                <p:oleObj name="CS ChemDraw Drawing" r:id="rId24" imgW="532800" imgH="523800" progId="ChemDraw.Document.6.0">
                  <p:embed/>
                  <p:pic>
                    <p:nvPicPr>
                      <p:cNvPr id="226" name="Object 225">
                        <a:extLst>
                          <a:ext uri="{FF2B5EF4-FFF2-40B4-BE49-F238E27FC236}">
                            <a16:creationId xmlns:a16="http://schemas.microsoft.com/office/drawing/2014/main" id="{1712CF25-0881-43D5-98FC-A079D01E47F5}"/>
                          </a:ext>
                        </a:extLst>
                      </p:cNvPr>
                      <p:cNvPicPr/>
                      <p:nvPr/>
                    </p:nvPicPr>
                    <p:blipFill>
                      <a:blip r:embed="rId25"/>
                      <a:stretch>
                        <a:fillRect/>
                      </a:stretch>
                    </p:blipFill>
                    <p:spPr>
                      <a:xfrm>
                        <a:off x="32505884" y="27397385"/>
                        <a:ext cx="1453921" cy="1427960"/>
                      </a:xfrm>
                      <a:prstGeom prst="rect">
                        <a:avLst/>
                      </a:prstGeom>
                    </p:spPr>
                  </p:pic>
                </p:oleObj>
              </mc:Fallback>
            </mc:AlternateContent>
          </a:graphicData>
        </a:graphic>
      </p:graphicFrame>
      <p:pic>
        <p:nvPicPr>
          <p:cNvPr id="243" name="Picture 242">
            <a:extLst>
              <a:ext uri="{FF2B5EF4-FFF2-40B4-BE49-F238E27FC236}">
                <a16:creationId xmlns:a16="http://schemas.microsoft.com/office/drawing/2014/main" id="{B27FF0E0-260D-4097-AD1A-B45D4E4EF005}"/>
              </a:ext>
            </a:extLst>
          </p:cNvPr>
          <p:cNvPicPr>
            <a:picLocks noChangeAspect="1"/>
          </p:cNvPicPr>
          <p:nvPr/>
        </p:nvPicPr>
        <p:blipFill>
          <a:blip r:embed="rId14"/>
          <a:stretch>
            <a:fillRect/>
          </a:stretch>
        </p:blipFill>
        <p:spPr>
          <a:xfrm rot="16200000">
            <a:off x="36061780" y="30740760"/>
            <a:ext cx="1018817" cy="2019062"/>
          </a:xfrm>
          <a:prstGeom prst="rect">
            <a:avLst/>
          </a:prstGeom>
        </p:spPr>
      </p:pic>
      <p:graphicFrame>
        <p:nvGraphicFramePr>
          <p:cNvPr id="244" name="Object 243">
            <a:extLst>
              <a:ext uri="{FF2B5EF4-FFF2-40B4-BE49-F238E27FC236}">
                <a16:creationId xmlns:a16="http://schemas.microsoft.com/office/drawing/2014/main" id="{ED565163-7738-4005-BEC3-DBE1BE5906A1}"/>
              </a:ext>
            </a:extLst>
          </p:cNvPr>
          <p:cNvGraphicFramePr>
            <a:graphicFrameLocks noChangeAspect="1"/>
          </p:cNvGraphicFramePr>
          <p:nvPr>
            <p:extLst>
              <p:ext uri="{D42A27DB-BD31-4B8C-83A1-F6EECF244321}">
                <p14:modId xmlns:p14="http://schemas.microsoft.com/office/powerpoint/2010/main" val="4097419128"/>
              </p:ext>
            </p:extLst>
          </p:nvPr>
        </p:nvGraphicFramePr>
        <p:xfrm>
          <a:off x="32565531" y="31138247"/>
          <a:ext cx="1453921" cy="1427960"/>
        </p:xfrm>
        <a:graphic>
          <a:graphicData uri="http://schemas.openxmlformats.org/presentationml/2006/ole">
            <mc:AlternateContent xmlns:mc="http://schemas.openxmlformats.org/markup-compatibility/2006">
              <mc:Choice xmlns:v="urn:schemas-microsoft-com:vml" Requires="v">
                <p:oleObj name="CS ChemDraw Drawing" r:id="rId24" imgW="532800" imgH="523800" progId="ChemDraw.Document.6.0">
                  <p:embed/>
                </p:oleObj>
              </mc:Choice>
              <mc:Fallback>
                <p:oleObj name="CS ChemDraw Drawing" r:id="rId24" imgW="532800" imgH="523800" progId="ChemDraw.Document.6.0">
                  <p:embed/>
                  <p:pic>
                    <p:nvPicPr>
                      <p:cNvPr id="242" name="Object 241">
                        <a:extLst>
                          <a:ext uri="{FF2B5EF4-FFF2-40B4-BE49-F238E27FC236}">
                            <a16:creationId xmlns:a16="http://schemas.microsoft.com/office/drawing/2014/main" id="{DF500D89-F27D-4BBD-9019-C673E83361DE}"/>
                          </a:ext>
                        </a:extLst>
                      </p:cNvPr>
                      <p:cNvPicPr/>
                      <p:nvPr/>
                    </p:nvPicPr>
                    <p:blipFill>
                      <a:blip r:embed="rId25"/>
                      <a:stretch>
                        <a:fillRect/>
                      </a:stretch>
                    </p:blipFill>
                    <p:spPr>
                      <a:xfrm>
                        <a:off x="32565531" y="31138247"/>
                        <a:ext cx="1453921" cy="1427960"/>
                      </a:xfrm>
                      <a:prstGeom prst="rect">
                        <a:avLst/>
                      </a:prstGeom>
                    </p:spPr>
                  </p:pic>
                </p:oleObj>
              </mc:Fallback>
            </mc:AlternateContent>
          </a:graphicData>
        </a:graphic>
      </p:graphicFrame>
      <p:pic>
        <p:nvPicPr>
          <p:cNvPr id="245" name="Picture 244">
            <a:extLst>
              <a:ext uri="{FF2B5EF4-FFF2-40B4-BE49-F238E27FC236}">
                <a16:creationId xmlns:a16="http://schemas.microsoft.com/office/drawing/2014/main" id="{7215BB1C-45C7-4D97-BFFF-AB2F328ED3DA}"/>
              </a:ext>
            </a:extLst>
          </p:cNvPr>
          <p:cNvPicPr>
            <a:picLocks noChangeAspect="1"/>
          </p:cNvPicPr>
          <p:nvPr/>
        </p:nvPicPr>
        <p:blipFill>
          <a:blip r:embed="rId15"/>
          <a:stretch>
            <a:fillRect/>
          </a:stretch>
        </p:blipFill>
        <p:spPr>
          <a:xfrm rot="16200000">
            <a:off x="36067493" y="34144586"/>
            <a:ext cx="1236273" cy="2500914"/>
          </a:xfrm>
          <a:prstGeom prst="rect">
            <a:avLst/>
          </a:prstGeom>
        </p:spPr>
      </p:pic>
      <p:graphicFrame>
        <p:nvGraphicFramePr>
          <p:cNvPr id="246" name="Object 245">
            <a:extLst>
              <a:ext uri="{FF2B5EF4-FFF2-40B4-BE49-F238E27FC236}">
                <a16:creationId xmlns:a16="http://schemas.microsoft.com/office/drawing/2014/main" id="{289D04EB-664C-43C5-B264-FB5A1E304027}"/>
              </a:ext>
            </a:extLst>
          </p:cNvPr>
          <p:cNvGraphicFramePr>
            <a:graphicFrameLocks noChangeAspect="1"/>
          </p:cNvGraphicFramePr>
          <p:nvPr>
            <p:extLst>
              <p:ext uri="{D42A27DB-BD31-4B8C-83A1-F6EECF244321}">
                <p14:modId xmlns:p14="http://schemas.microsoft.com/office/powerpoint/2010/main" val="1412524612"/>
              </p:ext>
            </p:extLst>
          </p:nvPr>
        </p:nvGraphicFramePr>
        <p:xfrm>
          <a:off x="32687060" y="34733245"/>
          <a:ext cx="1453921" cy="1427960"/>
        </p:xfrm>
        <a:graphic>
          <a:graphicData uri="http://schemas.openxmlformats.org/presentationml/2006/ole">
            <mc:AlternateContent xmlns:mc="http://schemas.openxmlformats.org/markup-compatibility/2006">
              <mc:Choice xmlns:v="urn:schemas-microsoft-com:vml" Requires="v">
                <p:oleObj name="CS ChemDraw Drawing" r:id="rId24" imgW="532800" imgH="523800" progId="ChemDraw.Document.6.0">
                  <p:embed/>
                </p:oleObj>
              </mc:Choice>
              <mc:Fallback>
                <p:oleObj name="CS ChemDraw Drawing" r:id="rId24" imgW="532800" imgH="523800" progId="ChemDraw.Document.6.0">
                  <p:embed/>
                  <p:pic>
                    <p:nvPicPr>
                      <p:cNvPr id="244" name="Object 243">
                        <a:extLst>
                          <a:ext uri="{FF2B5EF4-FFF2-40B4-BE49-F238E27FC236}">
                            <a16:creationId xmlns:a16="http://schemas.microsoft.com/office/drawing/2014/main" id="{ED565163-7738-4005-BEC3-DBE1BE5906A1}"/>
                          </a:ext>
                        </a:extLst>
                      </p:cNvPr>
                      <p:cNvPicPr/>
                      <p:nvPr/>
                    </p:nvPicPr>
                    <p:blipFill>
                      <a:blip r:embed="rId25"/>
                      <a:stretch>
                        <a:fillRect/>
                      </a:stretch>
                    </p:blipFill>
                    <p:spPr>
                      <a:xfrm>
                        <a:off x="32687060" y="34733245"/>
                        <a:ext cx="1453921" cy="1427960"/>
                      </a:xfrm>
                      <a:prstGeom prst="rect">
                        <a:avLst/>
                      </a:prstGeom>
                    </p:spPr>
                  </p:pic>
                </p:oleObj>
              </mc:Fallback>
            </mc:AlternateContent>
          </a:graphicData>
        </a:graphic>
      </p:graphicFrame>
      <p:pic>
        <p:nvPicPr>
          <p:cNvPr id="56" name="Picture 55" descr="A picture containing text, bottle, wine, food&#10;&#10;Description automatically generated">
            <a:extLst>
              <a:ext uri="{FF2B5EF4-FFF2-40B4-BE49-F238E27FC236}">
                <a16:creationId xmlns:a16="http://schemas.microsoft.com/office/drawing/2014/main" id="{415C2FED-B7AF-4DEA-85F5-ACDEB5B49EC8}"/>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29943588" y="6815233"/>
            <a:ext cx="10241885" cy="6836471"/>
          </a:xfrm>
          <a:prstGeom prst="rect">
            <a:avLst/>
          </a:prstGeom>
        </p:spPr>
      </p:pic>
      <p:graphicFrame>
        <p:nvGraphicFramePr>
          <p:cNvPr id="57" name="Object 56">
            <a:extLst>
              <a:ext uri="{FF2B5EF4-FFF2-40B4-BE49-F238E27FC236}">
                <a16:creationId xmlns:a16="http://schemas.microsoft.com/office/drawing/2014/main" id="{3F4D0FC1-7084-42B0-80C1-38049136EBBB}"/>
              </a:ext>
            </a:extLst>
          </p:cNvPr>
          <p:cNvGraphicFramePr>
            <a:graphicFrameLocks noChangeAspect="1"/>
          </p:cNvGraphicFramePr>
          <p:nvPr>
            <p:extLst>
              <p:ext uri="{D42A27DB-BD31-4B8C-83A1-F6EECF244321}">
                <p14:modId xmlns:p14="http://schemas.microsoft.com/office/powerpoint/2010/main" val="3317692254"/>
              </p:ext>
            </p:extLst>
          </p:nvPr>
        </p:nvGraphicFramePr>
        <p:xfrm>
          <a:off x="11248466" y="13902986"/>
          <a:ext cx="28591701" cy="5298767"/>
        </p:xfrm>
        <a:graphic>
          <a:graphicData uri="http://schemas.openxmlformats.org/presentationml/2006/ole">
            <mc:AlternateContent xmlns:mc="http://schemas.openxmlformats.org/markup-compatibility/2006">
              <mc:Choice xmlns:v="urn:schemas-microsoft-com:vml" Requires="v">
                <p:oleObj name="CS ChemDraw Drawing" r:id="rId65" imgW="6296400" imgH="1166760" progId="ChemDraw.Document.6.0">
                  <p:embed/>
                </p:oleObj>
              </mc:Choice>
              <mc:Fallback>
                <p:oleObj name="CS ChemDraw Drawing" r:id="rId65" imgW="6296400" imgH="1166760" progId="ChemDraw.Document.6.0">
                  <p:embed/>
                  <p:pic>
                    <p:nvPicPr>
                      <p:cNvPr id="0" name=""/>
                      <p:cNvPicPr/>
                      <p:nvPr/>
                    </p:nvPicPr>
                    <p:blipFill>
                      <a:blip r:embed="rId66"/>
                      <a:stretch>
                        <a:fillRect/>
                      </a:stretch>
                    </p:blipFill>
                    <p:spPr>
                      <a:xfrm>
                        <a:off x="11248466" y="13902986"/>
                        <a:ext cx="28591701" cy="5298767"/>
                      </a:xfrm>
                      <a:prstGeom prst="rect">
                        <a:avLst/>
                      </a:prstGeom>
                    </p:spPr>
                  </p:pic>
                </p:oleObj>
              </mc:Fallback>
            </mc:AlternateContent>
          </a:graphicData>
        </a:graphic>
      </p:graphicFrame>
    </p:spTree>
    <p:extLst>
      <p:ext uri="{BB962C8B-B14F-4D97-AF65-F5344CB8AC3E}">
        <p14:creationId xmlns:p14="http://schemas.microsoft.com/office/powerpoint/2010/main" val="827146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1353</TotalTime>
  <Words>757</Words>
  <Application>Microsoft Office PowerPoint</Application>
  <PresentationFormat>Custom</PresentationFormat>
  <Paragraphs>94</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Office Theme</vt:lpstr>
      <vt:lpstr>CS ChemDraw Drawing</vt:lpstr>
      <vt:lpstr>PowerPoint Presentation</vt:lpstr>
    </vt:vector>
  </TitlesOfParts>
  <Company>University of Central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LMH201</dc:creator>
  <cp:lastModifiedBy>Madeleine Peters</cp:lastModifiedBy>
  <cp:revision>79</cp:revision>
  <dcterms:created xsi:type="dcterms:W3CDTF">2020-01-14T17:09:08Z</dcterms:created>
  <dcterms:modified xsi:type="dcterms:W3CDTF">2021-03-15T03:02:46Z</dcterms:modified>
</cp:coreProperties>
</file>