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58" r:id="rId4"/>
    <p:sldId id="259" r:id="rId5"/>
    <p:sldId id="260" r:id="rId6"/>
    <p:sldId id="262" r:id="rId7"/>
  </p:sldIdLst>
  <p:sldSz cx="512064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802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18" autoAdjust="0"/>
    <p:restoredTop sz="94660"/>
  </p:normalViewPr>
  <p:slideViewPr>
    <p:cSldViewPr snapToGrid="0">
      <p:cViewPr varScale="1">
        <p:scale>
          <a:sx n="13" d="100"/>
          <a:sy n="13" d="100"/>
        </p:scale>
        <p:origin x="15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ica Allred" userId="7d3ed646df230d91" providerId="LiveId" clId="{D15F5B9C-71DA-43B2-9058-30030BADA368}"/>
    <pc:docChg chg="modSld">
      <pc:chgData name="Jessica Allred" userId="7d3ed646df230d91" providerId="LiveId" clId="{D15F5B9C-71DA-43B2-9058-30030BADA368}" dt="2020-11-06T18:37:12.282" v="0" actId="20577"/>
      <pc:docMkLst>
        <pc:docMk/>
      </pc:docMkLst>
      <pc:sldChg chg="modSp">
        <pc:chgData name="Jessica Allred" userId="7d3ed646df230d91" providerId="LiveId" clId="{D15F5B9C-71DA-43B2-9058-30030BADA368}" dt="2020-11-06T18:37:12.282" v="0" actId="20577"/>
        <pc:sldMkLst>
          <pc:docMk/>
          <pc:sldMk cId="287613910" sldId="259"/>
        </pc:sldMkLst>
        <pc:graphicFrameChg chg="modGraphic">
          <ac:chgData name="Jessica Allred" userId="7d3ed646df230d91" providerId="LiveId" clId="{D15F5B9C-71DA-43B2-9058-30030BADA368}" dt="2020-11-06T18:37:12.282" v="0" actId="20577"/>
          <ac:graphicFrameMkLst>
            <pc:docMk/>
            <pc:sldMk cId="287613910" sldId="259"/>
            <ac:graphicFrameMk id="35" creationId="{CA3F570E-5673-4F60-971F-5D8B9973D361}"/>
          </ac:graphicFrameMkLst>
        </pc:graphicFrameChg>
      </pc:sldChg>
    </pc:docChg>
  </pc:docChgLst>
</pc:chgInfo>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5985936"/>
            <a:ext cx="43525440" cy="12733867"/>
          </a:xfrm>
        </p:spPr>
        <p:txBody>
          <a:bodyPr anchor="b"/>
          <a:lstStyle>
            <a:lvl1pPr algn="ctr">
              <a:defRPr sz="32000"/>
            </a:lvl1pPr>
          </a:lstStyle>
          <a:p>
            <a:r>
              <a:rPr lang="en-US"/>
              <a:t>Click to edit Master title style</a:t>
            </a:r>
            <a:endParaRPr lang="en-US" dirty="0"/>
          </a:p>
        </p:txBody>
      </p:sp>
      <p:sp>
        <p:nvSpPr>
          <p:cNvPr id="3" name="Subtitle 2"/>
          <p:cNvSpPr>
            <a:spLocks noGrp="1"/>
          </p:cNvSpPr>
          <p:nvPr>
            <p:ph type="subTitle" idx="1"/>
          </p:nvPr>
        </p:nvSpPr>
        <p:spPr>
          <a:xfrm>
            <a:off x="6400800" y="19210869"/>
            <a:ext cx="38404800" cy="8830731"/>
          </a:xfrm>
        </p:spPr>
        <p:txBody>
          <a:bodyPr/>
          <a:lstStyle>
            <a:lvl1pPr marL="0" indent="0" algn="ctr">
              <a:buNone/>
              <a:defRPr sz="12800"/>
            </a:lvl1pPr>
            <a:lvl2pPr marL="2438385" indent="0" algn="ctr">
              <a:buNone/>
              <a:defRPr sz="10667"/>
            </a:lvl2pPr>
            <a:lvl3pPr marL="4876770" indent="0" algn="ctr">
              <a:buNone/>
              <a:defRPr sz="9600"/>
            </a:lvl3pPr>
            <a:lvl4pPr marL="7315154" indent="0" algn="ctr">
              <a:buNone/>
              <a:defRPr sz="8533"/>
            </a:lvl4pPr>
            <a:lvl5pPr marL="9753539" indent="0" algn="ctr">
              <a:buNone/>
              <a:defRPr sz="8533"/>
            </a:lvl5pPr>
            <a:lvl6pPr marL="12191924" indent="0" algn="ctr">
              <a:buNone/>
              <a:defRPr sz="8533"/>
            </a:lvl6pPr>
            <a:lvl7pPr marL="14630309" indent="0" algn="ctr">
              <a:buNone/>
              <a:defRPr sz="8533"/>
            </a:lvl7pPr>
            <a:lvl8pPr marL="17068693" indent="0" algn="ctr">
              <a:buNone/>
              <a:defRPr sz="8533"/>
            </a:lvl8pPr>
            <a:lvl9pPr marL="19507078" indent="0" algn="ctr">
              <a:buNone/>
              <a:defRPr sz="85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28351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3229196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3" y="1947334"/>
            <a:ext cx="11041380" cy="3099646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520443" y="1947334"/>
            <a:ext cx="32484060" cy="3099646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705775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2369311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3" y="9118611"/>
            <a:ext cx="44165520" cy="15214597"/>
          </a:xfrm>
        </p:spPr>
        <p:txBody>
          <a:bodyPr anchor="b"/>
          <a:lstStyle>
            <a:lvl1pPr>
              <a:defRPr sz="32000"/>
            </a:lvl1pPr>
          </a:lstStyle>
          <a:p>
            <a:r>
              <a:rPr lang="en-US"/>
              <a:t>Click to edit Master title style</a:t>
            </a:r>
            <a:endParaRPr lang="en-US" dirty="0"/>
          </a:p>
        </p:txBody>
      </p:sp>
      <p:sp>
        <p:nvSpPr>
          <p:cNvPr id="3" name="Text Placeholder 2"/>
          <p:cNvSpPr>
            <a:spLocks noGrp="1"/>
          </p:cNvSpPr>
          <p:nvPr>
            <p:ph type="body" idx="1"/>
          </p:nvPr>
        </p:nvSpPr>
        <p:spPr>
          <a:xfrm>
            <a:off x="3493773" y="24477144"/>
            <a:ext cx="44165520" cy="8000997"/>
          </a:xfrm>
        </p:spPr>
        <p:txBody>
          <a:bodyPr/>
          <a:lstStyle>
            <a:lvl1pPr marL="0" indent="0">
              <a:buNone/>
              <a:defRPr sz="12800">
                <a:solidFill>
                  <a:schemeClr val="tx1"/>
                </a:solidFill>
              </a:defRPr>
            </a:lvl1pPr>
            <a:lvl2pPr marL="2438385" indent="0">
              <a:buNone/>
              <a:defRPr sz="10667">
                <a:solidFill>
                  <a:schemeClr val="tx1">
                    <a:tint val="75000"/>
                  </a:schemeClr>
                </a:solidFill>
              </a:defRPr>
            </a:lvl2pPr>
            <a:lvl3pPr marL="4876770" indent="0">
              <a:buNone/>
              <a:defRPr sz="9600">
                <a:solidFill>
                  <a:schemeClr val="tx1">
                    <a:tint val="75000"/>
                  </a:schemeClr>
                </a:solidFill>
              </a:defRPr>
            </a:lvl3pPr>
            <a:lvl4pPr marL="7315154" indent="0">
              <a:buNone/>
              <a:defRPr sz="8533">
                <a:solidFill>
                  <a:schemeClr val="tx1">
                    <a:tint val="75000"/>
                  </a:schemeClr>
                </a:solidFill>
              </a:defRPr>
            </a:lvl4pPr>
            <a:lvl5pPr marL="9753539" indent="0">
              <a:buNone/>
              <a:defRPr sz="8533">
                <a:solidFill>
                  <a:schemeClr val="tx1">
                    <a:tint val="75000"/>
                  </a:schemeClr>
                </a:solidFill>
              </a:defRPr>
            </a:lvl5pPr>
            <a:lvl6pPr marL="12191924" indent="0">
              <a:buNone/>
              <a:defRPr sz="8533">
                <a:solidFill>
                  <a:schemeClr val="tx1">
                    <a:tint val="75000"/>
                  </a:schemeClr>
                </a:solidFill>
              </a:defRPr>
            </a:lvl6pPr>
            <a:lvl7pPr marL="14630309" indent="0">
              <a:buNone/>
              <a:defRPr sz="8533">
                <a:solidFill>
                  <a:schemeClr val="tx1">
                    <a:tint val="75000"/>
                  </a:schemeClr>
                </a:solidFill>
              </a:defRPr>
            </a:lvl7pPr>
            <a:lvl8pPr marL="17068693" indent="0">
              <a:buNone/>
              <a:defRPr sz="8533">
                <a:solidFill>
                  <a:schemeClr val="tx1">
                    <a:tint val="75000"/>
                  </a:schemeClr>
                </a:solidFill>
              </a:defRPr>
            </a:lvl8pPr>
            <a:lvl9pPr marL="19507078" indent="0">
              <a:buNone/>
              <a:defRPr sz="853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34702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520440" y="9736667"/>
            <a:ext cx="21762720" cy="232071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923240" y="9736667"/>
            <a:ext cx="21762720" cy="232071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1001252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947342"/>
            <a:ext cx="44165520" cy="7069669"/>
          </a:xfrm>
        </p:spPr>
        <p:txBody>
          <a:bodyPr/>
          <a:lstStyle/>
          <a:p>
            <a:r>
              <a:rPr lang="en-US"/>
              <a:t>Click to edit Master title style</a:t>
            </a:r>
            <a:endParaRPr lang="en-US" dirty="0"/>
          </a:p>
        </p:txBody>
      </p:sp>
      <p:sp>
        <p:nvSpPr>
          <p:cNvPr id="3" name="Text Placeholder 2"/>
          <p:cNvSpPr>
            <a:spLocks noGrp="1"/>
          </p:cNvSpPr>
          <p:nvPr>
            <p:ph type="body" idx="1"/>
          </p:nvPr>
        </p:nvSpPr>
        <p:spPr>
          <a:xfrm>
            <a:off x="3527115" y="8966203"/>
            <a:ext cx="21662704" cy="4394197"/>
          </a:xfrm>
        </p:spPr>
        <p:txBody>
          <a:bodyPr anchor="b"/>
          <a:lstStyle>
            <a:lvl1pPr marL="0" indent="0">
              <a:buNone/>
              <a:defRPr sz="12800" b="1"/>
            </a:lvl1pPr>
            <a:lvl2pPr marL="2438385" indent="0">
              <a:buNone/>
              <a:defRPr sz="10667" b="1"/>
            </a:lvl2pPr>
            <a:lvl3pPr marL="4876770" indent="0">
              <a:buNone/>
              <a:defRPr sz="9600" b="1"/>
            </a:lvl3pPr>
            <a:lvl4pPr marL="7315154" indent="0">
              <a:buNone/>
              <a:defRPr sz="8533" b="1"/>
            </a:lvl4pPr>
            <a:lvl5pPr marL="9753539" indent="0">
              <a:buNone/>
              <a:defRPr sz="8533" b="1"/>
            </a:lvl5pPr>
            <a:lvl6pPr marL="12191924" indent="0">
              <a:buNone/>
              <a:defRPr sz="8533" b="1"/>
            </a:lvl6pPr>
            <a:lvl7pPr marL="14630309" indent="0">
              <a:buNone/>
              <a:defRPr sz="8533" b="1"/>
            </a:lvl7pPr>
            <a:lvl8pPr marL="17068693" indent="0">
              <a:buNone/>
              <a:defRPr sz="8533" b="1"/>
            </a:lvl8pPr>
            <a:lvl9pPr marL="19507078" indent="0">
              <a:buNone/>
              <a:defRPr sz="8533" b="1"/>
            </a:lvl9pPr>
          </a:lstStyle>
          <a:p>
            <a:pPr lvl="0"/>
            <a:r>
              <a:rPr lang="en-US"/>
              <a:t>Edit Master text styles</a:t>
            </a:r>
          </a:p>
        </p:txBody>
      </p:sp>
      <p:sp>
        <p:nvSpPr>
          <p:cNvPr id="4" name="Content Placeholder 3"/>
          <p:cNvSpPr>
            <a:spLocks noGrp="1"/>
          </p:cNvSpPr>
          <p:nvPr>
            <p:ph sz="half" idx="2"/>
          </p:nvPr>
        </p:nvSpPr>
        <p:spPr>
          <a:xfrm>
            <a:off x="3527115" y="13360400"/>
            <a:ext cx="21662704" cy="196511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923243" y="8966203"/>
            <a:ext cx="21769390" cy="4394197"/>
          </a:xfrm>
        </p:spPr>
        <p:txBody>
          <a:bodyPr anchor="b"/>
          <a:lstStyle>
            <a:lvl1pPr marL="0" indent="0">
              <a:buNone/>
              <a:defRPr sz="12800" b="1"/>
            </a:lvl1pPr>
            <a:lvl2pPr marL="2438385" indent="0">
              <a:buNone/>
              <a:defRPr sz="10667" b="1"/>
            </a:lvl2pPr>
            <a:lvl3pPr marL="4876770" indent="0">
              <a:buNone/>
              <a:defRPr sz="9600" b="1"/>
            </a:lvl3pPr>
            <a:lvl4pPr marL="7315154" indent="0">
              <a:buNone/>
              <a:defRPr sz="8533" b="1"/>
            </a:lvl4pPr>
            <a:lvl5pPr marL="9753539" indent="0">
              <a:buNone/>
              <a:defRPr sz="8533" b="1"/>
            </a:lvl5pPr>
            <a:lvl6pPr marL="12191924" indent="0">
              <a:buNone/>
              <a:defRPr sz="8533" b="1"/>
            </a:lvl6pPr>
            <a:lvl7pPr marL="14630309" indent="0">
              <a:buNone/>
              <a:defRPr sz="8533" b="1"/>
            </a:lvl7pPr>
            <a:lvl8pPr marL="17068693" indent="0">
              <a:buNone/>
              <a:defRPr sz="8533" b="1"/>
            </a:lvl8pPr>
            <a:lvl9pPr marL="19507078" indent="0">
              <a:buNone/>
              <a:defRPr sz="8533" b="1"/>
            </a:lvl9pPr>
          </a:lstStyle>
          <a:p>
            <a:pPr lvl="0"/>
            <a:r>
              <a:rPr lang="en-US"/>
              <a:t>Edit Master text styles</a:t>
            </a:r>
          </a:p>
        </p:txBody>
      </p:sp>
      <p:sp>
        <p:nvSpPr>
          <p:cNvPr id="6" name="Content Placeholder 5"/>
          <p:cNvSpPr>
            <a:spLocks noGrp="1"/>
          </p:cNvSpPr>
          <p:nvPr>
            <p:ph sz="quarter" idx="4"/>
          </p:nvPr>
        </p:nvSpPr>
        <p:spPr>
          <a:xfrm>
            <a:off x="25923243" y="13360400"/>
            <a:ext cx="21769390" cy="196511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1350984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3528672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284501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438400"/>
            <a:ext cx="16515397" cy="8534400"/>
          </a:xfrm>
        </p:spPr>
        <p:txBody>
          <a:bodyPr anchor="b"/>
          <a:lstStyle>
            <a:lvl1pPr>
              <a:defRPr sz="17067"/>
            </a:lvl1pPr>
          </a:lstStyle>
          <a:p>
            <a:r>
              <a:rPr lang="en-US"/>
              <a:t>Click to edit Master title style</a:t>
            </a:r>
            <a:endParaRPr lang="en-US" dirty="0"/>
          </a:p>
        </p:txBody>
      </p:sp>
      <p:sp>
        <p:nvSpPr>
          <p:cNvPr id="3" name="Content Placeholder 2"/>
          <p:cNvSpPr>
            <a:spLocks noGrp="1"/>
          </p:cNvSpPr>
          <p:nvPr>
            <p:ph idx="1"/>
          </p:nvPr>
        </p:nvSpPr>
        <p:spPr>
          <a:xfrm>
            <a:off x="21769390" y="5266275"/>
            <a:ext cx="25923240" cy="25992667"/>
          </a:xfrm>
        </p:spPr>
        <p:txBody>
          <a:bodyPr/>
          <a:lstStyle>
            <a:lvl1pPr>
              <a:defRPr sz="17067"/>
            </a:lvl1pPr>
            <a:lvl2pPr>
              <a:defRPr sz="14933"/>
            </a:lvl2pPr>
            <a:lvl3pPr>
              <a:defRPr sz="12800"/>
            </a:lvl3pPr>
            <a:lvl4pPr>
              <a:defRPr sz="10667"/>
            </a:lvl4pPr>
            <a:lvl5pPr>
              <a:defRPr sz="10667"/>
            </a:lvl5pPr>
            <a:lvl6pPr>
              <a:defRPr sz="10667"/>
            </a:lvl6pPr>
            <a:lvl7pPr>
              <a:defRPr sz="10667"/>
            </a:lvl7pPr>
            <a:lvl8pPr>
              <a:defRPr sz="10667"/>
            </a:lvl8pPr>
            <a:lvl9pPr>
              <a:defRPr sz="10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527110" y="10972800"/>
            <a:ext cx="16515397" cy="20328469"/>
          </a:xfrm>
        </p:spPr>
        <p:txBody>
          <a:bodyPr/>
          <a:lstStyle>
            <a:lvl1pPr marL="0" indent="0">
              <a:buNone/>
              <a:defRPr sz="8533"/>
            </a:lvl1pPr>
            <a:lvl2pPr marL="2438385" indent="0">
              <a:buNone/>
              <a:defRPr sz="7467"/>
            </a:lvl2pPr>
            <a:lvl3pPr marL="4876770" indent="0">
              <a:buNone/>
              <a:defRPr sz="6400"/>
            </a:lvl3pPr>
            <a:lvl4pPr marL="7315154" indent="0">
              <a:buNone/>
              <a:defRPr sz="5333"/>
            </a:lvl4pPr>
            <a:lvl5pPr marL="9753539" indent="0">
              <a:buNone/>
              <a:defRPr sz="5333"/>
            </a:lvl5pPr>
            <a:lvl6pPr marL="12191924" indent="0">
              <a:buNone/>
              <a:defRPr sz="5333"/>
            </a:lvl6pPr>
            <a:lvl7pPr marL="14630309" indent="0">
              <a:buNone/>
              <a:defRPr sz="5333"/>
            </a:lvl7pPr>
            <a:lvl8pPr marL="17068693" indent="0">
              <a:buNone/>
              <a:defRPr sz="5333"/>
            </a:lvl8pPr>
            <a:lvl9pPr marL="19507078" indent="0">
              <a:buNone/>
              <a:defRPr sz="5333"/>
            </a:lvl9pPr>
          </a:lstStyle>
          <a:p>
            <a:pPr lvl="0"/>
            <a:r>
              <a:rPr lang="en-US"/>
              <a:t>Edit Master text styles</a:t>
            </a:r>
          </a:p>
        </p:txBody>
      </p:sp>
      <p:sp>
        <p:nvSpPr>
          <p:cNvPr id="5" name="Date Placeholder 4"/>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164257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0" y="2438400"/>
            <a:ext cx="16515397" cy="8534400"/>
          </a:xfrm>
        </p:spPr>
        <p:txBody>
          <a:bodyPr anchor="b"/>
          <a:lstStyle>
            <a:lvl1pPr>
              <a:defRPr sz="17067"/>
            </a:lvl1pPr>
          </a:lstStyle>
          <a:p>
            <a:r>
              <a:rPr lang="en-US"/>
              <a:t>Click to edit Master title style</a:t>
            </a:r>
            <a:endParaRPr lang="en-US" dirty="0"/>
          </a:p>
        </p:txBody>
      </p:sp>
      <p:sp>
        <p:nvSpPr>
          <p:cNvPr id="3" name="Picture Placeholder 2"/>
          <p:cNvSpPr>
            <a:spLocks noGrp="1" noChangeAspect="1"/>
          </p:cNvSpPr>
          <p:nvPr>
            <p:ph type="pic" idx="1"/>
          </p:nvPr>
        </p:nvSpPr>
        <p:spPr>
          <a:xfrm>
            <a:off x="21769390" y="5266275"/>
            <a:ext cx="25923240" cy="25992667"/>
          </a:xfrm>
        </p:spPr>
        <p:txBody>
          <a:bodyPr anchor="t"/>
          <a:lstStyle>
            <a:lvl1pPr marL="0" indent="0">
              <a:buNone/>
              <a:defRPr sz="17067"/>
            </a:lvl1pPr>
            <a:lvl2pPr marL="2438385" indent="0">
              <a:buNone/>
              <a:defRPr sz="14933"/>
            </a:lvl2pPr>
            <a:lvl3pPr marL="4876770" indent="0">
              <a:buNone/>
              <a:defRPr sz="12800"/>
            </a:lvl3pPr>
            <a:lvl4pPr marL="7315154" indent="0">
              <a:buNone/>
              <a:defRPr sz="10667"/>
            </a:lvl4pPr>
            <a:lvl5pPr marL="9753539" indent="0">
              <a:buNone/>
              <a:defRPr sz="10667"/>
            </a:lvl5pPr>
            <a:lvl6pPr marL="12191924" indent="0">
              <a:buNone/>
              <a:defRPr sz="10667"/>
            </a:lvl6pPr>
            <a:lvl7pPr marL="14630309" indent="0">
              <a:buNone/>
              <a:defRPr sz="10667"/>
            </a:lvl7pPr>
            <a:lvl8pPr marL="17068693" indent="0">
              <a:buNone/>
              <a:defRPr sz="10667"/>
            </a:lvl8pPr>
            <a:lvl9pPr marL="19507078" indent="0">
              <a:buNone/>
              <a:defRPr sz="10667"/>
            </a:lvl9pPr>
          </a:lstStyle>
          <a:p>
            <a:r>
              <a:rPr lang="en-US" dirty="0"/>
              <a:t>Click icon to add picture</a:t>
            </a:r>
          </a:p>
        </p:txBody>
      </p:sp>
      <p:sp>
        <p:nvSpPr>
          <p:cNvPr id="4" name="Text Placeholder 3"/>
          <p:cNvSpPr>
            <a:spLocks noGrp="1"/>
          </p:cNvSpPr>
          <p:nvPr>
            <p:ph type="body" sz="half" idx="2"/>
          </p:nvPr>
        </p:nvSpPr>
        <p:spPr>
          <a:xfrm>
            <a:off x="3527110" y="10972800"/>
            <a:ext cx="16515397" cy="20328469"/>
          </a:xfrm>
        </p:spPr>
        <p:txBody>
          <a:bodyPr/>
          <a:lstStyle>
            <a:lvl1pPr marL="0" indent="0">
              <a:buNone/>
              <a:defRPr sz="8533"/>
            </a:lvl1pPr>
            <a:lvl2pPr marL="2438385" indent="0">
              <a:buNone/>
              <a:defRPr sz="7467"/>
            </a:lvl2pPr>
            <a:lvl3pPr marL="4876770" indent="0">
              <a:buNone/>
              <a:defRPr sz="6400"/>
            </a:lvl3pPr>
            <a:lvl4pPr marL="7315154" indent="0">
              <a:buNone/>
              <a:defRPr sz="5333"/>
            </a:lvl4pPr>
            <a:lvl5pPr marL="9753539" indent="0">
              <a:buNone/>
              <a:defRPr sz="5333"/>
            </a:lvl5pPr>
            <a:lvl6pPr marL="12191924" indent="0">
              <a:buNone/>
              <a:defRPr sz="5333"/>
            </a:lvl6pPr>
            <a:lvl7pPr marL="14630309" indent="0">
              <a:buNone/>
              <a:defRPr sz="5333"/>
            </a:lvl7pPr>
            <a:lvl8pPr marL="17068693" indent="0">
              <a:buNone/>
              <a:defRPr sz="5333"/>
            </a:lvl8pPr>
            <a:lvl9pPr marL="19507078" indent="0">
              <a:buNone/>
              <a:defRPr sz="5333"/>
            </a:lvl9pPr>
          </a:lstStyle>
          <a:p>
            <a:pPr lvl="0"/>
            <a:r>
              <a:rPr lang="en-US"/>
              <a:t>Edit Master text styles</a:t>
            </a:r>
          </a:p>
        </p:txBody>
      </p:sp>
      <p:sp>
        <p:nvSpPr>
          <p:cNvPr id="5" name="Date Placeholder 4"/>
          <p:cNvSpPr>
            <a:spLocks noGrp="1"/>
          </p:cNvSpPr>
          <p:nvPr>
            <p:ph type="dt" sz="half" idx="10"/>
          </p:nvPr>
        </p:nvSpPr>
        <p:spPr/>
        <p:txBody>
          <a:bodyPr/>
          <a:lstStyle/>
          <a:p>
            <a:fld id="{DDDE33A3-5F69-4E46-9600-676BF1A5A27C}" type="datetimeFigureOut">
              <a:rPr lang="en-US" smtClean="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E49944-44CB-44C8-AAC0-1A3C02A82A08}" type="slidenum">
              <a:rPr lang="en-US" smtClean="0"/>
              <a:t>‹#›</a:t>
            </a:fld>
            <a:endParaRPr lang="en-US" dirty="0"/>
          </a:p>
        </p:txBody>
      </p:sp>
    </p:spTree>
    <p:extLst>
      <p:ext uri="{BB962C8B-B14F-4D97-AF65-F5344CB8AC3E}">
        <p14:creationId xmlns:p14="http://schemas.microsoft.com/office/powerpoint/2010/main" val="3971215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947342"/>
            <a:ext cx="44165520" cy="70696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520440" y="9736667"/>
            <a:ext cx="4416552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0440" y="33900542"/>
            <a:ext cx="11521440" cy="1947333"/>
          </a:xfrm>
          <a:prstGeom prst="rect">
            <a:avLst/>
          </a:prstGeom>
        </p:spPr>
        <p:txBody>
          <a:bodyPr vert="horz" lIns="91440" tIns="45720" rIns="91440" bIns="45720" rtlCol="0" anchor="ctr"/>
          <a:lstStyle>
            <a:lvl1pPr algn="l">
              <a:defRPr sz="6400">
                <a:solidFill>
                  <a:schemeClr val="tx1">
                    <a:tint val="75000"/>
                  </a:schemeClr>
                </a:solidFill>
              </a:defRPr>
            </a:lvl1pPr>
          </a:lstStyle>
          <a:p>
            <a:fld id="{DDDE33A3-5F69-4E46-9600-676BF1A5A27C}" type="datetimeFigureOut">
              <a:rPr lang="en-US" smtClean="0"/>
              <a:t>11/6/2020</a:t>
            </a:fld>
            <a:endParaRPr lang="en-US" dirty="0"/>
          </a:p>
        </p:txBody>
      </p:sp>
      <p:sp>
        <p:nvSpPr>
          <p:cNvPr id="5" name="Footer Placeholder 4"/>
          <p:cNvSpPr>
            <a:spLocks noGrp="1"/>
          </p:cNvSpPr>
          <p:nvPr>
            <p:ph type="ftr" sz="quarter" idx="3"/>
          </p:nvPr>
        </p:nvSpPr>
        <p:spPr>
          <a:xfrm>
            <a:off x="16962120" y="33900542"/>
            <a:ext cx="17282160" cy="1947333"/>
          </a:xfrm>
          <a:prstGeom prst="rect">
            <a:avLst/>
          </a:prstGeom>
        </p:spPr>
        <p:txBody>
          <a:bodyPr vert="horz" lIns="91440" tIns="45720" rIns="91440" bIns="45720" rtlCol="0" anchor="ctr"/>
          <a:lstStyle>
            <a:lvl1pPr algn="ctr">
              <a:defRPr sz="6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164520" y="33900542"/>
            <a:ext cx="11521440" cy="1947333"/>
          </a:xfrm>
          <a:prstGeom prst="rect">
            <a:avLst/>
          </a:prstGeom>
        </p:spPr>
        <p:txBody>
          <a:bodyPr vert="horz" lIns="91440" tIns="45720" rIns="91440" bIns="45720" rtlCol="0" anchor="ctr"/>
          <a:lstStyle>
            <a:lvl1pPr algn="r">
              <a:defRPr sz="6400">
                <a:solidFill>
                  <a:schemeClr val="tx1">
                    <a:tint val="75000"/>
                  </a:schemeClr>
                </a:solidFill>
              </a:defRPr>
            </a:lvl1pPr>
          </a:lstStyle>
          <a:p>
            <a:fld id="{B4E49944-44CB-44C8-AAC0-1A3C02A82A08}" type="slidenum">
              <a:rPr lang="en-US" smtClean="0"/>
              <a:t>‹#›</a:t>
            </a:fld>
            <a:endParaRPr lang="en-US" dirty="0"/>
          </a:p>
        </p:txBody>
      </p:sp>
    </p:spTree>
    <p:extLst>
      <p:ext uri="{BB962C8B-B14F-4D97-AF65-F5344CB8AC3E}">
        <p14:creationId xmlns:p14="http://schemas.microsoft.com/office/powerpoint/2010/main" val="1293418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876770" rtl="0" eaLnBrk="1" latinLnBrk="0" hangingPunct="1">
        <a:lnSpc>
          <a:spcPct val="90000"/>
        </a:lnSpc>
        <a:spcBef>
          <a:spcPct val="0"/>
        </a:spcBef>
        <a:buNone/>
        <a:defRPr sz="23467" kern="1200">
          <a:solidFill>
            <a:schemeClr val="tx1"/>
          </a:solidFill>
          <a:latin typeface="+mj-lt"/>
          <a:ea typeface="+mj-ea"/>
          <a:cs typeface="+mj-cs"/>
        </a:defRPr>
      </a:lvl1pPr>
    </p:titleStyle>
    <p:bodyStyle>
      <a:lvl1pPr marL="1219192" indent="-1219192" algn="l" defTabSz="4876770" rtl="0" eaLnBrk="1" latinLnBrk="0" hangingPunct="1">
        <a:lnSpc>
          <a:spcPct val="90000"/>
        </a:lnSpc>
        <a:spcBef>
          <a:spcPts val="5333"/>
        </a:spcBef>
        <a:buFont typeface="Arial" panose="020B0604020202020204" pitchFamily="34" charset="0"/>
        <a:buChar char="•"/>
        <a:defRPr sz="14933" kern="1200">
          <a:solidFill>
            <a:schemeClr val="tx1"/>
          </a:solidFill>
          <a:latin typeface="+mn-lt"/>
          <a:ea typeface="+mn-ea"/>
          <a:cs typeface="+mn-cs"/>
        </a:defRPr>
      </a:lvl1pPr>
      <a:lvl2pPr marL="3657577" indent="-1219192" algn="l" defTabSz="4876770" rtl="0" eaLnBrk="1" latinLnBrk="0" hangingPunct="1">
        <a:lnSpc>
          <a:spcPct val="90000"/>
        </a:lnSpc>
        <a:spcBef>
          <a:spcPts val="2667"/>
        </a:spcBef>
        <a:buFont typeface="Arial" panose="020B0604020202020204" pitchFamily="34" charset="0"/>
        <a:buChar char="•"/>
        <a:defRPr sz="12800" kern="1200">
          <a:solidFill>
            <a:schemeClr val="tx1"/>
          </a:solidFill>
          <a:latin typeface="+mn-lt"/>
          <a:ea typeface="+mn-ea"/>
          <a:cs typeface="+mn-cs"/>
        </a:defRPr>
      </a:lvl2pPr>
      <a:lvl3pPr marL="6095962" indent="-1219192" algn="l" defTabSz="4876770" rtl="0" eaLnBrk="1" latinLnBrk="0" hangingPunct="1">
        <a:lnSpc>
          <a:spcPct val="90000"/>
        </a:lnSpc>
        <a:spcBef>
          <a:spcPts val="2667"/>
        </a:spcBef>
        <a:buFont typeface="Arial" panose="020B0604020202020204" pitchFamily="34" charset="0"/>
        <a:buChar char="•"/>
        <a:defRPr sz="10667" kern="1200">
          <a:solidFill>
            <a:schemeClr val="tx1"/>
          </a:solidFill>
          <a:latin typeface="+mn-lt"/>
          <a:ea typeface="+mn-ea"/>
          <a:cs typeface="+mn-cs"/>
        </a:defRPr>
      </a:lvl3pPr>
      <a:lvl4pPr marL="8534347"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4pPr>
      <a:lvl5pPr marL="10972731"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5pPr>
      <a:lvl6pPr marL="13411116"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6pPr>
      <a:lvl7pPr marL="15849501"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7pPr>
      <a:lvl8pPr marL="18287886"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8pPr>
      <a:lvl9pPr marL="20726270" indent="-1219192" algn="l" defTabSz="4876770" rtl="0" eaLnBrk="1" latinLnBrk="0" hangingPunct="1">
        <a:lnSpc>
          <a:spcPct val="90000"/>
        </a:lnSpc>
        <a:spcBef>
          <a:spcPts val="2667"/>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876770" rtl="0" eaLnBrk="1" latinLnBrk="0" hangingPunct="1">
        <a:defRPr sz="9600" kern="1200">
          <a:solidFill>
            <a:schemeClr val="tx1"/>
          </a:solidFill>
          <a:latin typeface="+mn-lt"/>
          <a:ea typeface="+mn-ea"/>
          <a:cs typeface="+mn-cs"/>
        </a:defRPr>
      </a:lvl1pPr>
      <a:lvl2pPr marL="2438385" algn="l" defTabSz="4876770" rtl="0" eaLnBrk="1" latinLnBrk="0" hangingPunct="1">
        <a:defRPr sz="9600" kern="1200">
          <a:solidFill>
            <a:schemeClr val="tx1"/>
          </a:solidFill>
          <a:latin typeface="+mn-lt"/>
          <a:ea typeface="+mn-ea"/>
          <a:cs typeface="+mn-cs"/>
        </a:defRPr>
      </a:lvl2pPr>
      <a:lvl3pPr marL="4876770" algn="l" defTabSz="4876770" rtl="0" eaLnBrk="1" latinLnBrk="0" hangingPunct="1">
        <a:defRPr sz="9600" kern="1200">
          <a:solidFill>
            <a:schemeClr val="tx1"/>
          </a:solidFill>
          <a:latin typeface="+mn-lt"/>
          <a:ea typeface="+mn-ea"/>
          <a:cs typeface="+mn-cs"/>
        </a:defRPr>
      </a:lvl3pPr>
      <a:lvl4pPr marL="7315154" algn="l" defTabSz="4876770" rtl="0" eaLnBrk="1" latinLnBrk="0" hangingPunct="1">
        <a:defRPr sz="9600" kern="1200">
          <a:solidFill>
            <a:schemeClr val="tx1"/>
          </a:solidFill>
          <a:latin typeface="+mn-lt"/>
          <a:ea typeface="+mn-ea"/>
          <a:cs typeface="+mn-cs"/>
        </a:defRPr>
      </a:lvl4pPr>
      <a:lvl5pPr marL="9753539" algn="l" defTabSz="4876770" rtl="0" eaLnBrk="1" latinLnBrk="0" hangingPunct="1">
        <a:defRPr sz="9600" kern="1200">
          <a:solidFill>
            <a:schemeClr val="tx1"/>
          </a:solidFill>
          <a:latin typeface="+mn-lt"/>
          <a:ea typeface="+mn-ea"/>
          <a:cs typeface="+mn-cs"/>
        </a:defRPr>
      </a:lvl5pPr>
      <a:lvl6pPr marL="12191924" algn="l" defTabSz="4876770" rtl="0" eaLnBrk="1" latinLnBrk="0" hangingPunct="1">
        <a:defRPr sz="9600" kern="1200">
          <a:solidFill>
            <a:schemeClr val="tx1"/>
          </a:solidFill>
          <a:latin typeface="+mn-lt"/>
          <a:ea typeface="+mn-ea"/>
          <a:cs typeface="+mn-cs"/>
        </a:defRPr>
      </a:lvl6pPr>
      <a:lvl7pPr marL="14630309" algn="l" defTabSz="4876770" rtl="0" eaLnBrk="1" latinLnBrk="0" hangingPunct="1">
        <a:defRPr sz="9600" kern="1200">
          <a:solidFill>
            <a:schemeClr val="tx1"/>
          </a:solidFill>
          <a:latin typeface="+mn-lt"/>
          <a:ea typeface="+mn-ea"/>
          <a:cs typeface="+mn-cs"/>
        </a:defRPr>
      </a:lvl7pPr>
      <a:lvl8pPr marL="17068693" algn="l" defTabSz="4876770" rtl="0" eaLnBrk="1" latinLnBrk="0" hangingPunct="1">
        <a:defRPr sz="9600" kern="1200">
          <a:solidFill>
            <a:schemeClr val="tx1"/>
          </a:solidFill>
          <a:latin typeface="+mn-lt"/>
          <a:ea typeface="+mn-ea"/>
          <a:cs typeface="+mn-cs"/>
        </a:defRPr>
      </a:lvl8pPr>
      <a:lvl9pPr marL="19507078" algn="l" defTabSz="4876770" rtl="0" eaLnBrk="1" latinLnBrk="0" hangingPunct="1">
        <a:defRPr sz="9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oleObject" Target="../embeddings/oleObject6.bin"/><Relationship Id="rId18" Type="http://schemas.openxmlformats.org/officeDocument/2006/relationships/image" Target="../media/image6.wmf"/><Relationship Id="rId26" Type="http://schemas.openxmlformats.org/officeDocument/2006/relationships/oleObject" Target="../embeddings/oleObject15.bin"/><Relationship Id="rId3" Type="http://schemas.openxmlformats.org/officeDocument/2006/relationships/oleObject" Target="../embeddings/oleObject1.bin"/><Relationship Id="rId21" Type="http://schemas.openxmlformats.org/officeDocument/2006/relationships/image" Target="../media/image7.wmf"/><Relationship Id="rId7" Type="http://schemas.openxmlformats.org/officeDocument/2006/relationships/image" Target="../media/image2.wmf"/><Relationship Id="rId12" Type="http://schemas.openxmlformats.org/officeDocument/2006/relationships/image" Target="../media/image4.wmf"/><Relationship Id="rId17" Type="http://schemas.openxmlformats.org/officeDocument/2006/relationships/oleObject" Target="../embeddings/oleObject9.bin"/><Relationship Id="rId25" Type="http://schemas.openxmlformats.org/officeDocument/2006/relationships/oleObject" Target="../embeddings/oleObject14.bin"/><Relationship Id="rId2" Type="http://schemas.openxmlformats.org/officeDocument/2006/relationships/slideLayout" Target="../slideLayouts/slideLayout7.xml"/><Relationship Id="rId16" Type="http://schemas.openxmlformats.org/officeDocument/2006/relationships/oleObject" Target="../embeddings/oleObject8.bin"/><Relationship Id="rId20" Type="http://schemas.openxmlformats.org/officeDocument/2006/relationships/oleObject" Target="../embeddings/oleObject11.bin"/><Relationship Id="rId29" Type="http://schemas.openxmlformats.org/officeDocument/2006/relationships/oleObject" Target="../embeddings/oleObject16.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5.bin"/><Relationship Id="rId24" Type="http://schemas.openxmlformats.org/officeDocument/2006/relationships/oleObject" Target="../embeddings/oleObject13.bin"/><Relationship Id="rId32" Type="http://schemas.openxmlformats.org/officeDocument/2006/relationships/image" Target="../media/image11.wmf"/><Relationship Id="rId5" Type="http://schemas.openxmlformats.org/officeDocument/2006/relationships/image" Target="../media/image12.png"/><Relationship Id="rId15" Type="http://schemas.openxmlformats.org/officeDocument/2006/relationships/oleObject" Target="../embeddings/oleObject7.bin"/><Relationship Id="rId23" Type="http://schemas.openxmlformats.org/officeDocument/2006/relationships/image" Target="../media/image8.wmf"/><Relationship Id="rId28" Type="http://schemas.openxmlformats.org/officeDocument/2006/relationships/image" Target="../media/image13.png"/><Relationship Id="rId10" Type="http://schemas.openxmlformats.org/officeDocument/2006/relationships/oleObject" Target="../embeddings/oleObject4.bin"/><Relationship Id="rId19" Type="http://schemas.openxmlformats.org/officeDocument/2006/relationships/oleObject" Target="../embeddings/oleObject10.bin"/><Relationship Id="rId31" Type="http://schemas.openxmlformats.org/officeDocument/2006/relationships/oleObject" Target="../embeddings/oleObject17.bin"/><Relationship Id="rId4" Type="http://schemas.openxmlformats.org/officeDocument/2006/relationships/image" Target="../media/image1.wmf"/><Relationship Id="rId9" Type="http://schemas.openxmlformats.org/officeDocument/2006/relationships/image" Target="../media/image3.wmf"/><Relationship Id="rId14" Type="http://schemas.openxmlformats.org/officeDocument/2006/relationships/image" Target="../media/image5.wmf"/><Relationship Id="rId22" Type="http://schemas.openxmlformats.org/officeDocument/2006/relationships/oleObject" Target="../embeddings/oleObject12.bin"/><Relationship Id="rId27" Type="http://schemas.openxmlformats.org/officeDocument/2006/relationships/image" Target="../media/image9.wmf"/><Relationship Id="rId30" Type="http://schemas.openxmlformats.org/officeDocument/2006/relationships/image" Target="../media/image10.wmf"/></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0.wmf"/></Relationships>
</file>

<file path=ppt/slides/_rels/slide4.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18" Type="http://schemas.openxmlformats.org/officeDocument/2006/relationships/image" Target="../media/image30.png"/><Relationship Id="rId26" Type="http://schemas.openxmlformats.org/officeDocument/2006/relationships/image" Target="../media/image38.png"/><Relationship Id="rId3" Type="http://schemas.openxmlformats.org/officeDocument/2006/relationships/image" Target="../media/image17.png"/><Relationship Id="rId21" Type="http://schemas.openxmlformats.org/officeDocument/2006/relationships/image" Target="../media/image33.png"/><Relationship Id="rId7" Type="http://schemas.openxmlformats.org/officeDocument/2006/relationships/image" Target="../media/image19.png"/><Relationship Id="rId12" Type="http://schemas.openxmlformats.org/officeDocument/2006/relationships/image" Target="../media/image24.png"/><Relationship Id="rId17" Type="http://schemas.openxmlformats.org/officeDocument/2006/relationships/image" Target="../media/image29.png"/><Relationship Id="rId25" Type="http://schemas.openxmlformats.org/officeDocument/2006/relationships/image" Target="../media/image37.png"/><Relationship Id="rId2" Type="http://schemas.openxmlformats.org/officeDocument/2006/relationships/slideLayout" Target="../slideLayouts/slideLayout7.xml"/><Relationship Id="rId16" Type="http://schemas.openxmlformats.org/officeDocument/2006/relationships/image" Target="../media/image28.png"/><Relationship Id="rId20" Type="http://schemas.openxmlformats.org/officeDocument/2006/relationships/image" Target="../media/image32.png"/><Relationship Id="rId29" Type="http://schemas.openxmlformats.org/officeDocument/2006/relationships/image" Target="../media/image41.png"/><Relationship Id="rId1" Type="http://schemas.openxmlformats.org/officeDocument/2006/relationships/vmlDrawing" Target="../drawings/vmlDrawing3.vml"/><Relationship Id="rId6" Type="http://schemas.openxmlformats.org/officeDocument/2006/relationships/image" Target="../media/image18.png"/><Relationship Id="rId11" Type="http://schemas.openxmlformats.org/officeDocument/2006/relationships/image" Target="../media/image23.png"/><Relationship Id="rId24" Type="http://schemas.openxmlformats.org/officeDocument/2006/relationships/image" Target="../media/image36.png"/><Relationship Id="rId5" Type="http://schemas.openxmlformats.org/officeDocument/2006/relationships/image" Target="../media/image16.emf"/><Relationship Id="rId15" Type="http://schemas.openxmlformats.org/officeDocument/2006/relationships/image" Target="../media/image27.png"/><Relationship Id="rId23" Type="http://schemas.openxmlformats.org/officeDocument/2006/relationships/image" Target="../media/image35.png"/><Relationship Id="rId28" Type="http://schemas.openxmlformats.org/officeDocument/2006/relationships/image" Target="../media/image40.png"/><Relationship Id="rId10" Type="http://schemas.openxmlformats.org/officeDocument/2006/relationships/image" Target="../media/image22.png"/><Relationship Id="rId19" Type="http://schemas.openxmlformats.org/officeDocument/2006/relationships/image" Target="../media/image31.png"/><Relationship Id="rId4" Type="http://schemas.openxmlformats.org/officeDocument/2006/relationships/oleObject" Target="../embeddings/oleObject19.bin"/><Relationship Id="rId9" Type="http://schemas.openxmlformats.org/officeDocument/2006/relationships/image" Target="../media/image21.png"/><Relationship Id="rId14" Type="http://schemas.openxmlformats.org/officeDocument/2006/relationships/image" Target="../media/image26.png"/><Relationship Id="rId22" Type="http://schemas.openxmlformats.org/officeDocument/2006/relationships/image" Target="../media/image34.png"/><Relationship Id="rId27" Type="http://schemas.openxmlformats.org/officeDocument/2006/relationships/image" Target="../media/image39.png"/></Relationships>
</file>

<file path=ppt/slides/_rels/slide5.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image" Target="../media/image13.png"/><Relationship Id="rId7"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43.emf"/><Relationship Id="rId5" Type="http://schemas.openxmlformats.org/officeDocument/2006/relationships/image" Target="../media/image11.wmf"/><Relationship Id="rId4" Type="http://schemas.openxmlformats.org/officeDocument/2006/relationships/oleObject" Target="../embeddings/oleObject20.bin"/><Relationship Id="rId9" Type="http://schemas.openxmlformats.org/officeDocument/2006/relationships/image" Target="../media/image44.png"/></Relationships>
</file>

<file path=ppt/slides/_rels/slide6.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8126" y="-1"/>
            <a:ext cx="51206401" cy="365760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0" y="0"/>
            <a:ext cx="51206400" cy="45182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dirty="0">
                <a:latin typeface="Times New Roman" panose="02020603050405020304" pitchFamily="18" charset="0"/>
                <a:cs typeface="Times New Roman" panose="02020603050405020304" pitchFamily="18" charset="0"/>
              </a:rPr>
              <a:t>The fight against Chagas disease: creating an efficient and inexpensive cure</a:t>
            </a:r>
          </a:p>
          <a:p>
            <a:pPr algn="ctr"/>
            <a:r>
              <a:rPr lang="en-US" sz="7200" dirty="0">
                <a:latin typeface="Times New Roman" panose="02020603050405020304" pitchFamily="18" charset="0"/>
                <a:cs typeface="Times New Roman" panose="02020603050405020304" pitchFamily="18" charset="0"/>
              </a:rPr>
              <a:t>Jessica M. Allred and Gregory R. Naumiec</a:t>
            </a:r>
          </a:p>
          <a:p>
            <a:pPr algn="ctr"/>
            <a:r>
              <a:rPr lang="en-US" sz="6000" dirty="0">
                <a:latin typeface="Times New Roman" panose="02020603050405020304" pitchFamily="18" charset="0"/>
                <a:cs typeface="Times New Roman" panose="02020603050405020304" pitchFamily="18" charset="0"/>
              </a:rPr>
              <a:t>Department of Chemistry and Biochemistry, University of Central Arkansas, Conway, AR 72035</a:t>
            </a:r>
          </a:p>
        </p:txBody>
      </p:sp>
      <p:sp>
        <p:nvSpPr>
          <p:cNvPr id="4" name="Rectangle 3"/>
          <p:cNvSpPr/>
          <p:nvPr/>
        </p:nvSpPr>
        <p:spPr>
          <a:xfrm>
            <a:off x="376518" y="5271247"/>
            <a:ext cx="10058400" cy="1506071"/>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u="sng" dirty="0">
                <a:latin typeface="Times New Roman" panose="02020603050405020304" pitchFamily="18" charset="0"/>
                <a:cs typeface="Times New Roman" panose="02020603050405020304" pitchFamily="18" charset="0"/>
              </a:rPr>
              <a:t>Introduction</a:t>
            </a:r>
          </a:p>
        </p:txBody>
      </p:sp>
      <p:sp>
        <p:nvSpPr>
          <p:cNvPr id="5" name="Rectangle 4"/>
          <p:cNvSpPr/>
          <p:nvPr/>
        </p:nvSpPr>
        <p:spPr>
          <a:xfrm>
            <a:off x="385011" y="6777318"/>
            <a:ext cx="10049907" cy="29207011"/>
          </a:xfrm>
          <a:prstGeom prst="rect">
            <a:avLst/>
          </a:prstGeom>
          <a:solidFill>
            <a:schemeClr val="bg1"/>
          </a:solidFill>
          <a:ln w="3175">
            <a:solidFill>
              <a:srgbClr val="002060"/>
            </a:solidFill>
          </a:ln>
        </p:spPr>
        <p:style>
          <a:lnRef idx="2">
            <a:schemeClr val="accent2"/>
          </a:lnRef>
          <a:fillRef idx="1">
            <a:schemeClr val="lt1"/>
          </a:fillRef>
          <a:effectRef idx="0">
            <a:schemeClr val="accent2"/>
          </a:effectRef>
          <a:fontRef idx="minor">
            <a:schemeClr val="dk1"/>
          </a:fontRef>
        </p:style>
        <p:txBody>
          <a:bodyPr wrap="square" tIns="0" bIns="0" rtlCol="0" anchor="t" anchorCtr="0"/>
          <a:lstStyle/>
          <a:p>
            <a:pPr algn="just"/>
            <a:r>
              <a:rPr lang="en-US" sz="4000" dirty="0">
                <a:latin typeface="Times New Roman" panose="02020603050405020304" pitchFamily="18" charset="0"/>
                <a:cs typeface="Times New Roman" panose="02020603050405020304" pitchFamily="18" charset="0"/>
              </a:rPr>
              <a:t>	Chagas disease is caused by the parasite </a:t>
            </a:r>
            <a:r>
              <a:rPr lang="en-US" sz="4000" i="1" dirty="0">
                <a:latin typeface="Times New Roman" panose="02020603050405020304" pitchFamily="18" charset="0"/>
                <a:cs typeface="Times New Roman" panose="02020603050405020304" pitchFamily="18" charset="0"/>
              </a:rPr>
              <a:t>Trypanosoma Cruzi</a:t>
            </a:r>
            <a:r>
              <a:rPr lang="en-US" sz="4000" dirty="0">
                <a:latin typeface="Times New Roman" panose="02020603050405020304" pitchFamily="18" charset="0"/>
                <a:cs typeface="Times New Roman" panose="02020603050405020304" pitchFamily="18" charset="0"/>
              </a:rPr>
              <a:t> and plagues nearly 10 million people in the Americas. While this disease is not widely researched, it is an epidemic that is ravaging the desolate nations of Central and South America.</a:t>
            </a:r>
          </a:p>
          <a:p>
            <a:pPr algn="just"/>
            <a:endParaRPr lang="en-US" sz="4000" dirty="0">
              <a:latin typeface="Times New Roman" panose="02020603050405020304" pitchFamily="18" charset="0"/>
              <a:cs typeface="Times New Roman" panose="02020603050405020304" pitchFamily="18" charset="0"/>
            </a:endParaRPr>
          </a:p>
          <a:p>
            <a:pPr algn="just"/>
            <a:endParaRPr lang="en-US" sz="4000" dirty="0">
              <a:latin typeface="Times New Roman" panose="02020603050405020304" pitchFamily="18" charset="0"/>
              <a:cs typeface="Times New Roman" panose="02020603050405020304" pitchFamily="18" charset="0"/>
            </a:endParaRPr>
          </a:p>
          <a:p>
            <a:pPr algn="just"/>
            <a:endParaRPr lang="en-US" sz="4000" dirty="0">
              <a:latin typeface="Times New Roman" panose="02020603050405020304" pitchFamily="18" charset="0"/>
              <a:cs typeface="Times New Roman" panose="02020603050405020304" pitchFamily="18" charset="0"/>
            </a:endParaRPr>
          </a:p>
          <a:p>
            <a:pPr algn="just"/>
            <a:endParaRPr lang="en-US" sz="4000" dirty="0">
              <a:latin typeface="Times New Roman" panose="02020603050405020304" pitchFamily="18" charset="0"/>
              <a:cs typeface="Times New Roman" panose="02020603050405020304" pitchFamily="18" charset="0"/>
            </a:endParaRPr>
          </a:p>
          <a:p>
            <a:pPr algn="just"/>
            <a:r>
              <a:rPr lang="en-US" sz="4000" dirty="0">
                <a:latin typeface="Times New Roman" panose="02020603050405020304" pitchFamily="18" charset="0"/>
                <a:cs typeface="Times New Roman" panose="02020603050405020304" pitchFamily="18" charset="0"/>
              </a:rPr>
              <a:t> </a:t>
            </a:r>
          </a:p>
          <a:p>
            <a:pPr algn="just"/>
            <a:endParaRPr lang="en-US" sz="4000" dirty="0">
              <a:latin typeface="Times New Roman" panose="02020603050405020304" pitchFamily="18" charset="0"/>
              <a:cs typeface="Times New Roman" panose="02020603050405020304" pitchFamily="18" charset="0"/>
            </a:endParaRPr>
          </a:p>
          <a:p>
            <a:pPr algn="just"/>
            <a:endParaRPr lang="en-US" sz="4000" dirty="0">
              <a:latin typeface="Times New Roman" panose="02020603050405020304" pitchFamily="18" charset="0"/>
              <a:cs typeface="Times New Roman" panose="02020603050405020304" pitchFamily="18" charset="0"/>
            </a:endParaRPr>
          </a:p>
          <a:p>
            <a:pPr algn="just"/>
            <a:endParaRPr lang="en-US" sz="4000" dirty="0">
              <a:latin typeface="Times New Roman" panose="02020603050405020304" pitchFamily="18" charset="0"/>
              <a:cs typeface="Times New Roman" panose="02020603050405020304" pitchFamily="18" charset="0"/>
            </a:endParaRPr>
          </a:p>
          <a:p>
            <a:pPr algn="just"/>
            <a:r>
              <a:rPr lang="en-US" sz="4000" dirty="0">
                <a:latin typeface="Times New Roman" panose="02020603050405020304" pitchFamily="18" charset="0"/>
                <a:cs typeface="Times New Roman" panose="02020603050405020304" pitchFamily="18" charset="0"/>
              </a:rPr>
              <a:t>Unfortunately for patients diagnosed with this disease, the two cures available are expensive, harmful to the patient, and are becoming alarmingly more ineffective due to drug resistances. Because of this, it is crucial that new chemical entities can be identified, created, and tested in search of a novel cure. In this research, viable drug targets from the squaramides class of compound are created from diethyl squarate in two high yielding and quick synthetic steps. Two classes of compounds have been synthesized: 1) those with two squarate cores and 2) those with one squarate core but using large amino side chains. These compounds are designed to interact with the parasite that causes Chagas disease, by puncturing holes within the membrane, killing the </a:t>
            </a:r>
            <a:r>
              <a:rPr lang="en-US" sz="4000" i="1" dirty="0">
                <a:latin typeface="Times New Roman" panose="02020603050405020304" pitchFamily="18" charset="0"/>
                <a:cs typeface="Times New Roman" panose="02020603050405020304" pitchFamily="18" charset="0"/>
              </a:rPr>
              <a:t>T. cruzi</a:t>
            </a:r>
            <a:r>
              <a:rPr lang="en-US" sz="4000" dirty="0">
                <a:latin typeface="Times New Roman" panose="02020603050405020304" pitchFamily="18" charset="0"/>
                <a:cs typeface="Times New Roman" panose="02020603050405020304" pitchFamily="18" charset="0"/>
              </a:rPr>
              <a:t>, thus ultimately curing the infected individual of this parasitic infection. This experimentation has found that the double squarate compounds are significantly lower in yield than those with different bulky side arms.  The eighteen compounds with one squarate core and large amino side chains have an average percent yield of 68.8%, which is larger than the average percent yield of 40.7 for the eight compounds with two squarate cores. In future experimentation, the compounds created will be sent to the Drugs for Neglected Disease Initiative to test their efficiency against the parasite itself, giving insight into the most effective compounds in each class.</a:t>
            </a:r>
          </a:p>
        </p:txBody>
      </p:sp>
      <p:sp>
        <p:nvSpPr>
          <p:cNvPr id="6" name="Rectangle 5"/>
          <p:cNvSpPr/>
          <p:nvPr/>
        </p:nvSpPr>
        <p:spPr>
          <a:xfrm>
            <a:off x="10819929" y="20194146"/>
            <a:ext cx="17557612" cy="1506071"/>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u="sng" dirty="0">
                <a:latin typeface="Times New Roman" panose="02020603050405020304" pitchFamily="18" charset="0"/>
                <a:cs typeface="Times New Roman" panose="02020603050405020304" pitchFamily="18" charset="0"/>
              </a:rPr>
              <a:t>Reaction Scheme/ Results</a:t>
            </a:r>
          </a:p>
        </p:txBody>
      </p:sp>
      <p:sp>
        <p:nvSpPr>
          <p:cNvPr id="9" name="Rectangle 8"/>
          <p:cNvSpPr/>
          <p:nvPr/>
        </p:nvSpPr>
        <p:spPr>
          <a:xfrm>
            <a:off x="28690360" y="24343243"/>
            <a:ext cx="22058838" cy="1548714"/>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u="sng" dirty="0">
                <a:latin typeface="Times New Roman" panose="02020603050405020304" pitchFamily="18" charset="0"/>
                <a:cs typeface="Times New Roman" panose="02020603050405020304" pitchFamily="18" charset="0"/>
              </a:rPr>
              <a:t>Conclusion</a:t>
            </a:r>
          </a:p>
        </p:txBody>
      </p:sp>
      <p:sp>
        <p:nvSpPr>
          <p:cNvPr id="11" name="Rectangle 10"/>
          <p:cNvSpPr/>
          <p:nvPr/>
        </p:nvSpPr>
        <p:spPr>
          <a:xfrm>
            <a:off x="28786619" y="31257581"/>
            <a:ext cx="21962579" cy="1506071"/>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u="sng" dirty="0">
                <a:latin typeface="Times New Roman" panose="02020603050405020304" pitchFamily="18" charset="0"/>
                <a:cs typeface="Times New Roman" panose="02020603050405020304" pitchFamily="18" charset="0"/>
              </a:rPr>
              <a:t>References</a:t>
            </a:r>
          </a:p>
        </p:txBody>
      </p:sp>
      <p:sp>
        <p:nvSpPr>
          <p:cNvPr id="8" name="Rectangle 7"/>
          <p:cNvSpPr/>
          <p:nvPr/>
        </p:nvSpPr>
        <p:spPr>
          <a:xfrm>
            <a:off x="28666298" y="25891958"/>
            <a:ext cx="22058835" cy="4957009"/>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4000" dirty="0">
                <a:latin typeface="Times New Roman" panose="02020603050405020304" pitchFamily="18" charset="0"/>
                <a:cs typeface="Times New Roman" panose="02020603050405020304" pitchFamily="18" charset="0"/>
              </a:rPr>
              <a:t>	</a:t>
            </a:r>
            <a:r>
              <a:rPr lang="en-US" sz="4000" dirty="0">
                <a:solidFill>
                  <a:schemeClr val="tx1"/>
                </a:solidFill>
                <a:latin typeface="Times New Roman" panose="02020603050405020304" pitchFamily="18" charset="0"/>
                <a:cs typeface="Times New Roman" panose="02020603050405020304" pitchFamily="18" charset="0"/>
              </a:rPr>
              <a:t>In this research, several classes of disquaramides have been successfully synthesized and characterized with relatively high yields. This indicates that the synthesis of these compounds is rather efficient, thus allowing a potential cost-savings. </a:t>
            </a:r>
          </a:p>
          <a:p>
            <a:pPr algn="just"/>
            <a:r>
              <a:rPr lang="en-US" sz="4000" dirty="0">
                <a:solidFill>
                  <a:schemeClr val="tx1"/>
                </a:solidFill>
                <a:latin typeface="Times New Roman" panose="02020603050405020304" pitchFamily="18" charset="0"/>
                <a:cs typeface="Times New Roman" panose="02020603050405020304" pitchFamily="18" charset="0"/>
              </a:rPr>
              <a:t>	These compounds were made from inexpensive starting materials and innocuous organic solvents using methods that were kept at room temperature. The combination of  cheap compounds as well as the simple synthesis, allowed for these compounds to be created inexpensively. This research hopes that at least one of these compounds will lead be an effective treatment option for Chagas Disease. </a:t>
            </a:r>
          </a:p>
        </p:txBody>
      </p:sp>
      <p:sp>
        <p:nvSpPr>
          <p:cNvPr id="38" name="Rectangle 37">
            <a:extLst>
              <a:ext uri="{FF2B5EF4-FFF2-40B4-BE49-F238E27FC236}">
                <a16:creationId xmlns:a16="http://schemas.microsoft.com/office/drawing/2014/main" id="{5CAB61F3-17B8-4AEE-8742-E6BE16A26AEC}"/>
              </a:ext>
            </a:extLst>
          </p:cNvPr>
          <p:cNvSpPr/>
          <p:nvPr/>
        </p:nvSpPr>
        <p:spPr>
          <a:xfrm>
            <a:off x="10819930" y="21638552"/>
            <a:ext cx="17557612" cy="14452784"/>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Rectangle 141">
            <a:extLst>
              <a:ext uri="{FF2B5EF4-FFF2-40B4-BE49-F238E27FC236}">
                <a16:creationId xmlns:a16="http://schemas.microsoft.com/office/drawing/2014/main" id="{DD738B79-EA85-4FCF-8DEC-DDB4B8BD7CFC}"/>
              </a:ext>
            </a:extLst>
          </p:cNvPr>
          <p:cNvSpPr/>
          <p:nvPr/>
        </p:nvSpPr>
        <p:spPr>
          <a:xfrm>
            <a:off x="28666296" y="5271245"/>
            <a:ext cx="22058838" cy="18663384"/>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67255902-D5F2-4A25-880A-C27657E54AB8}"/>
              </a:ext>
            </a:extLst>
          </p:cNvPr>
          <p:cNvSpPr/>
          <p:nvPr/>
        </p:nvSpPr>
        <p:spPr>
          <a:xfrm>
            <a:off x="28666295" y="5318419"/>
            <a:ext cx="22058838" cy="14589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u="sng" dirty="0">
                <a:latin typeface="Times New Roman" panose="02020603050405020304" pitchFamily="18" charset="0"/>
                <a:cs typeface="Times New Roman" panose="02020603050405020304" pitchFamily="18" charset="0"/>
              </a:rPr>
              <a:t>Future Works</a:t>
            </a:r>
          </a:p>
        </p:txBody>
      </p:sp>
      <p:graphicFrame>
        <p:nvGraphicFramePr>
          <p:cNvPr id="2" name="Table 6">
            <a:extLst>
              <a:ext uri="{FF2B5EF4-FFF2-40B4-BE49-F238E27FC236}">
                <a16:creationId xmlns:a16="http://schemas.microsoft.com/office/drawing/2014/main" id="{8C728635-12A7-4475-BDD9-6A8D25508E9D}"/>
              </a:ext>
            </a:extLst>
          </p:cNvPr>
          <p:cNvGraphicFramePr>
            <a:graphicFrameLocks noGrp="1"/>
          </p:cNvGraphicFramePr>
          <p:nvPr>
            <p:extLst>
              <p:ext uri="{D42A27DB-BD31-4B8C-83A1-F6EECF244321}">
                <p14:modId xmlns:p14="http://schemas.microsoft.com/office/powerpoint/2010/main" val="906968187"/>
              </p:ext>
            </p:extLst>
          </p:nvPr>
        </p:nvGraphicFramePr>
        <p:xfrm>
          <a:off x="10819929" y="7617723"/>
          <a:ext cx="17413227" cy="12190718"/>
        </p:xfrm>
        <a:graphic>
          <a:graphicData uri="http://schemas.openxmlformats.org/drawingml/2006/table">
            <a:tbl>
              <a:tblPr firstRow="1" bandRow="1">
                <a:tableStyleId>{5C22544A-7EE6-4342-B048-85BDC9FD1C3A}</a:tableStyleId>
              </a:tblPr>
              <a:tblGrid>
                <a:gridCol w="6601797">
                  <a:extLst>
                    <a:ext uri="{9D8B030D-6E8A-4147-A177-3AD203B41FA5}">
                      <a16:colId xmlns:a16="http://schemas.microsoft.com/office/drawing/2014/main" val="3383002459"/>
                    </a:ext>
                  </a:extLst>
                </a:gridCol>
                <a:gridCol w="5921003">
                  <a:extLst>
                    <a:ext uri="{9D8B030D-6E8A-4147-A177-3AD203B41FA5}">
                      <a16:colId xmlns:a16="http://schemas.microsoft.com/office/drawing/2014/main" val="2949273202"/>
                    </a:ext>
                  </a:extLst>
                </a:gridCol>
                <a:gridCol w="4890427">
                  <a:extLst>
                    <a:ext uri="{9D8B030D-6E8A-4147-A177-3AD203B41FA5}">
                      <a16:colId xmlns:a16="http://schemas.microsoft.com/office/drawing/2014/main" val="1875788770"/>
                    </a:ext>
                  </a:extLst>
                </a:gridCol>
              </a:tblGrid>
              <a:tr h="1309358">
                <a:tc>
                  <a:txBody>
                    <a:bodyPr/>
                    <a:lstStyle/>
                    <a:p>
                      <a:pPr algn="ctr"/>
                      <a:r>
                        <a:rPr lang="en-US" sz="5400" u="sng" dirty="0">
                          <a:latin typeface="Times New Roman" panose="02020603050405020304" pitchFamily="18" charset="0"/>
                          <a:cs typeface="Times New Roman" panose="02020603050405020304" pitchFamily="18" charset="0"/>
                        </a:rPr>
                        <a:t>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en-US" sz="5400" u="sng" dirty="0">
                          <a:latin typeface="Times New Roman" panose="02020603050405020304" pitchFamily="18" charset="0"/>
                          <a:cs typeface="Times New Roman" panose="02020603050405020304" pitchFamily="18" charset="0"/>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a:r>
                        <a:rPr lang="en-US" sz="5400" u="sng" dirty="0">
                          <a:solidFill>
                            <a:schemeClr val="bg1"/>
                          </a:solidFill>
                          <a:latin typeface="Times New Roman" panose="02020603050405020304" pitchFamily="18" charset="0"/>
                          <a:cs typeface="Times New Roman" panose="02020603050405020304" pitchFamily="18" charset="0"/>
                        </a:rPr>
                        <a:t>Percent Yield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442117881"/>
                  </a:ext>
                </a:extLst>
              </a:tr>
              <a:tr h="130935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589940369"/>
                  </a:ext>
                </a:extLst>
              </a:tr>
              <a:tr h="130935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96.4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291493455"/>
                  </a:ext>
                </a:extLst>
              </a:tr>
              <a:tr h="130935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920644047"/>
                  </a:ext>
                </a:extLst>
              </a:tr>
              <a:tr h="130935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361438555"/>
                  </a:ext>
                </a:extLst>
              </a:tr>
              <a:tr h="130935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811311570"/>
                  </a:ext>
                </a:extLst>
              </a:tr>
              <a:tr h="130935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54.0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548437200"/>
                  </a:ext>
                </a:extLst>
              </a:tr>
              <a:tr h="130935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102.0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831245189"/>
                  </a:ext>
                </a:extLst>
              </a:tr>
            </a:tbl>
          </a:graphicData>
        </a:graphic>
      </p:graphicFrame>
      <p:graphicFrame>
        <p:nvGraphicFramePr>
          <p:cNvPr id="17" name="Object 16">
            <a:extLst>
              <a:ext uri="{FF2B5EF4-FFF2-40B4-BE49-F238E27FC236}">
                <a16:creationId xmlns:a16="http://schemas.microsoft.com/office/drawing/2014/main" id="{8FBB6B59-C38A-4FEC-A5D5-EE7FEDF9BBA3}"/>
              </a:ext>
            </a:extLst>
          </p:cNvPr>
          <p:cNvGraphicFramePr>
            <a:graphicFrameLocks noChangeAspect="1"/>
          </p:cNvGraphicFramePr>
          <p:nvPr>
            <p:extLst>
              <p:ext uri="{D42A27DB-BD31-4B8C-83A1-F6EECF244321}">
                <p14:modId xmlns:p14="http://schemas.microsoft.com/office/powerpoint/2010/main" val="4000068393"/>
              </p:ext>
            </p:extLst>
          </p:nvPr>
        </p:nvGraphicFramePr>
        <p:xfrm>
          <a:off x="18102170" y="4658795"/>
          <a:ext cx="2993130" cy="3001179"/>
        </p:xfrm>
        <a:graphic>
          <a:graphicData uri="http://schemas.openxmlformats.org/presentationml/2006/ole">
            <mc:AlternateContent xmlns:mc="http://schemas.openxmlformats.org/markup-compatibility/2006">
              <mc:Choice xmlns:v="urn:schemas-microsoft-com:vml" Requires="v">
                <p:oleObj spid="_x0000_s1026" name="CS ChemDraw Drawing" r:id="rId3" imgW="590760" imgH="591840" progId="ChemDraw.Document.6.0">
                  <p:embed/>
                </p:oleObj>
              </mc:Choice>
              <mc:Fallback>
                <p:oleObj name="CS ChemDraw Drawing" r:id="rId3" imgW="590760" imgH="591840" progId="ChemDraw.Document.6.0">
                  <p:embed/>
                  <p:pic>
                    <p:nvPicPr>
                      <p:cNvPr id="17" name="Object 16">
                        <a:extLst>
                          <a:ext uri="{FF2B5EF4-FFF2-40B4-BE49-F238E27FC236}">
                            <a16:creationId xmlns:a16="http://schemas.microsoft.com/office/drawing/2014/main" id="{8FBB6B59-C38A-4FEC-A5D5-EE7FEDF9BBA3}"/>
                          </a:ext>
                        </a:extLst>
                      </p:cNvPr>
                      <p:cNvPicPr/>
                      <p:nvPr/>
                    </p:nvPicPr>
                    <p:blipFill>
                      <a:blip r:embed="rId4"/>
                      <a:stretch>
                        <a:fillRect/>
                      </a:stretch>
                    </p:blipFill>
                    <p:spPr>
                      <a:xfrm>
                        <a:off x="18102170" y="4658795"/>
                        <a:ext cx="2993130" cy="3001179"/>
                      </a:xfrm>
                      <a:prstGeom prst="rect">
                        <a:avLst/>
                      </a:prstGeom>
                    </p:spPr>
                  </p:pic>
                </p:oleObj>
              </mc:Fallback>
            </mc:AlternateContent>
          </a:graphicData>
        </a:graphic>
      </p:graphicFrame>
      <p:pic>
        <p:nvPicPr>
          <p:cNvPr id="20" name="Picture 19">
            <a:extLst>
              <a:ext uri="{FF2B5EF4-FFF2-40B4-BE49-F238E27FC236}">
                <a16:creationId xmlns:a16="http://schemas.microsoft.com/office/drawing/2014/main" id="{A754C2DB-932E-4AE5-B780-C43A6174BB8E}"/>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1296131" y="10443411"/>
            <a:ext cx="8101906" cy="4926784"/>
          </a:xfrm>
          <a:prstGeom prst="rect">
            <a:avLst/>
          </a:prstGeom>
        </p:spPr>
      </p:pic>
      <p:graphicFrame>
        <p:nvGraphicFramePr>
          <p:cNvPr id="15" name="Object 14">
            <a:extLst>
              <a:ext uri="{FF2B5EF4-FFF2-40B4-BE49-F238E27FC236}">
                <a16:creationId xmlns:a16="http://schemas.microsoft.com/office/drawing/2014/main" id="{1B5AD39D-6893-4E58-A431-80758483673F}"/>
              </a:ext>
            </a:extLst>
          </p:cNvPr>
          <p:cNvGraphicFramePr>
            <a:graphicFrameLocks noChangeAspect="1"/>
          </p:cNvGraphicFramePr>
          <p:nvPr>
            <p:extLst>
              <p:ext uri="{D42A27DB-BD31-4B8C-83A1-F6EECF244321}">
                <p14:modId xmlns:p14="http://schemas.microsoft.com/office/powerpoint/2010/main" val="3261900030"/>
              </p:ext>
            </p:extLst>
          </p:nvPr>
        </p:nvGraphicFramePr>
        <p:xfrm>
          <a:off x="18236159" y="8984512"/>
          <a:ext cx="4643638" cy="1458899"/>
        </p:xfrm>
        <a:graphic>
          <a:graphicData uri="http://schemas.openxmlformats.org/presentationml/2006/ole">
            <mc:AlternateContent xmlns:mc="http://schemas.openxmlformats.org/markup-compatibility/2006">
              <mc:Choice xmlns:v="urn:schemas-microsoft-com:vml" Requires="v">
                <p:oleObj spid="_x0000_s1027" name="CS ChemDraw Drawing" r:id="rId6" imgW="1186920" imgH="373680" progId="ChemDraw.Document.6.0">
                  <p:embed/>
                </p:oleObj>
              </mc:Choice>
              <mc:Fallback>
                <p:oleObj name="CS ChemDraw Drawing" r:id="rId6" imgW="1186920" imgH="373680" progId="ChemDraw.Document.6.0">
                  <p:embed/>
                  <p:pic>
                    <p:nvPicPr>
                      <p:cNvPr id="15" name="Object 14">
                        <a:extLst>
                          <a:ext uri="{FF2B5EF4-FFF2-40B4-BE49-F238E27FC236}">
                            <a16:creationId xmlns:a16="http://schemas.microsoft.com/office/drawing/2014/main" id="{1B5AD39D-6893-4E58-A431-80758483673F}"/>
                          </a:ext>
                        </a:extLst>
                      </p:cNvPr>
                      <p:cNvPicPr/>
                      <p:nvPr/>
                    </p:nvPicPr>
                    <p:blipFill>
                      <a:blip r:embed="rId7"/>
                      <a:stretch>
                        <a:fillRect/>
                      </a:stretch>
                    </p:blipFill>
                    <p:spPr>
                      <a:xfrm>
                        <a:off x="18236159" y="8984512"/>
                        <a:ext cx="4643638" cy="1458899"/>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2AC4AADB-6859-4510-93DB-5B1901D0FCAA}"/>
              </a:ext>
            </a:extLst>
          </p:cNvPr>
          <p:cNvGraphicFramePr>
            <a:graphicFrameLocks noChangeAspect="1"/>
          </p:cNvGraphicFramePr>
          <p:nvPr>
            <p:extLst>
              <p:ext uri="{D42A27DB-BD31-4B8C-83A1-F6EECF244321}">
                <p14:modId xmlns:p14="http://schemas.microsoft.com/office/powerpoint/2010/main" val="1043397810"/>
              </p:ext>
            </p:extLst>
          </p:nvPr>
        </p:nvGraphicFramePr>
        <p:xfrm>
          <a:off x="12031578" y="8984512"/>
          <a:ext cx="3958097" cy="1468425"/>
        </p:xfrm>
        <a:graphic>
          <a:graphicData uri="http://schemas.openxmlformats.org/presentationml/2006/ole">
            <mc:AlternateContent xmlns:mc="http://schemas.openxmlformats.org/markup-compatibility/2006">
              <mc:Choice xmlns:v="urn:schemas-microsoft-com:vml" Requires="v">
                <p:oleObj spid="_x0000_s1028" name="CS ChemDraw Drawing" r:id="rId8" imgW="1039320" imgH="385560" progId="ChemDraw.Document.6.0">
                  <p:embed/>
                </p:oleObj>
              </mc:Choice>
              <mc:Fallback>
                <p:oleObj name="CS ChemDraw Drawing" r:id="rId8" imgW="1039320" imgH="385560" progId="ChemDraw.Document.6.0">
                  <p:embed/>
                  <p:pic>
                    <p:nvPicPr>
                      <p:cNvPr id="16" name="Object 15">
                        <a:extLst>
                          <a:ext uri="{FF2B5EF4-FFF2-40B4-BE49-F238E27FC236}">
                            <a16:creationId xmlns:a16="http://schemas.microsoft.com/office/drawing/2014/main" id="{2AC4AADB-6859-4510-93DB-5B1901D0FCAA}"/>
                          </a:ext>
                        </a:extLst>
                      </p:cNvPr>
                      <p:cNvPicPr/>
                      <p:nvPr/>
                    </p:nvPicPr>
                    <p:blipFill>
                      <a:blip r:embed="rId9"/>
                      <a:stretch>
                        <a:fillRect/>
                      </a:stretch>
                    </p:blipFill>
                    <p:spPr>
                      <a:xfrm>
                        <a:off x="12031578" y="8984512"/>
                        <a:ext cx="3958097" cy="1468425"/>
                      </a:xfrm>
                      <a:prstGeom prst="rect">
                        <a:avLst/>
                      </a:prstGeom>
                    </p:spPr>
                  </p:pic>
                </p:oleObj>
              </mc:Fallback>
            </mc:AlternateContent>
          </a:graphicData>
        </a:graphic>
      </p:graphicFrame>
      <p:graphicFrame>
        <p:nvGraphicFramePr>
          <p:cNvPr id="30" name="Object 29">
            <a:extLst>
              <a:ext uri="{FF2B5EF4-FFF2-40B4-BE49-F238E27FC236}">
                <a16:creationId xmlns:a16="http://schemas.microsoft.com/office/drawing/2014/main" id="{446072ED-AC96-4AD2-935F-BC56C308E143}"/>
              </a:ext>
            </a:extLst>
          </p:cNvPr>
          <p:cNvGraphicFramePr>
            <a:graphicFrameLocks noChangeAspect="1"/>
          </p:cNvGraphicFramePr>
          <p:nvPr>
            <p:extLst>
              <p:ext uri="{D42A27DB-BD31-4B8C-83A1-F6EECF244321}">
                <p14:modId xmlns:p14="http://schemas.microsoft.com/office/powerpoint/2010/main" val="797057642"/>
              </p:ext>
            </p:extLst>
          </p:nvPr>
        </p:nvGraphicFramePr>
        <p:xfrm>
          <a:off x="18236159" y="10497204"/>
          <a:ext cx="4643638" cy="1458899"/>
        </p:xfrm>
        <a:graphic>
          <a:graphicData uri="http://schemas.openxmlformats.org/presentationml/2006/ole">
            <mc:AlternateContent xmlns:mc="http://schemas.openxmlformats.org/markup-compatibility/2006">
              <mc:Choice xmlns:v="urn:schemas-microsoft-com:vml" Requires="v">
                <p:oleObj spid="_x0000_s1029" name="CS ChemDraw Drawing" r:id="rId10" imgW="1186920" imgH="373680" progId="ChemDraw.Document.6.0">
                  <p:embed/>
                </p:oleObj>
              </mc:Choice>
              <mc:Fallback>
                <p:oleObj name="CS ChemDraw Drawing" r:id="rId10" imgW="1186920" imgH="373680" progId="ChemDraw.Document.6.0">
                  <p:embed/>
                  <p:pic>
                    <p:nvPicPr>
                      <p:cNvPr id="30" name="Object 29">
                        <a:extLst>
                          <a:ext uri="{FF2B5EF4-FFF2-40B4-BE49-F238E27FC236}">
                            <a16:creationId xmlns:a16="http://schemas.microsoft.com/office/drawing/2014/main" id="{446072ED-AC96-4AD2-935F-BC56C308E143}"/>
                          </a:ext>
                        </a:extLst>
                      </p:cNvPr>
                      <p:cNvPicPr/>
                      <p:nvPr/>
                    </p:nvPicPr>
                    <p:blipFill>
                      <a:blip r:embed="rId7"/>
                      <a:stretch>
                        <a:fillRect/>
                      </a:stretch>
                    </p:blipFill>
                    <p:spPr>
                      <a:xfrm>
                        <a:off x="18236159" y="10497204"/>
                        <a:ext cx="4643638" cy="1458899"/>
                      </a:xfrm>
                      <a:prstGeom prst="rect">
                        <a:avLst/>
                      </a:prstGeom>
                    </p:spPr>
                  </p:pic>
                </p:oleObj>
              </mc:Fallback>
            </mc:AlternateContent>
          </a:graphicData>
        </a:graphic>
      </p:graphicFrame>
      <p:graphicFrame>
        <p:nvGraphicFramePr>
          <p:cNvPr id="25" name="Object 24">
            <a:extLst>
              <a:ext uri="{FF2B5EF4-FFF2-40B4-BE49-F238E27FC236}">
                <a16:creationId xmlns:a16="http://schemas.microsoft.com/office/drawing/2014/main" id="{B84EDDBC-9D98-4291-82A3-B2E9820170A6}"/>
              </a:ext>
            </a:extLst>
          </p:cNvPr>
          <p:cNvGraphicFramePr>
            <a:graphicFrameLocks noChangeAspect="1"/>
          </p:cNvGraphicFramePr>
          <p:nvPr>
            <p:extLst>
              <p:ext uri="{D42A27DB-BD31-4B8C-83A1-F6EECF244321}">
                <p14:modId xmlns:p14="http://schemas.microsoft.com/office/powerpoint/2010/main" val="43353817"/>
              </p:ext>
            </p:extLst>
          </p:nvPr>
        </p:nvGraphicFramePr>
        <p:xfrm>
          <a:off x="12764032" y="10497205"/>
          <a:ext cx="3225644" cy="1459222"/>
        </p:xfrm>
        <a:graphic>
          <a:graphicData uri="http://schemas.openxmlformats.org/presentationml/2006/ole">
            <mc:AlternateContent xmlns:mc="http://schemas.openxmlformats.org/markup-compatibility/2006">
              <mc:Choice xmlns:v="urn:schemas-microsoft-com:vml" Requires="v">
                <p:oleObj spid="_x0000_s1030" name="CS ChemDraw Drawing" r:id="rId11" imgW="866880" imgH="392400" progId="ChemDraw.Document.6.0">
                  <p:embed/>
                </p:oleObj>
              </mc:Choice>
              <mc:Fallback>
                <p:oleObj name="CS ChemDraw Drawing" r:id="rId11" imgW="866880" imgH="392400" progId="ChemDraw.Document.6.0">
                  <p:embed/>
                  <p:pic>
                    <p:nvPicPr>
                      <p:cNvPr id="25" name="Object 24">
                        <a:extLst>
                          <a:ext uri="{FF2B5EF4-FFF2-40B4-BE49-F238E27FC236}">
                            <a16:creationId xmlns:a16="http://schemas.microsoft.com/office/drawing/2014/main" id="{B84EDDBC-9D98-4291-82A3-B2E9820170A6}"/>
                          </a:ext>
                        </a:extLst>
                      </p:cNvPr>
                      <p:cNvPicPr/>
                      <p:nvPr/>
                    </p:nvPicPr>
                    <p:blipFill>
                      <a:blip r:embed="rId12"/>
                      <a:stretch>
                        <a:fillRect/>
                      </a:stretch>
                    </p:blipFill>
                    <p:spPr>
                      <a:xfrm>
                        <a:off x="12764032" y="10497205"/>
                        <a:ext cx="3225644" cy="1459222"/>
                      </a:xfrm>
                      <a:prstGeom prst="rect">
                        <a:avLst/>
                      </a:prstGeom>
                    </p:spPr>
                  </p:pic>
                </p:oleObj>
              </mc:Fallback>
            </mc:AlternateContent>
          </a:graphicData>
        </a:graphic>
      </p:graphicFrame>
      <p:graphicFrame>
        <p:nvGraphicFramePr>
          <p:cNvPr id="26" name="Object 25">
            <a:extLst>
              <a:ext uri="{FF2B5EF4-FFF2-40B4-BE49-F238E27FC236}">
                <a16:creationId xmlns:a16="http://schemas.microsoft.com/office/drawing/2014/main" id="{C6FE54DE-2633-46DD-93A2-D1775F0D369F}"/>
              </a:ext>
            </a:extLst>
          </p:cNvPr>
          <p:cNvGraphicFramePr>
            <a:graphicFrameLocks noChangeAspect="1"/>
          </p:cNvGraphicFramePr>
          <p:nvPr>
            <p:extLst>
              <p:ext uri="{D42A27DB-BD31-4B8C-83A1-F6EECF244321}">
                <p14:modId xmlns:p14="http://schemas.microsoft.com/office/powerpoint/2010/main" val="2007693224"/>
              </p:ext>
            </p:extLst>
          </p:nvPr>
        </p:nvGraphicFramePr>
        <p:xfrm>
          <a:off x="12764032" y="12000695"/>
          <a:ext cx="2370555" cy="1424482"/>
        </p:xfrm>
        <a:graphic>
          <a:graphicData uri="http://schemas.openxmlformats.org/presentationml/2006/ole">
            <mc:AlternateContent xmlns:mc="http://schemas.openxmlformats.org/markup-compatibility/2006">
              <mc:Choice xmlns:v="urn:schemas-microsoft-com:vml" Requires="v">
                <p:oleObj spid="_x0000_s1031" name="CS ChemDraw Drawing" r:id="rId13" imgW="699840" imgH="420840" progId="ChemDraw.Document.6.0">
                  <p:embed/>
                </p:oleObj>
              </mc:Choice>
              <mc:Fallback>
                <p:oleObj name="CS ChemDraw Drawing" r:id="rId13" imgW="699840" imgH="420840" progId="ChemDraw.Document.6.0">
                  <p:embed/>
                  <p:pic>
                    <p:nvPicPr>
                      <p:cNvPr id="26" name="Object 25">
                        <a:extLst>
                          <a:ext uri="{FF2B5EF4-FFF2-40B4-BE49-F238E27FC236}">
                            <a16:creationId xmlns:a16="http://schemas.microsoft.com/office/drawing/2014/main" id="{C6FE54DE-2633-46DD-93A2-D1775F0D369F}"/>
                          </a:ext>
                        </a:extLst>
                      </p:cNvPr>
                      <p:cNvPicPr/>
                      <p:nvPr/>
                    </p:nvPicPr>
                    <p:blipFill>
                      <a:blip r:embed="rId14"/>
                      <a:stretch>
                        <a:fillRect/>
                      </a:stretch>
                    </p:blipFill>
                    <p:spPr>
                      <a:xfrm>
                        <a:off x="12764032" y="12000695"/>
                        <a:ext cx="2370555" cy="1424482"/>
                      </a:xfrm>
                      <a:prstGeom prst="rect">
                        <a:avLst/>
                      </a:prstGeom>
                    </p:spPr>
                  </p:pic>
                </p:oleObj>
              </mc:Fallback>
            </mc:AlternateContent>
          </a:graphicData>
        </a:graphic>
      </p:graphicFrame>
      <p:graphicFrame>
        <p:nvGraphicFramePr>
          <p:cNvPr id="33" name="Object 32">
            <a:extLst>
              <a:ext uri="{FF2B5EF4-FFF2-40B4-BE49-F238E27FC236}">
                <a16:creationId xmlns:a16="http://schemas.microsoft.com/office/drawing/2014/main" id="{9E8211A4-F428-4A6C-863D-9C0D25747138}"/>
              </a:ext>
            </a:extLst>
          </p:cNvPr>
          <p:cNvGraphicFramePr>
            <a:graphicFrameLocks noChangeAspect="1"/>
          </p:cNvGraphicFramePr>
          <p:nvPr>
            <p:extLst>
              <p:ext uri="{D42A27DB-BD31-4B8C-83A1-F6EECF244321}">
                <p14:modId xmlns:p14="http://schemas.microsoft.com/office/powerpoint/2010/main" val="3238032585"/>
              </p:ext>
            </p:extLst>
          </p:nvPr>
        </p:nvGraphicFramePr>
        <p:xfrm>
          <a:off x="18236159" y="12098946"/>
          <a:ext cx="4643638" cy="1458899"/>
        </p:xfrm>
        <a:graphic>
          <a:graphicData uri="http://schemas.openxmlformats.org/presentationml/2006/ole">
            <mc:AlternateContent xmlns:mc="http://schemas.openxmlformats.org/markup-compatibility/2006">
              <mc:Choice xmlns:v="urn:schemas-microsoft-com:vml" Requires="v">
                <p:oleObj spid="_x0000_s1032" name="CS ChemDraw Drawing" r:id="rId15" imgW="1186920" imgH="373680" progId="ChemDraw.Document.6.0">
                  <p:embed/>
                </p:oleObj>
              </mc:Choice>
              <mc:Fallback>
                <p:oleObj name="CS ChemDraw Drawing" r:id="rId15" imgW="1186920" imgH="373680" progId="ChemDraw.Document.6.0">
                  <p:embed/>
                  <p:pic>
                    <p:nvPicPr>
                      <p:cNvPr id="33" name="Object 32">
                        <a:extLst>
                          <a:ext uri="{FF2B5EF4-FFF2-40B4-BE49-F238E27FC236}">
                            <a16:creationId xmlns:a16="http://schemas.microsoft.com/office/drawing/2014/main" id="{9E8211A4-F428-4A6C-863D-9C0D25747138}"/>
                          </a:ext>
                        </a:extLst>
                      </p:cNvPr>
                      <p:cNvPicPr/>
                      <p:nvPr/>
                    </p:nvPicPr>
                    <p:blipFill>
                      <a:blip r:embed="rId7"/>
                      <a:stretch>
                        <a:fillRect/>
                      </a:stretch>
                    </p:blipFill>
                    <p:spPr>
                      <a:xfrm>
                        <a:off x="18236159" y="12098946"/>
                        <a:ext cx="4643638" cy="1458899"/>
                      </a:xfrm>
                      <a:prstGeom prst="rect">
                        <a:avLst/>
                      </a:prstGeom>
                    </p:spPr>
                  </p:pic>
                </p:oleObj>
              </mc:Fallback>
            </mc:AlternateContent>
          </a:graphicData>
        </a:graphic>
      </p:graphicFrame>
      <p:graphicFrame>
        <p:nvGraphicFramePr>
          <p:cNvPr id="34" name="Object 33">
            <a:extLst>
              <a:ext uri="{FF2B5EF4-FFF2-40B4-BE49-F238E27FC236}">
                <a16:creationId xmlns:a16="http://schemas.microsoft.com/office/drawing/2014/main" id="{596222D5-363C-4F0D-8635-574083FA4D14}"/>
              </a:ext>
            </a:extLst>
          </p:cNvPr>
          <p:cNvGraphicFramePr>
            <a:graphicFrameLocks noChangeAspect="1"/>
          </p:cNvGraphicFramePr>
          <p:nvPr>
            <p:extLst>
              <p:ext uri="{D42A27DB-BD31-4B8C-83A1-F6EECF244321}">
                <p14:modId xmlns:p14="http://schemas.microsoft.com/office/powerpoint/2010/main" val="1929218053"/>
              </p:ext>
            </p:extLst>
          </p:nvPr>
        </p:nvGraphicFramePr>
        <p:xfrm>
          <a:off x="18236159" y="13677635"/>
          <a:ext cx="4643638" cy="1458899"/>
        </p:xfrm>
        <a:graphic>
          <a:graphicData uri="http://schemas.openxmlformats.org/presentationml/2006/ole">
            <mc:AlternateContent xmlns:mc="http://schemas.openxmlformats.org/markup-compatibility/2006">
              <mc:Choice xmlns:v="urn:schemas-microsoft-com:vml" Requires="v">
                <p:oleObj spid="_x0000_s1033" name="CS ChemDraw Drawing" r:id="rId16" imgW="1186920" imgH="373680" progId="ChemDraw.Document.6.0">
                  <p:embed/>
                </p:oleObj>
              </mc:Choice>
              <mc:Fallback>
                <p:oleObj name="CS ChemDraw Drawing" r:id="rId16" imgW="1186920" imgH="373680" progId="ChemDraw.Document.6.0">
                  <p:embed/>
                  <p:pic>
                    <p:nvPicPr>
                      <p:cNvPr id="34" name="Object 33">
                        <a:extLst>
                          <a:ext uri="{FF2B5EF4-FFF2-40B4-BE49-F238E27FC236}">
                            <a16:creationId xmlns:a16="http://schemas.microsoft.com/office/drawing/2014/main" id="{596222D5-363C-4F0D-8635-574083FA4D14}"/>
                          </a:ext>
                        </a:extLst>
                      </p:cNvPr>
                      <p:cNvPicPr/>
                      <p:nvPr/>
                    </p:nvPicPr>
                    <p:blipFill>
                      <a:blip r:embed="rId7"/>
                      <a:stretch>
                        <a:fillRect/>
                      </a:stretch>
                    </p:blipFill>
                    <p:spPr>
                      <a:xfrm>
                        <a:off x="18236159" y="13677635"/>
                        <a:ext cx="4643638" cy="1458899"/>
                      </a:xfrm>
                      <a:prstGeom prst="rect">
                        <a:avLst/>
                      </a:prstGeom>
                    </p:spPr>
                  </p:pic>
                </p:oleObj>
              </mc:Fallback>
            </mc:AlternateContent>
          </a:graphicData>
        </a:graphic>
      </p:graphicFrame>
      <p:graphicFrame>
        <p:nvGraphicFramePr>
          <p:cNvPr id="27" name="Object 26">
            <a:extLst>
              <a:ext uri="{FF2B5EF4-FFF2-40B4-BE49-F238E27FC236}">
                <a16:creationId xmlns:a16="http://schemas.microsoft.com/office/drawing/2014/main" id="{E312DCAF-8866-4092-9D03-BE4011136E76}"/>
              </a:ext>
            </a:extLst>
          </p:cNvPr>
          <p:cNvGraphicFramePr>
            <a:graphicFrameLocks noChangeAspect="1"/>
          </p:cNvGraphicFramePr>
          <p:nvPr>
            <p:extLst>
              <p:ext uri="{D42A27DB-BD31-4B8C-83A1-F6EECF244321}">
                <p14:modId xmlns:p14="http://schemas.microsoft.com/office/powerpoint/2010/main" val="3012296860"/>
              </p:ext>
            </p:extLst>
          </p:nvPr>
        </p:nvGraphicFramePr>
        <p:xfrm>
          <a:off x="12365620" y="13621177"/>
          <a:ext cx="2794464" cy="1483561"/>
        </p:xfrm>
        <a:graphic>
          <a:graphicData uri="http://schemas.openxmlformats.org/presentationml/2006/ole">
            <mc:AlternateContent xmlns:mc="http://schemas.openxmlformats.org/markup-compatibility/2006">
              <mc:Choice xmlns:v="urn:schemas-microsoft-com:vml" Requires="v">
                <p:oleObj spid="_x0000_s1034" name="CS ChemDraw Drawing" r:id="rId17" imgW="693000" imgH="368280" progId="ChemDraw.Document.6.0">
                  <p:embed/>
                </p:oleObj>
              </mc:Choice>
              <mc:Fallback>
                <p:oleObj name="CS ChemDraw Drawing" r:id="rId17" imgW="693000" imgH="368280" progId="ChemDraw.Document.6.0">
                  <p:embed/>
                  <p:pic>
                    <p:nvPicPr>
                      <p:cNvPr id="27" name="Object 26">
                        <a:extLst>
                          <a:ext uri="{FF2B5EF4-FFF2-40B4-BE49-F238E27FC236}">
                            <a16:creationId xmlns:a16="http://schemas.microsoft.com/office/drawing/2014/main" id="{E312DCAF-8866-4092-9D03-BE4011136E76}"/>
                          </a:ext>
                        </a:extLst>
                      </p:cNvPr>
                      <p:cNvPicPr/>
                      <p:nvPr/>
                    </p:nvPicPr>
                    <p:blipFill>
                      <a:blip r:embed="rId18"/>
                      <a:stretch>
                        <a:fillRect/>
                      </a:stretch>
                    </p:blipFill>
                    <p:spPr>
                      <a:xfrm>
                        <a:off x="12365620" y="13621177"/>
                        <a:ext cx="2794464" cy="1483561"/>
                      </a:xfrm>
                      <a:prstGeom prst="rect">
                        <a:avLst/>
                      </a:prstGeom>
                    </p:spPr>
                  </p:pic>
                </p:oleObj>
              </mc:Fallback>
            </mc:AlternateContent>
          </a:graphicData>
        </a:graphic>
      </p:graphicFrame>
      <p:graphicFrame>
        <p:nvGraphicFramePr>
          <p:cNvPr id="37" name="Object 36">
            <a:extLst>
              <a:ext uri="{FF2B5EF4-FFF2-40B4-BE49-F238E27FC236}">
                <a16:creationId xmlns:a16="http://schemas.microsoft.com/office/drawing/2014/main" id="{E155303E-376F-41EC-BE8A-855D7F76156D}"/>
              </a:ext>
            </a:extLst>
          </p:cNvPr>
          <p:cNvGraphicFramePr>
            <a:graphicFrameLocks noChangeAspect="1"/>
          </p:cNvGraphicFramePr>
          <p:nvPr>
            <p:extLst>
              <p:ext uri="{D42A27DB-BD31-4B8C-83A1-F6EECF244321}">
                <p14:modId xmlns:p14="http://schemas.microsoft.com/office/powerpoint/2010/main" val="3274242415"/>
              </p:ext>
            </p:extLst>
          </p:nvPr>
        </p:nvGraphicFramePr>
        <p:xfrm>
          <a:off x="18236159" y="15163173"/>
          <a:ext cx="4643638" cy="1458899"/>
        </p:xfrm>
        <a:graphic>
          <a:graphicData uri="http://schemas.openxmlformats.org/presentationml/2006/ole">
            <mc:AlternateContent xmlns:mc="http://schemas.openxmlformats.org/markup-compatibility/2006">
              <mc:Choice xmlns:v="urn:schemas-microsoft-com:vml" Requires="v">
                <p:oleObj spid="_x0000_s1035" name="CS ChemDraw Drawing" r:id="rId19" imgW="1186920" imgH="373680" progId="ChemDraw.Document.6.0">
                  <p:embed/>
                </p:oleObj>
              </mc:Choice>
              <mc:Fallback>
                <p:oleObj name="CS ChemDraw Drawing" r:id="rId19" imgW="1186920" imgH="373680" progId="ChemDraw.Document.6.0">
                  <p:embed/>
                  <p:pic>
                    <p:nvPicPr>
                      <p:cNvPr id="37" name="Object 36">
                        <a:extLst>
                          <a:ext uri="{FF2B5EF4-FFF2-40B4-BE49-F238E27FC236}">
                            <a16:creationId xmlns:a16="http://schemas.microsoft.com/office/drawing/2014/main" id="{E155303E-376F-41EC-BE8A-855D7F76156D}"/>
                          </a:ext>
                        </a:extLst>
                      </p:cNvPr>
                      <p:cNvPicPr/>
                      <p:nvPr/>
                    </p:nvPicPr>
                    <p:blipFill>
                      <a:blip r:embed="rId7"/>
                      <a:stretch>
                        <a:fillRect/>
                      </a:stretch>
                    </p:blipFill>
                    <p:spPr>
                      <a:xfrm>
                        <a:off x="18236159" y="15163173"/>
                        <a:ext cx="4643638" cy="1458899"/>
                      </a:xfrm>
                      <a:prstGeom prst="rect">
                        <a:avLst/>
                      </a:prstGeom>
                    </p:spPr>
                  </p:pic>
                </p:oleObj>
              </mc:Fallback>
            </mc:AlternateContent>
          </a:graphicData>
        </a:graphic>
      </p:graphicFrame>
      <p:graphicFrame>
        <p:nvGraphicFramePr>
          <p:cNvPr id="28" name="Object 27">
            <a:extLst>
              <a:ext uri="{FF2B5EF4-FFF2-40B4-BE49-F238E27FC236}">
                <a16:creationId xmlns:a16="http://schemas.microsoft.com/office/drawing/2014/main" id="{9254DCFC-7932-4C8F-8B30-7EBD0D978425}"/>
              </a:ext>
            </a:extLst>
          </p:cNvPr>
          <p:cNvGraphicFramePr>
            <a:graphicFrameLocks noChangeAspect="1"/>
          </p:cNvGraphicFramePr>
          <p:nvPr>
            <p:extLst>
              <p:ext uri="{D42A27DB-BD31-4B8C-83A1-F6EECF244321}">
                <p14:modId xmlns:p14="http://schemas.microsoft.com/office/powerpoint/2010/main" val="2537409448"/>
              </p:ext>
            </p:extLst>
          </p:nvPr>
        </p:nvGraphicFramePr>
        <p:xfrm>
          <a:off x="12034364" y="14991450"/>
          <a:ext cx="2990932" cy="1601967"/>
        </p:xfrm>
        <a:graphic>
          <a:graphicData uri="http://schemas.openxmlformats.org/presentationml/2006/ole">
            <mc:AlternateContent xmlns:mc="http://schemas.openxmlformats.org/markup-compatibility/2006">
              <mc:Choice xmlns:v="urn:schemas-microsoft-com:vml" Requires="v">
                <p:oleObj spid="_x0000_s1036" name="CS ChemDraw Drawing" r:id="rId20" imgW="1070280" imgH="573120" progId="ChemDraw.Document.6.0">
                  <p:embed/>
                </p:oleObj>
              </mc:Choice>
              <mc:Fallback>
                <p:oleObj name="CS ChemDraw Drawing" r:id="rId20" imgW="1070280" imgH="573120" progId="ChemDraw.Document.6.0">
                  <p:embed/>
                  <p:pic>
                    <p:nvPicPr>
                      <p:cNvPr id="28" name="Object 27">
                        <a:extLst>
                          <a:ext uri="{FF2B5EF4-FFF2-40B4-BE49-F238E27FC236}">
                            <a16:creationId xmlns:a16="http://schemas.microsoft.com/office/drawing/2014/main" id="{9254DCFC-7932-4C8F-8B30-7EBD0D978425}"/>
                          </a:ext>
                        </a:extLst>
                      </p:cNvPr>
                      <p:cNvPicPr/>
                      <p:nvPr/>
                    </p:nvPicPr>
                    <p:blipFill>
                      <a:blip r:embed="rId21"/>
                      <a:stretch>
                        <a:fillRect/>
                      </a:stretch>
                    </p:blipFill>
                    <p:spPr>
                      <a:xfrm>
                        <a:off x="12034364" y="14991450"/>
                        <a:ext cx="2990932" cy="1601967"/>
                      </a:xfrm>
                      <a:prstGeom prst="rect">
                        <a:avLst/>
                      </a:prstGeom>
                    </p:spPr>
                  </p:pic>
                </p:oleObj>
              </mc:Fallback>
            </mc:AlternateContent>
          </a:graphicData>
        </a:graphic>
      </p:graphicFrame>
      <p:graphicFrame>
        <p:nvGraphicFramePr>
          <p:cNvPr id="31" name="Object 30">
            <a:extLst>
              <a:ext uri="{FF2B5EF4-FFF2-40B4-BE49-F238E27FC236}">
                <a16:creationId xmlns:a16="http://schemas.microsoft.com/office/drawing/2014/main" id="{EF0A48A1-76AA-4F1F-AF52-F5EAD2E07D82}"/>
              </a:ext>
            </a:extLst>
          </p:cNvPr>
          <p:cNvGraphicFramePr>
            <a:graphicFrameLocks noChangeAspect="1"/>
          </p:cNvGraphicFramePr>
          <p:nvPr>
            <p:extLst>
              <p:ext uri="{D42A27DB-BD31-4B8C-83A1-F6EECF244321}">
                <p14:modId xmlns:p14="http://schemas.microsoft.com/office/powerpoint/2010/main" val="2642267265"/>
              </p:ext>
            </p:extLst>
          </p:nvPr>
        </p:nvGraphicFramePr>
        <p:xfrm>
          <a:off x="11550781" y="16553771"/>
          <a:ext cx="3958097" cy="1647158"/>
        </p:xfrm>
        <a:graphic>
          <a:graphicData uri="http://schemas.openxmlformats.org/presentationml/2006/ole">
            <mc:AlternateContent xmlns:mc="http://schemas.openxmlformats.org/markup-compatibility/2006">
              <mc:Choice xmlns:v="urn:schemas-microsoft-com:vml" Requires="v">
                <p:oleObj spid="_x0000_s1037" name="CS ChemDraw Drawing" r:id="rId22" imgW="1022040" imgH="425520" progId="ChemDraw.Document.6.0">
                  <p:embed/>
                </p:oleObj>
              </mc:Choice>
              <mc:Fallback>
                <p:oleObj name="CS ChemDraw Drawing" r:id="rId22" imgW="1022040" imgH="425520" progId="ChemDraw.Document.6.0">
                  <p:embed/>
                  <p:pic>
                    <p:nvPicPr>
                      <p:cNvPr id="31" name="Object 30">
                        <a:extLst>
                          <a:ext uri="{FF2B5EF4-FFF2-40B4-BE49-F238E27FC236}">
                            <a16:creationId xmlns:a16="http://schemas.microsoft.com/office/drawing/2014/main" id="{EF0A48A1-76AA-4F1F-AF52-F5EAD2E07D82}"/>
                          </a:ext>
                        </a:extLst>
                      </p:cNvPr>
                      <p:cNvPicPr/>
                      <p:nvPr/>
                    </p:nvPicPr>
                    <p:blipFill>
                      <a:blip r:embed="rId23"/>
                      <a:stretch>
                        <a:fillRect/>
                      </a:stretch>
                    </p:blipFill>
                    <p:spPr>
                      <a:xfrm>
                        <a:off x="11550781" y="16553771"/>
                        <a:ext cx="3958097" cy="1647158"/>
                      </a:xfrm>
                      <a:prstGeom prst="rect">
                        <a:avLst/>
                      </a:prstGeom>
                    </p:spPr>
                  </p:pic>
                </p:oleObj>
              </mc:Fallback>
            </mc:AlternateContent>
          </a:graphicData>
        </a:graphic>
      </p:graphicFrame>
      <p:graphicFrame>
        <p:nvGraphicFramePr>
          <p:cNvPr id="39" name="Object 38">
            <a:extLst>
              <a:ext uri="{FF2B5EF4-FFF2-40B4-BE49-F238E27FC236}">
                <a16:creationId xmlns:a16="http://schemas.microsoft.com/office/drawing/2014/main" id="{9A56EB5E-B8A2-450E-BCFF-1D1403C4BE0F}"/>
              </a:ext>
            </a:extLst>
          </p:cNvPr>
          <p:cNvGraphicFramePr>
            <a:graphicFrameLocks noChangeAspect="1"/>
          </p:cNvGraphicFramePr>
          <p:nvPr>
            <p:extLst>
              <p:ext uri="{D42A27DB-BD31-4B8C-83A1-F6EECF244321}">
                <p14:modId xmlns:p14="http://schemas.microsoft.com/office/powerpoint/2010/main" val="3367365721"/>
              </p:ext>
            </p:extLst>
          </p:nvPr>
        </p:nvGraphicFramePr>
        <p:xfrm>
          <a:off x="18236159" y="16614580"/>
          <a:ext cx="4643638" cy="1458899"/>
        </p:xfrm>
        <a:graphic>
          <a:graphicData uri="http://schemas.openxmlformats.org/presentationml/2006/ole">
            <mc:AlternateContent xmlns:mc="http://schemas.openxmlformats.org/markup-compatibility/2006">
              <mc:Choice xmlns:v="urn:schemas-microsoft-com:vml" Requires="v">
                <p:oleObj spid="_x0000_s1038" name="CS ChemDraw Drawing" r:id="rId24" imgW="1186920" imgH="373680" progId="ChemDraw.Document.6.0">
                  <p:embed/>
                </p:oleObj>
              </mc:Choice>
              <mc:Fallback>
                <p:oleObj name="CS ChemDraw Drawing" r:id="rId24" imgW="1186920" imgH="373680" progId="ChemDraw.Document.6.0">
                  <p:embed/>
                  <p:pic>
                    <p:nvPicPr>
                      <p:cNvPr id="39" name="Object 38">
                        <a:extLst>
                          <a:ext uri="{FF2B5EF4-FFF2-40B4-BE49-F238E27FC236}">
                            <a16:creationId xmlns:a16="http://schemas.microsoft.com/office/drawing/2014/main" id="{9A56EB5E-B8A2-450E-BCFF-1D1403C4BE0F}"/>
                          </a:ext>
                        </a:extLst>
                      </p:cNvPr>
                      <p:cNvPicPr/>
                      <p:nvPr/>
                    </p:nvPicPr>
                    <p:blipFill>
                      <a:blip r:embed="rId7"/>
                      <a:stretch>
                        <a:fillRect/>
                      </a:stretch>
                    </p:blipFill>
                    <p:spPr>
                      <a:xfrm>
                        <a:off x="18236159" y="16614580"/>
                        <a:ext cx="4643638" cy="1458899"/>
                      </a:xfrm>
                      <a:prstGeom prst="rect">
                        <a:avLst/>
                      </a:prstGeom>
                    </p:spPr>
                  </p:pic>
                </p:oleObj>
              </mc:Fallback>
            </mc:AlternateContent>
          </a:graphicData>
        </a:graphic>
      </p:graphicFrame>
      <p:graphicFrame>
        <p:nvGraphicFramePr>
          <p:cNvPr id="40" name="Object 39">
            <a:extLst>
              <a:ext uri="{FF2B5EF4-FFF2-40B4-BE49-F238E27FC236}">
                <a16:creationId xmlns:a16="http://schemas.microsoft.com/office/drawing/2014/main" id="{FC8CC057-4F79-4854-9F62-14D3D1915314}"/>
              </a:ext>
            </a:extLst>
          </p:cNvPr>
          <p:cNvGraphicFramePr>
            <a:graphicFrameLocks noChangeAspect="1"/>
          </p:cNvGraphicFramePr>
          <p:nvPr>
            <p:extLst>
              <p:ext uri="{D42A27DB-BD31-4B8C-83A1-F6EECF244321}">
                <p14:modId xmlns:p14="http://schemas.microsoft.com/office/powerpoint/2010/main" val="3974085106"/>
              </p:ext>
            </p:extLst>
          </p:nvPr>
        </p:nvGraphicFramePr>
        <p:xfrm>
          <a:off x="18236159" y="18162390"/>
          <a:ext cx="4643638" cy="1458899"/>
        </p:xfrm>
        <a:graphic>
          <a:graphicData uri="http://schemas.openxmlformats.org/presentationml/2006/ole">
            <mc:AlternateContent xmlns:mc="http://schemas.openxmlformats.org/markup-compatibility/2006">
              <mc:Choice xmlns:v="urn:schemas-microsoft-com:vml" Requires="v">
                <p:oleObj spid="_x0000_s1039" name="CS ChemDraw Drawing" r:id="rId25" imgW="1186920" imgH="373680" progId="ChemDraw.Document.6.0">
                  <p:embed/>
                </p:oleObj>
              </mc:Choice>
              <mc:Fallback>
                <p:oleObj name="CS ChemDraw Drawing" r:id="rId25" imgW="1186920" imgH="373680" progId="ChemDraw.Document.6.0">
                  <p:embed/>
                  <p:pic>
                    <p:nvPicPr>
                      <p:cNvPr id="40" name="Object 39">
                        <a:extLst>
                          <a:ext uri="{FF2B5EF4-FFF2-40B4-BE49-F238E27FC236}">
                            <a16:creationId xmlns:a16="http://schemas.microsoft.com/office/drawing/2014/main" id="{FC8CC057-4F79-4854-9F62-14D3D1915314}"/>
                          </a:ext>
                        </a:extLst>
                      </p:cNvPr>
                      <p:cNvPicPr/>
                      <p:nvPr/>
                    </p:nvPicPr>
                    <p:blipFill>
                      <a:blip r:embed="rId7"/>
                      <a:stretch>
                        <a:fillRect/>
                      </a:stretch>
                    </p:blipFill>
                    <p:spPr>
                      <a:xfrm>
                        <a:off x="18236159" y="18162390"/>
                        <a:ext cx="4643638" cy="1458899"/>
                      </a:xfrm>
                      <a:prstGeom prst="rect">
                        <a:avLst/>
                      </a:prstGeom>
                    </p:spPr>
                  </p:pic>
                </p:oleObj>
              </mc:Fallback>
            </mc:AlternateContent>
          </a:graphicData>
        </a:graphic>
      </p:graphicFrame>
      <p:graphicFrame>
        <p:nvGraphicFramePr>
          <p:cNvPr id="35" name="Object 34">
            <a:extLst>
              <a:ext uri="{FF2B5EF4-FFF2-40B4-BE49-F238E27FC236}">
                <a16:creationId xmlns:a16="http://schemas.microsoft.com/office/drawing/2014/main" id="{DC7EEEED-660F-470C-8BBB-D76E3ABA3A98}"/>
              </a:ext>
            </a:extLst>
          </p:cNvPr>
          <p:cNvGraphicFramePr>
            <a:graphicFrameLocks noChangeAspect="1"/>
          </p:cNvGraphicFramePr>
          <p:nvPr>
            <p:extLst>
              <p:ext uri="{D42A27DB-BD31-4B8C-83A1-F6EECF244321}">
                <p14:modId xmlns:p14="http://schemas.microsoft.com/office/powerpoint/2010/main" val="3325971166"/>
              </p:ext>
            </p:extLst>
          </p:nvPr>
        </p:nvGraphicFramePr>
        <p:xfrm>
          <a:off x="10819929" y="18339204"/>
          <a:ext cx="6457419" cy="1330962"/>
        </p:xfrm>
        <a:graphic>
          <a:graphicData uri="http://schemas.openxmlformats.org/presentationml/2006/ole">
            <mc:AlternateContent xmlns:mc="http://schemas.openxmlformats.org/markup-compatibility/2006">
              <mc:Choice xmlns:v="urn:schemas-microsoft-com:vml" Requires="v">
                <p:oleObj spid="_x0000_s1040" name="CS ChemDraw Drawing" r:id="rId26" imgW="1818000" imgH="374040" progId="ChemDraw.Document.6.0">
                  <p:embed/>
                </p:oleObj>
              </mc:Choice>
              <mc:Fallback>
                <p:oleObj name="CS ChemDraw Drawing" r:id="rId26" imgW="1818000" imgH="374040" progId="ChemDraw.Document.6.0">
                  <p:embed/>
                  <p:pic>
                    <p:nvPicPr>
                      <p:cNvPr id="35" name="Object 34">
                        <a:extLst>
                          <a:ext uri="{FF2B5EF4-FFF2-40B4-BE49-F238E27FC236}">
                            <a16:creationId xmlns:a16="http://schemas.microsoft.com/office/drawing/2014/main" id="{DC7EEEED-660F-470C-8BBB-D76E3ABA3A98}"/>
                          </a:ext>
                        </a:extLst>
                      </p:cNvPr>
                      <p:cNvPicPr/>
                      <p:nvPr/>
                    </p:nvPicPr>
                    <p:blipFill>
                      <a:blip r:embed="rId27"/>
                      <a:stretch>
                        <a:fillRect/>
                      </a:stretch>
                    </p:blipFill>
                    <p:spPr>
                      <a:xfrm>
                        <a:off x="10819929" y="18339204"/>
                        <a:ext cx="6457419" cy="1330962"/>
                      </a:xfrm>
                      <a:prstGeom prst="rect">
                        <a:avLst/>
                      </a:prstGeom>
                    </p:spPr>
                  </p:pic>
                </p:oleObj>
              </mc:Fallback>
            </mc:AlternateContent>
          </a:graphicData>
        </a:graphic>
      </p:graphicFrame>
      <p:pic>
        <p:nvPicPr>
          <p:cNvPr id="7" name="Picture 6">
            <a:extLst>
              <a:ext uri="{FF2B5EF4-FFF2-40B4-BE49-F238E27FC236}">
                <a16:creationId xmlns:a16="http://schemas.microsoft.com/office/drawing/2014/main" id="{D58F8E02-806D-47BA-A161-6D60F5FAF289}"/>
              </a:ext>
            </a:extLst>
          </p:cNvPr>
          <p:cNvPicPr>
            <a:picLocks noChangeAspect="1"/>
          </p:cNvPicPr>
          <p:nvPr/>
        </p:nvPicPr>
        <p:blipFill>
          <a:blip r:embed="rId28"/>
          <a:stretch>
            <a:fillRect/>
          </a:stretch>
        </p:blipFill>
        <p:spPr>
          <a:xfrm>
            <a:off x="28964008" y="7148748"/>
            <a:ext cx="16560552" cy="16442893"/>
          </a:xfrm>
          <a:prstGeom prst="rect">
            <a:avLst/>
          </a:prstGeom>
        </p:spPr>
      </p:pic>
      <p:sp>
        <p:nvSpPr>
          <p:cNvPr id="10" name="Rectangle 9">
            <a:extLst>
              <a:ext uri="{FF2B5EF4-FFF2-40B4-BE49-F238E27FC236}">
                <a16:creationId xmlns:a16="http://schemas.microsoft.com/office/drawing/2014/main" id="{4ED2DFFF-1BAD-453E-AE44-46E9BDD4F44F}"/>
              </a:ext>
            </a:extLst>
          </p:cNvPr>
          <p:cNvSpPr/>
          <p:nvPr/>
        </p:nvSpPr>
        <p:spPr>
          <a:xfrm>
            <a:off x="28786619" y="32806296"/>
            <a:ext cx="22034770" cy="3285040"/>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tx1"/>
                </a:solidFill>
                <a:latin typeface="Times New Roman" panose="02020603050405020304" pitchFamily="18" charset="0"/>
                <a:cs typeface="Times New Roman" panose="02020603050405020304" pitchFamily="18" charset="0"/>
              </a:rPr>
              <a:t>Olmo, F.; Rotger, C.; Ramírez-Macías, I.; Martínez, L.; Marín, C.; Carreras, L.; Urbanová, K.; Vega, M.; </a:t>
            </a:r>
          </a:p>
          <a:p>
            <a:pPr lvl="1"/>
            <a:r>
              <a:rPr lang="en-US" sz="3600" dirty="0">
                <a:solidFill>
                  <a:schemeClr val="tx1"/>
                </a:solidFill>
                <a:latin typeface="Times New Roman" panose="02020603050405020304" pitchFamily="18" charset="0"/>
                <a:cs typeface="Times New Roman" panose="02020603050405020304" pitchFamily="18" charset="0"/>
              </a:rPr>
              <a:t>Chaves-Lemaur, G.; Sampedro, A.; Rosales, M. J.; Sánchez-Moreno, M.; Costa, A. Synthesis and Biological Evaluation Of N, N′-Squaramides with </a:t>
            </a:r>
            <a:r>
              <a:rPr lang="en-US" sz="4000" dirty="0">
                <a:latin typeface="Times New Roman" panose="02020603050405020304" pitchFamily="18" charset="0"/>
                <a:cs typeface="Times New Roman" panose="02020603050405020304" pitchFamily="18" charset="0"/>
              </a:rPr>
              <a:t>High in Vivo Efficacy and Low Toxicity: Toward a Low-Cost Drug against Chagas Disease</a:t>
            </a:r>
            <a:r>
              <a:rPr lang="en-US" sz="4800" dirty="0">
                <a:latin typeface="Times New Roman" panose="02020603050405020304" pitchFamily="18" charset="0"/>
                <a:cs typeface="Times New Roman" panose="02020603050405020304" pitchFamily="18" charset="0"/>
              </a:rPr>
              <a:t>. </a:t>
            </a:r>
            <a:r>
              <a:rPr lang="en-US" sz="4800" i="1" dirty="0">
                <a:latin typeface="Times New Roman" panose="02020603050405020304" pitchFamily="18" charset="0"/>
                <a:cs typeface="Times New Roman" panose="02020603050405020304" pitchFamily="18" charset="0"/>
              </a:rPr>
              <a:t>Journal of Medicinal Chemistry </a:t>
            </a:r>
            <a:r>
              <a:rPr lang="en-US" sz="4800" b="1" dirty="0">
                <a:latin typeface="Times New Roman" panose="02020603050405020304" pitchFamily="18" charset="0"/>
                <a:cs typeface="Times New Roman" panose="02020603050405020304" pitchFamily="18" charset="0"/>
              </a:rPr>
              <a:t>2014</a:t>
            </a:r>
            <a:r>
              <a:rPr lang="en-US" sz="4800" dirty="0">
                <a:latin typeface="Times New Roman" panose="02020603050405020304" pitchFamily="18" charset="0"/>
                <a:cs typeface="Times New Roman" panose="02020603050405020304" pitchFamily="18" charset="0"/>
              </a:rPr>
              <a:t>, </a:t>
            </a:r>
            <a:r>
              <a:rPr lang="en-US" sz="4800" i="1" dirty="0">
                <a:latin typeface="Times New Roman" panose="02020603050405020304" pitchFamily="18" charset="0"/>
                <a:cs typeface="Times New Roman" panose="02020603050405020304" pitchFamily="18" charset="0"/>
              </a:rPr>
              <a:t>57</a:t>
            </a:r>
            <a:r>
              <a:rPr lang="en-US" sz="4800" dirty="0">
                <a:latin typeface="Times New Roman" panose="02020603050405020304" pitchFamily="18" charset="0"/>
                <a:cs typeface="Times New Roman" panose="02020603050405020304" pitchFamily="18" charset="0"/>
              </a:rPr>
              <a:t>(3), 987–999.</a:t>
            </a:r>
          </a:p>
          <a:p>
            <a:pPr algn="ctr"/>
            <a:endParaRPr lang="en-US" dirty="0"/>
          </a:p>
        </p:txBody>
      </p:sp>
      <p:graphicFrame>
        <p:nvGraphicFramePr>
          <p:cNvPr id="13" name="Object 12">
            <a:extLst>
              <a:ext uri="{FF2B5EF4-FFF2-40B4-BE49-F238E27FC236}">
                <a16:creationId xmlns:a16="http://schemas.microsoft.com/office/drawing/2014/main" id="{6C862165-1C6A-493E-BCEA-1CB4C7CC2858}"/>
              </a:ext>
            </a:extLst>
          </p:cNvPr>
          <p:cNvGraphicFramePr>
            <a:graphicFrameLocks noChangeAspect="1"/>
          </p:cNvGraphicFramePr>
          <p:nvPr>
            <p:extLst>
              <p:ext uri="{D42A27DB-BD31-4B8C-83A1-F6EECF244321}">
                <p14:modId xmlns:p14="http://schemas.microsoft.com/office/powerpoint/2010/main" val="4042781210"/>
              </p:ext>
            </p:extLst>
          </p:nvPr>
        </p:nvGraphicFramePr>
        <p:xfrm>
          <a:off x="10868054" y="21718792"/>
          <a:ext cx="17618477" cy="13765583"/>
        </p:xfrm>
        <a:graphic>
          <a:graphicData uri="http://schemas.openxmlformats.org/presentationml/2006/ole">
            <mc:AlternateContent xmlns:mc="http://schemas.openxmlformats.org/markup-compatibility/2006">
              <mc:Choice xmlns:v="urn:schemas-microsoft-com:vml" Requires="v">
                <p:oleObj spid="_x0000_s1041" name="CS ChemDraw Drawing" r:id="rId29" imgW="5335920" imgH="4168080" progId="ChemDraw.Document.6.0">
                  <p:embed/>
                </p:oleObj>
              </mc:Choice>
              <mc:Fallback>
                <p:oleObj name="CS ChemDraw Drawing" r:id="rId29" imgW="5335920" imgH="4168080" progId="ChemDraw.Document.6.0">
                  <p:embed/>
                  <p:pic>
                    <p:nvPicPr>
                      <p:cNvPr id="13" name="Object 12">
                        <a:extLst>
                          <a:ext uri="{FF2B5EF4-FFF2-40B4-BE49-F238E27FC236}">
                            <a16:creationId xmlns:a16="http://schemas.microsoft.com/office/drawing/2014/main" id="{6C862165-1C6A-493E-BCEA-1CB4C7CC2858}"/>
                          </a:ext>
                        </a:extLst>
                      </p:cNvPr>
                      <p:cNvPicPr/>
                      <p:nvPr/>
                    </p:nvPicPr>
                    <p:blipFill>
                      <a:blip r:embed="rId30"/>
                      <a:stretch>
                        <a:fillRect/>
                      </a:stretch>
                    </p:blipFill>
                    <p:spPr>
                      <a:xfrm>
                        <a:off x="10868054" y="21718792"/>
                        <a:ext cx="17618477" cy="13765583"/>
                      </a:xfrm>
                      <a:prstGeom prst="rect">
                        <a:avLst/>
                      </a:prstGeom>
                    </p:spPr>
                  </p:pic>
                </p:oleObj>
              </mc:Fallback>
            </mc:AlternateContent>
          </a:graphicData>
        </a:graphic>
      </p:graphicFrame>
      <p:graphicFrame>
        <p:nvGraphicFramePr>
          <p:cNvPr id="19" name="Object 18">
            <a:extLst>
              <a:ext uri="{FF2B5EF4-FFF2-40B4-BE49-F238E27FC236}">
                <a16:creationId xmlns:a16="http://schemas.microsoft.com/office/drawing/2014/main" id="{AE2BB5E7-7363-45AE-8681-AD8CF5A6BE92}"/>
              </a:ext>
            </a:extLst>
          </p:cNvPr>
          <p:cNvGraphicFramePr>
            <a:graphicFrameLocks noChangeAspect="1"/>
          </p:cNvGraphicFramePr>
          <p:nvPr>
            <p:extLst>
              <p:ext uri="{D42A27DB-BD31-4B8C-83A1-F6EECF244321}">
                <p14:modId xmlns:p14="http://schemas.microsoft.com/office/powerpoint/2010/main" val="111868633"/>
              </p:ext>
            </p:extLst>
          </p:nvPr>
        </p:nvGraphicFramePr>
        <p:xfrm>
          <a:off x="43682401" y="6899991"/>
          <a:ext cx="7042732" cy="4145674"/>
        </p:xfrm>
        <a:graphic>
          <a:graphicData uri="http://schemas.openxmlformats.org/presentationml/2006/ole">
            <mc:AlternateContent xmlns:mc="http://schemas.openxmlformats.org/markup-compatibility/2006">
              <mc:Choice xmlns:v="urn:schemas-microsoft-com:vml" Requires="v">
                <p:oleObj spid="_x0000_s1042" name="CS ChemDraw Drawing" r:id="rId31" imgW="1593360" imgH="938520" progId="ChemDraw.Document.6.0">
                  <p:embed/>
                </p:oleObj>
              </mc:Choice>
              <mc:Fallback>
                <p:oleObj name="CS ChemDraw Drawing" r:id="rId31" imgW="1593360" imgH="938520" progId="ChemDraw.Document.6.0">
                  <p:embed/>
                  <p:pic>
                    <p:nvPicPr>
                      <p:cNvPr id="19" name="Object 18">
                        <a:extLst>
                          <a:ext uri="{FF2B5EF4-FFF2-40B4-BE49-F238E27FC236}">
                            <a16:creationId xmlns:a16="http://schemas.microsoft.com/office/drawing/2014/main" id="{AE2BB5E7-7363-45AE-8681-AD8CF5A6BE92}"/>
                          </a:ext>
                        </a:extLst>
                      </p:cNvPr>
                      <p:cNvPicPr/>
                      <p:nvPr/>
                    </p:nvPicPr>
                    <p:blipFill>
                      <a:blip r:embed="rId32"/>
                      <a:stretch>
                        <a:fillRect/>
                      </a:stretch>
                    </p:blipFill>
                    <p:spPr>
                      <a:xfrm>
                        <a:off x="43682401" y="6899991"/>
                        <a:ext cx="7042732" cy="4145674"/>
                      </a:xfrm>
                      <a:prstGeom prst="rect">
                        <a:avLst/>
                      </a:prstGeom>
                    </p:spPr>
                  </p:pic>
                </p:oleObj>
              </mc:Fallback>
            </mc:AlternateContent>
          </a:graphicData>
        </a:graphic>
      </p:graphicFrame>
    </p:spTree>
    <p:extLst>
      <p:ext uri="{BB962C8B-B14F-4D97-AF65-F5344CB8AC3E}">
        <p14:creationId xmlns:p14="http://schemas.microsoft.com/office/powerpoint/2010/main" val="827146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B91AA71-E4A2-489B-96E3-6715F2070850}"/>
              </a:ext>
            </a:extLst>
          </p:cNvPr>
          <p:cNvSpPr/>
          <p:nvPr/>
        </p:nvSpPr>
        <p:spPr>
          <a:xfrm>
            <a:off x="0" y="0"/>
            <a:ext cx="51206400" cy="45182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9900" b="1" dirty="0">
                <a:latin typeface="Times New Roman" panose="02020603050405020304" pitchFamily="18" charset="0"/>
                <a:cs typeface="Times New Roman" panose="02020603050405020304" pitchFamily="18" charset="0"/>
              </a:rPr>
              <a:t>Introduction</a:t>
            </a:r>
          </a:p>
        </p:txBody>
      </p:sp>
      <p:pic>
        <p:nvPicPr>
          <p:cNvPr id="4" name="Picture 3">
            <a:extLst>
              <a:ext uri="{FF2B5EF4-FFF2-40B4-BE49-F238E27FC236}">
                <a16:creationId xmlns:a16="http://schemas.microsoft.com/office/drawing/2014/main" id="{1248114A-D506-4D78-93D5-DE520ECEB22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3206784" y="13258801"/>
            <a:ext cx="36995814" cy="22819887"/>
          </a:xfrm>
          <a:prstGeom prst="rect">
            <a:avLst/>
          </a:prstGeom>
        </p:spPr>
      </p:pic>
      <p:sp>
        <p:nvSpPr>
          <p:cNvPr id="5" name="TextBox 4">
            <a:extLst>
              <a:ext uri="{FF2B5EF4-FFF2-40B4-BE49-F238E27FC236}">
                <a16:creationId xmlns:a16="http://schemas.microsoft.com/office/drawing/2014/main" id="{8384FC05-0CD3-4B83-A4F1-6EA67AB482C2}"/>
              </a:ext>
            </a:extLst>
          </p:cNvPr>
          <p:cNvSpPr txBox="1"/>
          <p:nvPr/>
        </p:nvSpPr>
        <p:spPr>
          <a:xfrm>
            <a:off x="1003802" y="6084580"/>
            <a:ext cx="18478618" cy="2215991"/>
          </a:xfrm>
          <a:prstGeom prst="rect">
            <a:avLst/>
          </a:prstGeom>
          <a:noFill/>
        </p:spPr>
        <p:txBody>
          <a:bodyPr wrap="square" rtlCol="0">
            <a:spAutoFit/>
          </a:bodyPr>
          <a:lstStyle/>
          <a:p>
            <a:pPr marL="285750" indent="-285750">
              <a:buFont typeface="Arial" panose="020B0604020202020204" pitchFamily="34" charset="0"/>
              <a:buChar char="•"/>
            </a:pPr>
            <a:r>
              <a:rPr lang="en-US" sz="13800" dirty="0"/>
              <a:t>Chagas disease – an NTD</a:t>
            </a:r>
          </a:p>
        </p:txBody>
      </p:sp>
      <p:pic>
        <p:nvPicPr>
          <p:cNvPr id="6" name="Picture 5">
            <a:extLst>
              <a:ext uri="{FF2B5EF4-FFF2-40B4-BE49-F238E27FC236}">
                <a16:creationId xmlns:a16="http://schemas.microsoft.com/office/drawing/2014/main" id="{5A259810-7016-4C4A-8D4C-2AF90BB5F482}"/>
              </a:ext>
            </a:extLst>
          </p:cNvPr>
          <p:cNvPicPr>
            <a:picLocks noChangeAspect="1"/>
          </p:cNvPicPr>
          <p:nvPr/>
        </p:nvPicPr>
        <p:blipFill>
          <a:blip r:embed="rId3"/>
          <a:stretch>
            <a:fillRect/>
          </a:stretch>
        </p:blipFill>
        <p:spPr>
          <a:xfrm>
            <a:off x="37411120" y="7151901"/>
            <a:ext cx="13362146" cy="5770018"/>
          </a:xfrm>
          <a:prstGeom prst="rect">
            <a:avLst/>
          </a:prstGeom>
        </p:spPr>
      </p:pic>
      <p:pic>
        <p:nvPicPr>
          <p:cNvPr id="7" name="Picture 6">
            <a:extLst>
              <a:ext uri="{FF2B5EF4-FFF2-40B4-BE49-F238E27FC236}">
                <a16:creationId xmlns:a16="http://schemas.microsoft.com/office/drawing/2014/main" id="{6B846789-6BE3-45E0-A5CE-F8F4EE68794E}"/>
              </a:ext>
            </a:extLst>
          </p:cNvPr>
          <p:cNvPicPr>
            <a:picLocks noChangeAspect="1"/>
          </p:cNvPicPr>
          <p:nvPr/>
        </p:nvPicPr>
        <p:blipFill>
          <a:blip r:embed="rId4"/>
          <a:stretch>
            <a:fillRect/>
          </a:stretch>
        </p:blipFill>
        <p:spPr>
          <a:xfrm>
            <a:off x="22294067" y="6823139"/>
            <a:ext cx="11554270" cy="6463308"/>
          </a:xfrm>
          <a:prstGeom prst="rect">
            <a:avLst/>
          </a:prstGeom>
        </p:spPr>
      </p:pic>
      <p:sp>
        <p:nvSpPr>
          <p:cNvPr id="8" name="TextBox 7">
            <a:extLst>
              <a:ext uri="{FF2B5EF4-FFF2-40B4-BE49-F238E27FC236}">
                <a16:creationId xmlns:a16="http://schemas.microsoft.com/office/drawing/2014/main" id="{474B3D06-7D87-494B-82C4-FC751C62E3C4}"/>
              </a:ext>
            </a:extLst>
          </p:cNvPr>
          <p:cNvSpPr txBox="1"/>
          <p:nvPr/>
        </p:nvSpPr>
        <p:spPr>
          <a:xfrm>
            <a:off x="23232502" y="5304897"/>
            <a:ext cx="9677400" cy="2215991"/>
          </a:xfrm>
          <a:prstGeom prst="rect">
            <a:avLst/>
          </a:prstGeom>
          <a:noFill/>
        </p:spPr>
        <p:txBody>
          <a:bodyPr wrap="square" rtlCol="0">
            <a:spAutoFit/>
          </a:bodyPr>
          <a:lstStyle/>
          <a:p>
            <a:r>
              <a:rPr lang="en-US" sz="13800" dirty="0"/>
              <a:t>Benznidazole</a:t>
            </a:r>
          </a:p>
        </p:txBody>
      </p:sp>
      <p:sp>
        <p:nvSpPr>
          <p:cNvPr id="9" name="TextBox 8">
            <a:extLst>
              <a:ext uri="{FF2B5EF4-FFF2-40B4-BE49-F238E27FC236}">
                <a16:creationId xmlns:a16="http://schemas.microsoft.com/office/drawing/2014/main" id="{7518ED02-222A-4188-84C8-60D1AFDA9563}"/>
              </a:ext>
            </a:extLst>
          </p:cNvPr>
          <p:cNvSpPr txBox="1"/>
          <p:nvPr/>
        </p:nvSpPr>
        <p:spPr>
          <a:xfrm>
            <a:off x="40410066" y="5304897"/>
            <a:ext cx="9677400" cy="2215991"/>
          </a:xfrm>
          <a:prstGeom prst="rect">
            <a:avLst/>
          </a:prstGeom>
          <a:noFill/>
        </p:spPr>
        <p:txBody>
          <a:bodyPr wrap="square" rtlCol="0">
            <a:spAutoFit/>
          </a:bodyPr>
          <a:lstStyle/>
          <a:p>
            <a:r>
              <a:rPr lang="en-US" sz="13800" dirty="0"/>
              <a:t>Nifurtimox</a:t>
            </a:r>
          </a:p>
        </p:txBody>
      </p:sp>
      <p:sp>
        <p:nvSpPr>
          <p:cNvPr id="3" name="TextBox 2">
            <a:extLst>
              <a:ext uri="{FF2B5EF4-FFF2-40B4-BE49-F238E27FC236}">
                <a16:creationId xmlns:a16="http://schemas.microsoft.com/office/drawing/2014/main" id="{4E972C6C-9701-4D42-A380-1CA2605B3277}"/>
              </a:ext>
            </a:extLst>
          </p:cNvPr>
          <p:cNvSpPr txBox="1"/>
          <p:nvPr/>
        </p:nvSpPr>
        <p:spPr>
          <a:xfrm>
            <a:off x="1003802" y="9427198"/>
            <a:ext cx="20000925" cy="3970318"/>
          </a:xfrm>
          <a:prstGeom prst="rect">
            <a:avLst/>
          </a:prstGeom>
          <a:noFill/>
        </p:spPr>
        <p:txBody>
          <a:bodyPr wrap="none" rtlCol="0">
            <a:spAutoFit/>
          </a:bodyPr>
          <a:lstStyle/>
          <a:p>
            <a:endParaRPr lang="en-US" sz="9600" dirty="0"/>
          </a:p>
          <a:p>
            <a:pPr marL="285750" indent="-285750">
              <a:buFont typeface="Arial" panose="020B0604020202020204" pitchFamily="34" charset="0"/>
              <a:buChar char="•"/>
            </a:pPr>
            <a:r>
              <a:rPr lang="en-US" sz="13800" dirty="0"/>
              <a:t>South and Central America</a:t>
            </a:r>
          </a:p>
          <a:p>
            <a:endParaRPr lang="en-US" dirty="0"/>
          </a:p>
        </p:txBody>
      </p:sp>
      <p:sp>
        <p:nvSpPr>
          <p:cNvPr id="10" name="TextBox 9">
            <a:extLst>
              <a:ext uri="{FF2B5EF4-FFF2-40B4-BE49-F238E27FC236}">
                <a16:creationId xmlns:a16="http://schemas.microsoft.com/office/drawing/2014/main" id="{65E52C49-A988-4399-9F97-86555F8A41A9}"/>
              </a:ext>
            </a:extLst>
          </p:cNvPr>
          <p:cNvSpPr txBox="1"/>
          <p:nvPr/>
        </p:nvSpPr>
        <p:spPr>
          <a:xfrm>
            <a:off x="1003802" y="13397516"/>
            <a:ext cx="12232388" cy="6463308"/>
          </a:xfrm>
          <a:prstGeom prst="rect">
            <a:avLst/>
          </a:prstGeom>
          <a:noFill/>
        </p:spPr>
        <p:txBody>
          <a:bodyPr wrap="none" rtlCol="0">
            <a:spAutoFit/>
          </a:bodyPr>
          <a:lstStyle/>
          <a:p>
            <a:endParaRPr lang="en-US" sz="13800" dirty="0"/>
          </a:p>
          <a:p>
            <a:pPr marL="285750" indent="-285750">
              <a:buFont typeface="Arial" panose="020B0604020202020204" pitchFamily="34" charset="0"/>
              <a:buChar char="•"/>
            </a:pPr>
            <a:r>
              <a:rPr lang="en-US" sz="13800" dirty="0"/>
              <a:t>Drug Resistance</a:t>
            </a:r>
          </a:p>
          <a:p>
            <a:endParaRPr lang="en-US" sz="13800" dirty="0"/>
          </a:p>
        </p:txBody>
      </p:sp>
    </p:spTree>
    <p:extLst>
      <p:ext uri="{BB962C8B-B14F-4D97-AF65-F5344CB8AC3E}">
        <p14:creationId xmlns:p14="http://schemas.microsoft.com/office/powerpoint/2010/main" val="118805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par>
                                <p:cTn id="27" presetID="10" presetClass="entr" presetSubtype="0" fill="hold"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3"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a:extLst>
              <a:ext uri="{FF2B5EF4-FFF2-40B4-BE49-F238E27FC236}">
                <a16:creationId xmlns:a16="http://schemas.microsoft.com/office/drawing/2014/main" id="{851638B7-7CE1-4E82-AC6D-23A3FD581DA6}"/>
              </a:ext>
            </a:extLst>
          </p:cNvPr>
          <p:cNvGraphicFramePr>
            <a:graphicFrameLocks noChangeAspect="1"/>
          </p:cNvGraphicFramePr>
          <p:nvPr>
            <p:extLst>
              <p:ext uri="{D42A27DB-BD31-4B8C-83A1-F6EECF244321}">
                <p14:modId xmlns:p14="http://schemas.microsoft.com/office/powerpoint/2010/main" val="3480624135"/>
              </p:ext>
            </p:extLst>
          </p:nvPr>
        </p:nvGraphicFramePr>
        <p:xfrm>
          <a:off x="2196512" y="0"/>
          <a:ext cx="46813376" cy="36576000"/>
        </p:xfrm>
        <a:graphic>
          <a:graphicData uri="http://schemas.openxmlformats.org/presentationml/2006/ole">
            <mc:AlternateContent xmlns:mc="http://schemas.openxmlformats.org/markup-compatibility/2006">
              <mc:Choice xmlns:v="urn:schemas-microsoft-com:vml" Requires="v">
                <p:oleObj spid="_x0000_s2050" name="CS ChemDraw Drawing" r:id="rId3" imgW="5335920" imgH="4168080" progId="ChemDraw.Document.6.0">
                  <p:embed/>
                </p:oleObj>
              </mc:Choice>
              <mc:Fallback>
                <p:oleObj name="CS ChemDraw Drawing" r:id="rId3" imgW="5335920" imgH="4168080" progId="ChemDraw.Document.6.0">
                  <p:embed/>
                  <p:pic>
                    <p:nvPicPr>
                      <p:cNvPr id="3" name="Object 2">
                        <a:extLst>
                          <a:ext uri="{FF2B5EF4-FFF2-40B4-BE49-F238E27FC236}">
                            <a16:creationId xmlns:a16="http://schemas.microsoft.com/office/drawing/2014/main" id="{851638B7-7CE1-4E82-AC6D-23A3FD581DA6}"/>
                          </a:ext>
                        </a:extLst>
                      </p:cNvPr>
                      <p:cNvPicPr/>
                      <p:nvPr/>
                    </p:nvPicPr>
                    <p:blipFill>
                      <a:blip r:embed="rId4"/>
                      <a:stretch>
                        <a:fillRect/>
                      </a:stretch>
                    </p:blipFill>
                    <p:spPr>
                      <a:xfrm>
                        <a:off x="2196512" y="0"/>
                        <a:ext cx="46813376" cy="36576000"/>
                      </a:xfrm>
                      <a:prstGeom prst="rect">
                        <a:avLst/>
                      </a:prstGeom>
                    </p:spPr>
                  </p:pic>
                </p:oleObj>
              </mc:Fallback>
            </mc:AlternateContent>
          </a:graphicData>
        </a:graphic>
      </p:graphicFrame>
      <p:sp>
        <p:nvSpPr>
          <p:cNvPr id="2" name="Rectangle 1">
            <a:extLst>
              <a:ext uri="{FF2B5EF4-FFF2-40B4-BE49-F238E27FC236}">
                <a16:creationId xmlns:a16="http://schemas.microsoft.com/office/drawing/2014/main" id="{CBE04721-A0ED-4542-B7A5-E8ED02B52D03}"/>
              </a:ext>
            </a:extLst>
          </p:cNvPr>
          <p:cNvSpPr/>
          <p:nvPr/>
        </p:nvSpPr>
        <p:spPr>
          <a:xfrm>
            <a:off x="1155032" y="0"/>
            <a:ext cx="39800463" cy="143416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F81543C-BD7B-4C45-8EEF-53E006D8505D}"/>
              </a:ext>
            </a:extLst>
          </p:cNvPr>
          <p:cNvSpPr/>
          <p:nvPr/>
        </p:nvSpPr>
        <p:spPr>
          <a:xfrm>
            <a:off x="10250905" y="19394905"/>
            <a:ext cx="39800463" cy="17181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54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Table 31">
            <a:extLst>
              <a:ext uri="{FF2B5EF4-FFF2-40B4-BE49-F238E27FC236}">
                <a16:creationId xmlns:a16="http://schemas.microsoft.com/office/drawing/2014/main" id="{2CF1A4C6-B794-4801-AA48-47D25331E597}"/>
              </a:ext>
            </a:extLst>
          </p:cNvPr>
          <p:cNvGraphicFramePr>
            <a:graphicFrameLocks noGrp="1"/>
          </p:cNvGraphicFramePr>
          <p:nvPr>
            <p:extLst>
              <p:ext uri="{D42A27DB-BD31-4B8C-83A1-F6EECF244321}">
                <p14:modId xmlns:p14="http://schemas.microsoft.com/office/powerpoint/2010/main" val="2476984791"/>
              </p:ext>
            </p:extLst>
          </p:nvPr>
        </p:nvGraphicFramePr>
        <p:xfrm>
          <a:off x="0" y="0"/>
          <a:ext cx="23926802" cy="36393120"/>
        </p:xfrm>
        <a:graphic>
          <a:graphicData uri="http://schemas.openxmlformats.org/drawingml/2006/table">
            <a:tbl>
              <a:tblPr firstRow="1" bandRow="1">
                <a:tableStyleId>{5C22544A-7EE6-4342-B048-85BDC9FD1C3A}</a:tableStyleId>
              </a:tblPr>
              <a:tblGrid>
                <a:gridCol w="3524931">
                  <a:extLst>
                    <a:ext uri="{9D8B030D-6E8A-4147-A177-3AD203B41FA5}">
                      <a16:colId xmlns:a16="http://schemas.microsoft.com/office/drawing/2014/main" val="522879296"/>
                    </a:ext>
                  </a:extLst>
                </a:gridCol>
                <a:gridCol w="8438470">
                  <a:extLst>
                    <a:ext uri="{9D8B030D-6E8A-4147-A177-3AD203B41FA5}">
                      <a16:colId xmlns:a16="http://schemas.microsoft.com/office/drawing/2014/main" val="3933325644"/>
                    </a:ext>
                  </a:extLst>
                </a:gridCol>
                <a:gridCol w="7121072">
                  <a:extLst>
                    <a:ext uri="{9D8B030D-6E8A-4147-A177-3AD203B41FA5}">
                      <a16:colId xmlns:a16="http://schemas.microsoft.com/office/drawing/2014/main" val="3315362543"/>
                    </a:ext>
                  </a:extLst>
                </a:gridCol>
                <a:gridCol w="4842329">
                  <a:extLst>
                    <a:ext uri="{9D8B030D-6E8A-4147-A177-3AD203B41FA5}">
                      <a16:colId xmlns:a16="http://schemas.microsoft.com/office/drawing/2014/main" val="3102908750"/>
                    </a:ext>
                  </a:extLst>
                </a:gridCol>
              </a:tblGrid>
              <a:tr h="1654629">
                <a:tc>
                  <a:txBody>
                    <a:bodyPr/>
                    <a:lstStyle/>
                    <a:p>
                      <a:pPr algn="ctr"/>
                      <a:r>
                        <a:rPr lang="en-US" sz="5400" u="sng" dirty="0">
                          <a:latin typeface="Times New Roman" panose="02020603050405020304" pitchFamily="18" charset="0"/>
                          <a:cs typeface="Times New Roman" panose="02020603050405020304" pitchFamily="18" charset="0"/>
                        </a:rPr>
                        <a:t>Compound Name</a:t>
                      </a:r>
                    </a:p>
                  </a:txBody>
                  <a:tcPr anchor="ctr">
                    <a:solidFill>
                      <a:srgbClr val="002060"/>
                    </a:solidFill>
                  </a:tcPr>
                </a:tc>
                <a:tc>
                  <a:txBody>
                    <a:bodyPr/>
                    <a:lstStyle/>
                    <a:p>
                      <a:pPr algn="ctr"/>
                      <a:r>
                        <a:rPr lang="en-US" sz="5400" b="1" u="sng" dirty="0">
                          <a:latin typeface="Times New Roman" panose="02020603050405020304" pitchFamily="18" charset="0"/>
                          <a:cs typeface="Times New Roman" panose="02020603050405020304" pitchFamily="18" charset="0"/>
                        </a:rPr>
                        <a:t>IUPAC Name</a:t>
                      </a:r>
                    </a:p>
                  </a:txBody>
                  <a:tcPr anchor="ctr">
                    <a:solidFill>
                      <a:srgbClr val="002060"/>
                    </a:solidFill>
                  </a:tcPr>
                </a:tc>
                <a:tc>
                  <a:txBody>
                    <a:bodyPr/>
                    <a:lstStyle/>
                    <a:p>
                      <a:pPr algn="ctr"/>
                      <a:r>
                        <a:rPr lang="en-US" sz="5400" u="sng" dirty="0">
                          <a:latin typeface="Times New Roman" panose="02020603050405020304" pitchFamily="18" charset="0"/>
                          <a:cs typeface="Times New Roman" panose="02020603050405020304" pitchFamily="18" charset="0"/>
                        </a:rPr>
                        <a:t>Compound Structure</a:t>
                      </a:r>
                    </a:p>
                  </a:txBody>
                  <a:tcPr anchor="ctr">
                    <a:solidFill>
                      <a:srgbClr val="002060"/>
                    </a:solidFill>
                  </a:tcPr>
                </a:tc>
                <a:tc>
                  <a:txBody>
                    <a:bodyPr/>
                    <a:lstStyle/>
                    <a:p>
                      <a:pPr algn="ctr"/>
                      <a:r>
                        <a:rPr lang="en-US" sz="5400" b="1" u="sng" dirty="0">
                          <a:latin typeface="Times New Roman" panose="02020603050405020304" pitchFamily="18" charset="0"/>
                          <a:cs typeface="Times New Roman" panose="02020603050405020304" pitchFamily="18" charset="0"/>
                        </a:rPr>
                        <a:t>Percent Yield</a:t>
                      </a:r>
                    </a:p>
                  </a:txBody>
                  <a:tcPr anchor="ctr">
                    <a:solidFill>
                      <a:srgbClr val="002060"/>
                    </a:solidFill>
                  </a:tcPr>
                </a:tc>
                <a:extLst>
                  <a:ext uri="{0D108BD9-81ED-4DB2-BD59-A6C34878D82A}">
                    <a16:rowId xmlns:a16="http://schemas.microsoft.com/office/drawing/2014/main" val="1823646686"/>
                  </a:ext>
                </a:extLst>
              </a:tr>
              <a:tr h="2873829">
                <a:tc>
                  <a:txBody>
                    <a:bodyPr/>
                    <a:lstStyle/>
                    <a:p>
                      <a:pPr algn="ctr"/>
                      <a:r>
                        <a:rPr lang="en-US" sz="5400" dirty="0">
                          <a:latin typeface="Times New Roman" panose="02020603050405020304" pitchFamily="18" charset="0"/>
                          <a:cs typeface="Times New Roman" panose="02020603050405020304" pitchFamily="18" charset="0"/>
                        </a:rPr>
                        <a:t>JA1</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3-(2-(2-ethoxy-3,4-dioxocyclobut-1-enylamino)ethylamino)-4-ethoxycyclobut-3-ene-1,2-dione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65.1%</a:t>
                      </a:r>
                    </a:p>
                  </a:txBody>
                  <a:tcPr anchor="ctr">
                    <a:solidFill>
                      <a:schemeClr val="accent5">
                        <a:lumMod val="20000"/>
                        <a:lumOff val="80000"/>
                      </a:schemeClr>
                    </a:solidFill>
                  </a:tcPr>
                </a:tc>
                <a:extLst>
                  <a:ext uri="{0D108BD9-81ED-4DB2-BD59-A6C34878D82A}">
                    <a16:rowId xmlns:a16="http://schemas.microsoft.com/office/drawing/2014/main" val="2285408038"/>
                  </a:ext>
                </a:extLst>
              </a:tr>
              <a:tr h="3570514">
                <a:tc>
                  <a:txBody>
                    <a:bodyPr/>
                    <a:lstStyle/>
                    <a:p>
                      <a:pPr algn="ctr"/>
                      <a:r>
                        <a:rPr lang="en-US" sz="5400" dirty="0">
                          <a:latin typeface="Times New Roman" panose="02020603050405020304" pitchFamily="18" charset="0"/>
                          <a:cs typeface="Times New Roman" panose="02020603050405020304" pitchFamily="18" charset="0"/>
                        </a:rPr>
                        <a:t>JA2</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3-(2-(2-(butylamino)-3,4-dioxocyclobut-1-enylamino)ethylamino)-4-(butylamino)cyclobut-3-ene-1,2-dione</a:t>
                      </a:r>
                      <a:endParaRPr lang="en-US" sz="2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25.7%</a:t>
                      </a:r>
                    </a:p>
                  </a:txBody>
                  <a:tcPr anchor="ctr">
                    <a:solidFill>
                      <a:schemeClr val="accent5">
                        <a:lumMod val="20000"/>
                        <a:lumOff val="80000"/>
                      </a:schemeClr>
                    </a:solidFill>
                  </a:tcPr>
                </a:tc>
                <a:extLst>
                  <a:ext uri="{0D108BD9-81ED-4DB2-BD59-A6C34878D82A}">
                    <a16:rowId xmlns:a16="http://schemas.microsoft.com/office/drawing/2014/main" val="1491563943"/>
                  </a:ext>
                </a:extLst>
              </a:tr>
              <a:tr h="870857">
                <a:tc>
                  <a:txBody>
                    <a:bodyPr/>
                    <a:lstStyle/>
                    <a:p>
                      <a:pPr algn="ctr"/>
                      <a:r>
                        <a:rPr lang="en-US" sz="5400" dirty="0">
                          <a:latin typeface="Times New Roman" panose="02020603050405020304" pitchFamily="18" charset="0"/>
                          <a:cs typeface="Times New Roman" panose="02020603050405020304" pitchFamily="18" charset="0"/>
                        </a:rPr>
                        <a:t>JA3</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3-(3-(2-ethoxy-3,4-dioxocyclobut-1-enylamino)propylamino)-4-ethoxycyclobut-3-ene-1,2-dione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54.7%</a:t>
                      </a:r>
                    </a:p>
                  </a:txBody>
                  <a:tcPr anchor="ctr">
                    <a:solidFill>
                      <a:schemeClr val="accent5">
                        <a:lumMod val="20000"/>
                        <a:lumOff val="80000"/>
                      </a:schemeClr>
                    </a:solidFill>
                  </a:tcPr>
                </a:tc>
                <a:extLst>
                  <a:ext uri="{0D108BD9-81ED-4DB2-BD59-A6C34878D82A}">
                    <a16:rowId xmlns:a16="http://schemas.microsoft.com/office/drawing/2014/main" val="2903621301"/>
                  </a:ext>
                </a:extLst>
              </a:tr>
              <a:tr h="1654629">
                <a:tc>
                  <a:txBody>
                    <a:bodyPr/>
                    <a:lstStyle/>
                    <a:p>
                      <a:pPr algn="ctr"/>
                      <a:r>
                        <a:rPr lang="en-US" sz="5400" dirty="0">
                          <a:latin typeface="Times New Roman" panose="02020603050405020304" pitchFamily="18" charset="0"/>
                          <a:cs typeface="Times New Roman" panose="02020603050405020304" pitchFamily="18" charset="0"/>
                        </a:rPr>
                        <a:t>JA4</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3-(5-(2-ethoxy-3,4-dioxocyclobut-1-enylamino)pentylamino)-4-ethoxycyclobut-3-ene-1,2-dione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36.5%</a:t>
                      </a:r>
                    </a:p>
                  </a:txBody>
                  <a:tcPr anchor="ctr">
                    <a:solidFill>
                      <a:schemeClr val="accent5">
                        <a:lumMod val="20000"/>
                        <a:lumOff val="80000"/>
                      </a:schemeClr>
                    </a:solidFill>
                  </a:tcPr>
                </a:tc>
                <a:extLst>
                  <a:ext uri="{0D108BD9-81ED-4DB2-BD59-A6C34878D82A}">
                    <a16:rowId xmlns:a16="http://schemas.microsoft.com/office/drawing/2014/main" val="2186832037"/>
                  </a:ext>
                </a:extLst>
              </a:tr>
              <a:tr h="870857">
                <a:tc>
                  <a:txBody>
                    <a:bodyPr/>
                    <a:lstStyle/>
                    <a:p>
                      <a:pPr algn="ctr"/>
                      <a:r>
                        <a:rPr lang="en-US" sz="5400" dirty="0">
                          <a:latin typeface="Times New Roman" panose="02020603050405020304" pitchFamily="18" charset="0"/>
                          <a:cs typeface="Times New Roman" panose="02020603050405020304" pitchFamily="18" charset="0"/>
                        </a:rPr>
                        <a:t>JA5</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3-(4-(2-ethoxy-3,4-dioxocyclobut-1-enylamino)butylamino)-4-ethoxycyclobut-3-ene-1,2-dione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51.7%</a:t>
                      </a:r>
                    </a:p>
                  </a:txBody>
                  <a:tcPr anchor="ctr">
                    <a:solidFill>
                      <a:schemeClr val="accent5">
                        <a:lumMod val="20000"/>
                        <a:lumOff val="80000"/>
                      </a:schemeClr>
                    </a:solidFill>
                  </a:tcPr>
                </a:tc>
                <a:extLst>
                  <a:ext uri="{0D108BD9-81ED-4DB2-BD59-A6C34878D82A}">
                    <a16:rowId xmlns:a16="http://schemas.microsoft.com/office/drawing/2014/main" val="2970213175"/>
                  </a:ext>
                </a:extLst>
              </a:tr>
              <a:tr h="870857">
                <a:tc>
                  <a:txBody>
                    <a:bodyPr/>
                    <a:lstStyle/>
                    <a:p>
                      <a:pPr algn="ctr"/>
                      <a:r>
                        <a:rPr lang="en-US" sz="5400" dirty="0">
                          <a:latin typeface="Times New Roman" panose="02020603050405020304" pitchFamily="18" charset="0"/>
                          <a:cs typeface="Times New Roman" panose="02020603050405020304" pitchFamily="18" charset="0"/>
                        </a:rPr>
                        <a:t>JA7</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3-(2-(2-(isobutylamino)-3,4-dioxocyclobut-1-enylamino)ethylamino)-4-(isobutylamino)cyclobut-3-ene-1,2-dione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23.4%</a:t>
                      </a:r>
                    </a:p>
                  </a:txBody>
                  <a:tcPr anchor="ctr">
                    <a:solidFill>
                      <a:schemeClr val="accent5">
                        <a:lumMod val="20000"/>
                        <a:lumOff val="80000"/>
                      </a:schemeClr>
                    </a:solidFill>
                  </a:tcPr>
                </a:tc>
                <a:extLst>
                  <a:ext uri="{0D108BD9-81ED-4DB2-BD59-A6C34878D82A}">
                    <a16:rowId xmlns:a16="http://schemas.microsoft.com/office/drawing/2014/main" val="3012469831"/>
                  </a:ext>
                </a:extLst>
              </a:tr>
              <a:tr h="870857">
                <a:tc>
                  <a:txBody>
                    <a:bodyPr/>
                    <a:lstStyle/>
                    <a:p>
                      <a:pPr algn="ctr"/>
                      <a:r>
                        <a:rPr lang="en-US" sz="5400" dirty="0">
                          <a:latin typeface="Times New Roman" panose="02020603050405020304" pitchFamily="18" charset="0"/>
                          <a:cs typeface="Times New Roman" panose="02020603050405020304" pitchFamily="18" charset="0"/>
                        </a:rPr>
                        <a:t>JA10</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3-(2-(2-(isopropylamino)-3,4-dioxocyclobut-1-enylamino)ethylamino)-4-(isopropylamino)cyclobut-3-ene-1,2-dione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40.7%</a:t>
                      </a:r>
                    </a:p>
                  </a:txBody>
                  <a:tcPr anchor="ctr">
                    <a:solidFill>
                      <a:schemeClr val="accent5">
                        <a:lumMod val="20000"/>
                        <a:lumOff val="80000"/>
                      </a:schemeClr>
                    </a:solidFill>
                  </a:tcPr>
                </a:tc>
                <a:extLst>
                  <a:ext uri="{0D108BD9-81ED-4DB2-BD59-A6C34878D82A}">
                    <a16:rowId xmlns:a16="http://schemas.microsoft.com/office/drawing/2014/main" val="2447460660"/>
                  </a:ext>
                </a:extLst>
              </a:tr>
              <a:tr h="870857">
                <a:tc>
                  <a:txBody>
                    <a:bodyPr/>
                    <a:lstStyle/>
                    <a:p>
                      <a:pPr algn="ctr"/>
                      <a:r>
                        <a:rPr lang="en-US" sz="5400" dirty="0">
                          <a:latin typeface="Times New Roman" panose="02020603050405020304" pitchFamily="18" charset="0"/>
                          <a:cs typeface="Times New Roman" panose="02020603050405020304" pitchFamily="18" charset="0"/>
                        </a:rPr>
                        <a:t>JA11</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3-(2-(2-(diethylamino)-3,4-dioxocyclobut-1-enylamino)ethylamino)-4-(diethylamino)cyclobut-3-ene-1,2-dione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b="1"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28.0%</a:t>
                      </a:r>
                    </a:p>
                  </a:txBody>
                  <a:tcPr anchor="ctr">
                    <a:solidFill>
                      <a:schemeClr val="accent5">
                        <a:lumMod val="20000"/>
                        <a:lumOff val="80000"/>
                      </a:schemeClr>
                    </a:solidFill>
                  </a:tcPr>
                </a:tc>
                <a:extLst>
                  <a:ext uri="{0D108BD9-81ED-4DB2-BD59-A6C34878D82A}">
                    <a16:rowId xmlns:a16="http://schemas.microsoft.com/office/drawing/2014/main" val="3104425085"/>
                  </a:ext>
                </a:extLst>
              </a:tr>
              <a:tr h="0">
                <a:tc>
                  <a:txBody>
                    <a:bodyPr/>
                    <a:lstStyle/>
                    <a:p>
                      <a:pPr algn="ctr"/>
                      <a:r>
                        <a:rPr lang="en-US" sz="5400" dirty="0">
                          <a:latin typeface="Times New Roman" panose="02020603050405020304" pitchFamily="18" charset="0"/>
                          <a:cs typeface="Times New Roman" panose="02020603050405020304" pitchFamily="18" charset="0"/>
                        </a:rPr>
                        <a:t>JA9</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3-ethoxy-4-(hexylamino)cyclobut-3-ene-1,2-dione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b="1"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92.2%</a:t>
                      </a:r>
                    </a:p>
                  </a:txBody>
                  <a:tcPr anchor="ctr">
                    <a:solidFill>
                      <a:schemeClr val="accent5">
                        <a:lumMod val="20000"/>
                        <a:lumOff val="80000"/>
                      </a:schemeClr>
                    </a:solidFill>
                  </a:tcPr>
                </a:tc>
                <a:extLst>
                  <a:ext uri="{0D108BD9-81ED-4DB2-BD59-A6C34878D82A}">
                    <a16:rowId xmlns:a16="http://schemas.microsoft.com/office/drawing/2014/main" val="3356221645"/>
                  </a:ext>
                </a:extLst>
              </a:tr>
              <a:tr h="0">
                <a:tc>
                  <a:txBody>
                    <a:bodyPr/>
                    <a:lstStyle/>
                    <a:p>
                      <a:pPr algn="ctr"/>
                      <a:r>
                        <a:rPr lang="en-US" sz="5400" dirty="0">
                          <a:latin typeface="Times New Roman" panose="02020603050405020304" pitchFamily="18" charset="0"/>
                          <a:cs typeface="Times New Roman" panose="02020603050405020304" pitchFamily="18" charset="0"/>
                        </a:rPr>
                        <a:t>JA12</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3-(3-(dimethylamino)propylamino)-4-(hexylamino)cyclobut-3-ene-1,2-dione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b="1"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54.0%</a:t>
                      </a:r>
                    </a:p>
                  </a:txBody>
                  <a:tcPr anchor="ctr">
                    <a:solidFill>
                      <a:schemeClr val="accent5">
                        <a:lumMod val="20000"/>
                        <a:lumOff val="80000"/>
                      </a:schemeClr>
                    </a:solidFill>
                  </a:tcPr>
                </a:tc>
                <a:extLst>
                  <a:ext uri="{0D108BD9-81ED-4DB2-BD59-A6C34878D82A}">
                    <a16:rowId xmlns:a16="http://schemas.microsoft.com/office/drawing/2014/main" val="4013297752"/>
                  </a:ext>
                </a:extLst>
              </a:tr>
              <a:tr h="0">
                <a:tc>
                  <a:txBody>
                    <a:bodyPr/>
                    <a:lstStyle/>
                    <a:p>
                      <a:pPr algn="ctr"/>
                      <a:r>
                        <a:rPr lang="en-US" sz="5400" dirty="0">
                          <a:latin typeface="Times New Roman" panose="02020603050405020304" pitchFamily="18" charset="0"/>
                          <a:cs typeface="Times New Roman" panose="02020603050405020304" pitchFamily="18" charset="0"/>
                        </a:rPr>
                        <a:t>JA13</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3-(butylamino)-4-(hexylamino)cyclobut-3-ene-1,2-dione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b="1"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87.5%</a:t>
                      </a:r>
                    </a:p>
                  </a:txBody>
                  <a:tcPr anchor="ctr">
                    <a:solidFill>
                      <a:schemeClr val="accent5">
                        <a:lumMod val="20000"/>
                        <a:lumOff val="80000"/>
                      </a:schemeClr>
                    </a:solidFill>
                  </a:tcPr>
                </a:tc>
                <a:extLst>
                  <a:ext uri="{0D108BD9-81ED-4DB2-BD59-A6C34878D82A}">
                    <a16:rowId xmlns:a16="http://schemas.microsoft.com/office/drawing/2014/main" val="2108933979"/>
                  </a:ext>
                </a:extLst>
              </a:tr>
            </a:tbl>
          </a:graphicData>
        </a:graphic>
      </p:graphicFrame>
      <p:pic>
        <p:nvPicPr>
          <p:cNvPr id="33" name="Picture 32">
            <a:extLst>
              <a:ext uri="{FF2B5EF4-FFF2-40B4-BE49-F238E27FC236}">
                <a16:creationId xmlns:a16="http://schemas.microsoft.com/office/drawing/2014/main" id="{B6983D7B-BE98-41F3-B47F-F8529BC7BC44}"/>
              </a:ext>
            </a:extLst>
          </p:cNvPr>
          <p:cNvPicPr>
            <a:picLocks noChangeAspect="1"/>
          </p:cNvPicPr>
          <p:nvPr/>
        </p:nvPicPr>
        <p:blipFill>
          <a:blip r:embed="rId3"/>
          <a:stretch>
            <a:fillRect/>
          </a:stretch>
        </p:blipFill>
        <p:spPr>
          <a:xfrm>
            <a:off x="13024452" y="2148646"/>
            <a:ext cx="5084817" cy="2321835"/>
          </a:xfrm>
          <a:prstGeom prst="rect">
            <a:avLst/>
          </a:prstGeom>
        </p:spPr>
      </p:pic>
      <p:graphicFrame>
        <p:nvGraphicFramePr>
          <p:cNvPr id="35" name="Table 31">
            <a:extLst>
              <a:ext uri="{FF2B5EF4-FFF2-40B4-BE49-F238E27FC236}">
                <a16:creationId xmlns:a16="http://schemas.microsoft.com/office/drawing/2014/main" id="{CA3F570E-5673-4F60-971F-5D8B9973D361}"/>
              </a:ext>
            </a:extLst>
          </p:cNvPr>
          <p:cNvGraphicFramePr>
            <a:graphicFrameLocks noGrp="1"/>
          </p:cNvGraphicFramePr>
          <p:nvPr>
            <p:extLst>
              <p:ext uri="{D42A27DB-BD31-4B8C-83A1-F6EECF244321}">
                <p14:modId xmlns:p14="http://schemas.microsoft.com/office/powerpoint/2010/main" val="3517942624"/>
              </p:ext>
            </p:extLst>
          </p:nvPr>
        </p:nvGraphicFramePr>
        <p:xfrm>
          <a:off x="27279600" y="0"/>
          <a:ext cx="23926802" cy="36758880"/>
        </p:xfrm>
        <a:graphic>
          <a:graphicData uri="http://schemas.openxmlformats.org/drawingml/2006/table">
            <a:tbl>
              <a:tblPr firstRow="1" bandRow="1">
                <a:tableStyleId>{5C22544A-7EE6-4342-B048-85BDC9FD1C3A}</a:tableStyleId>
              </a:tblPr>
              <a:tblGrid>
                <a:gridCol w="3524931">
                  <a:extLst>
                    <a:ext uri="{9D8B030D-6E8A-4147-A177-3AD203B41FA5}">
                      <a16:colId xmlns:a16="http://schemas.microsoft.com/office/drawing/2014/main" val="522879296"/>
                    </a:ext>
                  </a:extLst>
                </a:gridCol>
                <a:gridCol w="8438470">
                  <a:extLst>
                    <a:ext uri="{9D8B030D-6E8A-4147-A177-3AD203B41FA5}">
                      <a16:colId xmlns:a16="http://schemas.microsoft.com/office/drawing/2014/main" val="3933325644"/>
                    </a:ext>
                  </a:extLst>
                </a:gridCol>
                <a:gridCol w="7121072">
                  <a:extLst>
                    <a:ext uri="{9D8B030D-6E8A-4147-A177-3AD203B41FA5}">
                      <a16:colId xmlns:a16="http://schemas.microsoft.com/office/drawing/2014/main" val="3315362543"/>
                    </a:ext>
                  </a:extLst>
                </a:gridCol>
                <a:gridCol w="4842329">
                  <a:extLst>
                    <a:ext uri="{9D8B030D-6E8A-4147-A177-3AD203B41FA5}">
                      <a16:colId xmlns:a16="http://schemas.microsoft.com/office/drawing/2014/main" val="3102908750"/>
                    </a:ext>
                  </a:extLst>
                </a:gridCol>
              </a:tblGrid>
              <a:tr h="1720073">
                <a:tc>
                  <a:txBody>
                    <a:bodyPr/>
                    <a:lstStyle/>
                    <a:p>
                      <a:pPr algn="ctr"/>
                      <a:r>
                        <a:rPr lang="en-US" sz="5400" u="sng" dirty="0">
                          <a:latin typeface="Times New Roman" panose="02020603050405020304" pitchFamily="18" charset="0"/>
                          <a:cs typeface="Times New Roman" panose="02020603050405020304" pitchFamily="18" charset="0"/>
                        </a:rPr>
                        <a:t>Compound Name</a:t>
                      </a:r>
                    </a:p>
                  </a:txBody>
                  <a:tcPr anchor="ctr">
                    <a:solidFill>
                      <a:srgbClr val="002060"/>
                    </a:solidFill>
                  </a:tcPr>
                </a:tc>
                <a:tc>
                  <a:txBody>
                    <a:bodyPr/>
                    <a:lstStyle/>
                    <a:p>
                      <a:pPr algn="ctr"/>
                      <a:r>
                        <a:rPr lang="en-US" sz="5400" b="1" u="sng" dirty="0">
                          <a:latin typeface="Times New Roman" panose="02020603050405020304" pitchFamily="18" charset="0"/>
                          <a:cs typeface="Times New Roman" panose="02020603050405020304" pitchFamily="18" charset="0"/>
                        </a:rPr>
                        <a:t>IUPAC Name</a:t>
                      </a:r>
                    </a:p>
                  </a:txBody>
                  <a:tcPr anchor="ctr">
                    <a:solidFill>
                      <a:srgbClr val="002060"/>
                    </a:solidFill>
                  </a:tcPr>
                </a:tc>
                <a:tc>
                  <a:txBody>
                    <a:bodyPr/>
                    <a:lstStyle/>
                    <a:p>
                      <a:pPr algn="ctr"/>
                      <a:r>
                        <a:rPr lang="en-US" sz="5400" u="sng" dirty="0">
                          <a:latin typeface="Times New Roman" panose="02020603050405020304" pitchFamily="18" charset="0"/>
                          <a:cs typeface="Times New Roman" panose="02020603050405020304" pitchFamily="18" charset="0"/>
                        </a:rPr>
                        <a:t>Compound Structure</a:t>
                      </a:r>
                    </a:p>
                  </a:txBody>
                  <a:tcPr anchor="ctr">
                    <a:solidFill>
                      <a:srgbClr val="002060"/>
                    </a:solidFill>
                  </a:tcPr>
                </a:tc>
                <a:tc>
                  <a:txBody>
                    <a:bodyPr/>
                    <a:lstStyle/>
                    <a:p>
                      <a:pPr algn="ctr"/>
                      <a:r>
                        <a:rPr lang="en-US" sz="5400" b="1" u="sng" dirty="0">
                          <a:latin typeface="Times New Roman" panose="02020603050405020304" pitchFamily="18" charset="0"/>
                          <a:cs typeface="Times New Roman" panose="02020603050405020304" pitchFamily="18" charset="0"/>
                        </a:rPr>
                        <a:t>Percent Yield</a:t>
                      </a:r>
                    </a:p>
                  </a:txBody>
                  <a:tcPr anchor="ctr">
                    <a:solidFill>
                      <a:srgbClr val="002060"/>
                    </a:solidFill>
                  </a:tcPr>
                </a:tc>
                <a:extLst>
                  <a:ext uri="{0D108BD9-81ED-4DB2-BD59-A6C34878D82A}">
                    <a16:rowId xmlns:a16="http://schemas.microsoft.com/office/drawing/2014/main" val="1823646686"/>
                  </a:ext>
                </a:extLst>
              </a:tr>
              <a:tr h="2263254">
                <a:tc>
                  <a:txBody>
                    <a:bodyPr/>
                    <a:lstStyle/>
                    <a:p>
                      <a:pPr algn="ctr"/>
                      <a:r>
                        <a:rPr lang="en-US" sz="5400" dirty="0">
                          <a:latin typeface="Times New Roman" panose="02020603050405020304" pitchFamily="18" charset="0"/>
                          <a:cs typeface="Times New Roman" panose="02020603050405020304" pitchFamily="18" charset="0"/>
                        </a:rPr>
                        <a:t>JA14</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3-(hexylamino)-4-(isobutylamino)cyclobut-3-ene-1,2-dione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95.6%</a:t>
                      </a:r>
                    </a:p>
                  </a:txBody>
                  <a:tcPr anchor="ctr">
                    <a:solidFill>
                      <a:schemeClr val="accent5">
                        <a:lumMod val="20000"/>
                        <a:lumOff val="80000"/>
                      </a:schemeClr>
                    </a:solidFill>
                  </a:tcPr>
                </a:tc>
                <a:extLst>
                  <a:ext uri="{0D108BD9-81ED-4DB2-BD59-A6C34878D82A}">
                    <a16:rowId xmlns:a16="http://schemas.microsoft.com/office/drawing/2014/main" val="2285408038"/>
                  </a:ext>
                </a:extLst>
              </a:tr>
              <a:tr h="2263254">
                <a:tc>
                  <a:txBody>
                    <a:bodyPr/>
                    <a:lstStyle/>
                    <a:p>
                      <a:pPr algn="ctr"/>
                      <a:r>
                        <a:rPr lang="en-US" sz="5400" dirty="0">
                          <a:latin typeface="Times New Roman" panose="02020603050405020304" pitchFamily="18" charset="0"/>
                          <a:cs typeface="Times New Roman" panose="02020603050405020304" pitchFamily="18" charset="0"/>
                        </a:rPr>
                        <a:t>JA15</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3-(hexylamino)-4-(propylamino)cyclobut-3-ene-1,2-dione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96.4%</a:t>
                      </a:r>
                    </a:p>
                  </a:txBody>
                  <a:tcPr anchor="ctr">
                    <a:solidFill>
                      <a:schemeClr val="accent5">
                        <a:lumMod val="20000"/>
                        <a:lumOff val="80000"/>
                      </a:schemeClr>
                    </a:solidFill>
                  </a:tcPr>
                </a:tc>
                <a:extLst>
                  <a:ext uri="{0D108BD9-81ED-4DB2-BD59-A6C34878D82A}">
                    <a16:rowId xmlns:a16="http://schemas.microsoft.com/office/drawing/2014/main" val="1491563943"/>
                  </a:ext>
                </a:extLst>
              </a:tr>
              <a:tr h="2263254">
                <a:tc>
                  <a:txBody>
                    <a:bodyPr/>
                    <a:lstStyle/>
                    <a:p>
                      <a:pPr algn="ctr"/>
                      <a:r>
                        <a:rPr lang="en-US" sz="5400" dirty="0">
                          <a:latin typeface="Times New Roman" panose="02020603050405020304" pitchFamily="18" charset="0"/>
                          <a:cs typeface="Times New Roman" panose="02020603050405020304" pitchFamily="18" charset="0"/>
                        </a:rPr>
                        <a:t>JA16</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3-(hexylamino)-4-(isopropylamino)cyclobut-3-ene-1,2-dione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79.3%</a:t>
                      </a:r>
                    </a:p>
                  </a:txBody>
                  <a:tcPr anchor="ctr">
                    <a:solidFill>
                      <a:schemeClr val="accent5">
                        <a:lumMod val="20000"/>
                        <a:lumOff val="80000"/>
                      </a:schemeClr>
                    </a:solidFill>
                  </a:tcPr>
                </a:tc>
                <a:extLst>
                  <a:ext uri="{0D108BD9-81ED-4DB2-BD59-A6C34878D82A}">
                    <a16:rowId xmlns:a16="http://schemas.microsoft.com/office/drawing/2014/main" val="2903621301"/>
                  </a:ext>
                </a:extLst>
              </a:tr>
              <a:tr h="2263254">
                <a:tc>
                  <a:txBody>
                    <a:bodyPr/>
                    <a:lstStyle/>
                    <a:p>
                      <a:pPr algn="ctr"/>
                      <a:r>
                        <a:rPr lang="en-US" sz="5400" dirty="0">
                          <a:latin typeface="Times New Roman" panose="02020603050405020304" pitchFamily="18" charset="0"/>
                          <a:cs typeface="Times New Roman" panose="02020603050405020304" pitchFamily="18" charset="0"/>
                        </a:rPr>
                        <a:t>JA17</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3-(hexylamino)-4-(pentylamino)cyclobut-3-ene-1,2-dione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94.8%</a:t>
                      </a:r>
                    </a:p>
                  </a:txBody>
                  <a:tcPr anchor="ctr">
                    <a:solidFill>
                      <a:schemeClr val="accent5">
                        <a:lumMod val="20000"/>
                        <a:lumOff val="80000"/>
                      </a:schemeClr>
                    </a:solidFill>
                  </a:tcPr>
                </a:tc>
                <a:extLst>
                  <a:ext uri="{0D108BD9-81ED-4DB2-BD59-A6C34878D82A}">
                    <a16:rowId xmlns:a16="http://schemas.microsoft.com/office/drawing/2014/main" val="2818136388"/>
                  </a:ext>
                </a:extLst>
              </a:tr>
              <a:tr h="2263254">
                <a:tc>
                  <a:txBody>
                    <a:bodyPr/>
                    <a:lstStyle/>
                    <a:p>
                      <a:pPr algn="ctr"/>
                      <a:r>
                        <a:rPr lang="en-US" sz="5400" dirty="0">
                          <a:latin typeface="Times New Roman" panose="02020603050405020304" pitchFamily="18" charset="0"/>
                          <a:cs typeface="Times New Roman" panose="02020603050405020304" pitchFamily="18" charset="0"/>
                        </a:rPr>
                        <a:t>JA18</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3-(tert-butylamino)-4-(hexylamino)cyclobut-3-ene-1,2-dione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64.9%</a:t>
                      </a:r>
                    </a:p>
                  </a:txBody>
                  <a:tcPr anchor="ctr">
                    <a:solidFill>
                      <a:schemeClr val="accent5">
                        <a:lumMod val="20000"/>
                        <a:lumOff val="80000"/>
                      </a:schemeClr>
                    </a:solidFill>
                  </a:tcPr>
                </a:tc>
                <a:extLst>
                  <a:ext uri="{0D108BD9-81ED-4DB2-BD59-A6C34878D82A}">
                    <a16:rowId xmlns:a16="http://schemas.microsoft.com/office/drawing/2014/main" val="615683232"/>
                  </a:ext>
                </a:extLst>
              </a:tr>
              <a:tr h="2263254">
                <a:tc>
                  <a:txBody>
                    <a:bodyPr/>
                    <a:lstStyle/>
                    <a:p>
                      <a:pPr algn="ctr"/>
                      <a:r>
                        <a:rPr lang="en-US" sz="5400" dirty="0">
                          <a:latin typeface="Times New Roman" panose="02020603050405020304" pitchFamily="18" charset="0"/>
                          <a:cs typeface="Times New Roman" panose="02020603050405020304" pitchFamily="18" charset="0"/>
                        </a:rPr>
                        <a:t>JA19</a:t>
                      </a:r>
                    </a:p>
                  </a:txBody>
                  <a:tcPr anchor="ctr">
                    <a:solidFill>
                      <a:schemeClr val="accent5">
                        <a:lumMod val="20000"/>
                        <a:lumOff val="80000"/>
                      </a:schemeClr>
                    </a:solidFill>
                  </a:tcPr>
                </a:tc>
                <a:tc>
                  <a:txBody>
                    <a:bodyPr/>
                    <a:lstStyle/>
                    <a:p>
                      <a:pPr algn="ctr"/>
                      <a:endParaRPr lang="en-US" sz="4800" kern="1200" dirty="0">
                        <a:solidFill>
                          <a:schemeClr val="dk1"/>
                        </a:solidFill>
                        <a:effectLst/>
                        <a:latin typeface="Times New Roman" panose="02020603050405020304" pitchFamily="18" charset="0"/>
                        <a:ea typeface="+mn-ea"/>
                        <a:cs typeface="Times New Roman" panose="02020603050405020304" pitchFamily="18" charset="0"/>
                      </a:endParaRPr>
                    </a:p>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3-(decylamino)-4-hydroxycyclobut-3-ene-1,2-dione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97.8%</a:t>
                      </a:r>
                    </a:p>
                  </a:txBody>
                  <a:tcPr anchor="ctr">
                    <a:solidFill>
                      <a:schemeClr val="accent5">
                        <a:lumMod val="20000"/>
                        <a:lumOff val="80000"/>
                      </a:schemeClr>
                    </a:solidFill>
                  </a:tcPr>
                </a:tc>
                <a:extLst>
                  <a:ext uri="{0D108BD9-81ED-4DB2-BD59-A6C34878D82A}">
                    <a16:rowId xmlns:a16="http://schemas.microsoft.com/office/drawing/2014/main" val="329094994"/>
                  </a:ext>
                </a:extLst>
              </a:tr>
              <a:tr h="2263254">
                <a:tc>
                  <a:txBody>
                    <a:bodyPr/>
                    <a:lstStyle/>
                    <a:p>
                      <a:pPr algn="ctr"/>
                      <a:r>
                        <a:rPr lang="en-US" sz="5400" dirty="0">
                          <a:latin typeface="Times New Roman" panose="02020603050405020304" pitchFamily="18" charset="0"/>
                          <a:cs typeface="Times New Roman" panose="02020603050405020304" pitchFamily="18" charset="0"/>
                        </a:rPr>
                        <a:t>JA20</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3-(sec-butylamino)-4-(hexylamino)cyclobut-3-ene-1,2-dione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13.1%</a:t>
                      </a:r>
                    </a:p>
                  </a:txBody>
                  <a:tcPr anchor="ctr">
                    <a:solidFill>
                      <a:schemeClr val="accent5">
                        <a:lumMod val="20000"/>
                        <a:lumOff val="80000"/>
                      </a:schemeClr>
                    </a:solidFill>
                  </a:tcPr>
                </a:tc>
                <a:extLst>
                  <a:ext uri="{0D108BD9-81ED-4DB2-BD59-A6C34878D82A}">
                    <a16:rowId xmlns:a16="http://schemas.microsoft.com/office/drawing/2014/main" val="239043251"/>
                  </a:ext>
                </a:extLst>
              </a:tr>
              <a:tr h="2263254">
                <a:tc>
                  <a:txBody>
                    <a:bodyPr/>
                    <a:lstStyle/>
                    <a:p>
                      <a:pPr algn="ctr"/>
                      <a:r>
                        <a:rPr lang="en-US" sz="5400" dirty="0">
                          <a:latin typeface="Times New Roman" panose="02020603050405020304" pitchFamily="18" charset="0"/>
                          <a:cs typeface="Times New Roman" panose="02020603050405020304" pitchFamily="18" charset="0"/>
                        </a:rPr>
                        <a:t>JA21</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3-(tert-pentylamino)-4-(hexylamino)cyclobut-3-ene-1,2-dione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52.0%</a:t>
                      </a:r>
                    </a:p>
                  </a:txBody>
                  <a:tcPr anchor="ctr">
                    <a:solidFill>
                      <a:schemeClr val="accent5">
                        <a:lumMod val="20000"/>
                        <a:lumOff val="80000"/>
                      </a:schemeClr>
                    </a:solidFill>
                  </a:tcPr>
                </a:tc>
                <a:extLst>
                  <a:ext uri="{0D108BD9-81ED-4DB2-BD59-A6C34878D82A}">
                    <a16:rowId xmlns:a16="http://schemas.microsoft.com/office/drawing/2014/main" val="1468150398"/>
                  </a:ext>
                </a:extLst>
              </a:tr>
              <a:tr h="2263254">
                <a:tc>
                  <a:txBody>
                    <a:bodyPr/>
                    <a:lstStyle/>
                    <a:p>
                      <a:pPr algn="ctr"/>
                      <a:r>
                        <a:rPr lang="en-US" sz="5400" dirty="0">
                          <a:latin typeface="Times New Roman" panose="02020603050405020304" pitchFamily="18" charset="0"/>
                          <a:cs typeface="Times New Roman" panose="02020603050405020304" pitchFamily="18" charset="0"/>
                        </a:rPr>
                        <a:t>JA22</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3-(4-aminobutylamino)-4-(hexylamino)cyclobut-3-ene-1,2-dione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23.0%</a:t>
                      </a:r>
                    </a:p>
                  </a:txBody>
                  <a:tcPr anchor="ctr">
                    <a:solidFill>
                      <a:schemeClr val="accent5">
                        <a:lumMod val="20000"/>
                        <a:lumOff val="80000"/>
                      </a:schemeClr>
                    </a:solidFill>
                  </a:tcPr>
                </a:tc>
                <a:extLst>
                  <a:ext uri="{0D108BD9-81ED-4DB2-BD59-A6C34878D82A}">
                    <a16:rowId xmlns:a16="http://schemas.microsoft.com/office/drawing/2014/main" val="811544565"/>
                  </a:ext>
                </a:extLst>
              </a:tr>
              <a:tr h="2263254">
                <a:tc>
                  <a:txBody>
                    <a:bodyPr/>
                    <a:lstStyle/>
                    <a:p>
                      <a:pPr algn="ctr"/>
                      <a:r>
                        <a:rPr lang="en-US" sz="5400" dirty="0">
                          <a:latin typeface="Times New Roman" panose="02020603050405020304" pitchFamily="18" charset="0"/>
                          <a:cs typeface="Times New Roman" panose="02020603050405020304" pitchFamily="18" charset="0"/>
                        </a:rPr>
                        <a:t>JA23</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3-(decylamino)-4-(hexylamino)cyclobut-3-ene-1,2-dione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102%</a:t>
                      </a:r>
                    </a:p>
                  </a:txBody>
                  <a:tcPr anchor="ctr">
                    <a:solidFill>
                      <a:schemeClr val="accent5">
                        <a:lumMod val="20000"/>
                        <a:lumOff val="80000"/>
                      </a:schemeClr>
                    </a:solidFill>
                  </a:tcPr>
                </a:tc>
                <a:extLst>
                  <a:ext uri="{0D108BD9-81ED-4DB2-BD59-A6C34878D82A}">
                    <a16:rowId xmlns:a16="http://schemas.microsoft.com/office/drawing/2014/main" val="2186832037"/>
                  </a:ext>
                </a:extLst>
              </a:tr>
              <a:tr h="2987495">
                <a:tc>
                  <a:txBody>
                    <a:bodyPr/>
                    <a:lstStyle/>
                    <a:p>
                      <a:pPr algn="ctr"/>
                      <a:r>
                        <a:rPr lang="en-US" sz="5400" dirty="0">
                          <a:latin typeface="Times New Roman" panose="02020603050405020304" pitchFamily="18" charset="0"/>
                          <a:cs typeface="Times New Roman" panose="02020603050405020304" pitchFamily="18" charset="0"/>
                        </a:rPr>
                        <a:t>JA24</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3-(3-amino-2,2-dimethylpropylamino)-4-(hexylamino)cyclobut-3-ene-1,2-dione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71.5%</a:t>
                      </a:r>
                    </a:p>
                  </a:txBody>
                  <a:tcPr anchor="ctr">
                    <a:solidFill>
                      <a:schemeClr val="accent5">
                        <a:lumMod val="20000"/>
                        <a:lumOff val="80000"/>
                      </a:schemeClr>
                    </a:solidFill>
                  </a:tcPr>
                </a:tc>
                <a:extLst>
                  <a:ext uri="{0D108BD9-81ED-4DB2-BD59-A6C34878D82A}">
                    <a16:rowId xmlns:a16="http://schemas.microsoft.com/office/drawing/2014/main" val="2970213175"/>
                  </a:ext>
                </a:extLst>
              </a:tr>
              <a:tr h="2263254">
                <a:tc>
                  <a:txBody>
                    <a:bodyPr/>
                    <a:lstStyle/>
                    <a:p>
                      <a:pPr algn="ctr"/>
                      <a:r>
                        <a:rPr lang="en-US" sz="5400" dirty="0">
                          <a:latin typeface="Times New Roman" panose="02020603050405020304" pitchFamily="18" charset="0"/>
                          <a:cs typeface="Times New Roman" panose="02020603050405020304" pitchFamily="18" charset="0"/>
                        </a:rPr>
                        <a:t>JA26</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3-(diethylamino)-4-(hexylamino)cyclobut-3-ene-1,2-dione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90.1%</a:t>
                      </a:r>
                    </a:p>
                  </a:txBody>
                  <a:tcPr anchor="ctr">
                    <a:solidFill>
                      <a:schemeClr val="accent5">
                        <a:lumMod val="20000"/>
                        <a:lumOff val="80000"/>
                      </a:schemeClr>
                    </a:solidFill>
                  </a:tcPr>
                </a:tc>
                <a:extLst>
                  <a:ext uri="{0D108BD9-81ED-4DB2-BD59-A6C34878D82A}">
                    <a16:rowId xmlns:a16="http://schemas.microsoft.com/office/drawing/2014/main" val="3012469831"/>
                  </a:ext>
                </a:extLst>
              </a:tr>
              <a:tr h="2263254">
                <a:tc>
                  <a:txBody>
                    <a:bodyPr/>
                    <a:lstStyle/>
                    <a:p>
                      <a:pPr algn="ctr"/>
                      <a:r>
                        <a:rPr lang="en-US" sz="5400" dirty="0">
                          <a:latin typeface="Times New Roman" panose="02020603050405020304" pitchFamily="18" charset="0"/>
                          <a:cs typeface="Times New Roman" panose="02020603050405020304" pitchFamily="18" charset="0"/>
                        </a:rPr>
                        <a:t>JA28</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3-(diisopropylamino)-4-(hexylamino)cyclobut-3-ene-1,2-dione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28.0%</a:t>
                      </a:r>
                    </a:p>
                  </a:txBody>
                  <a:tcPr anchor="ctr">
                    <a:solidFill>
                      <a:schemeClr val="accent5">
                        <a:lumMod val="20000"/>
                        <a:lumOff val="80000"/>
                      </a:schemeClr>
                    </a:solidFill>
                  </a:tcPr>
                </a:tc>
                <a:extLst>
                  <a:ext uri="{0D108BD9-81ED-4DB2-BD59-A6C34878D82A}">
                    <a16:rowId xmlns:a16="http://schemas.microsoft.com/office/drawing/2014/main" val="2447460660"/>
                  </a:ext>
                </a:extLst>
              </a:tr>
              <a:tr h="2263254">
                <a:tc>
                  <a:txBody>
                    <a:bodyPr/>
                    <a:lstStyle/>
                    <a:p>
                      <a:pPr algn="ctr"/>
                      <a:r>
                        <a:rPr lang="en-US" sz="5400" dirty="0">
                          <a:latin typeface="Times New Roman" panose="02020603050405020304" pitchFamily="18" charset="0"/>
                          <a:cs typeface="Times New Roman" panose="02020603050405020304" pitchFamily="18" charset="0"/>
                        </a:rPr>
                        <a:t>JA29</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3-(dibutylamino)-4-(hexylamino)cyclobut-3-ene-1,2-dione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5.2%</a:t>
                      </a:r>
                    </a:p>
                  </a:txBody>
                  <a:tcPr anchor="ctr">
                    <a:solidFill>
                      <a:schemeClr val="accent5">
                        <a:lumMod val="20000"/>
                        <a:lumOff val="80000"/>
                      </a:schemeClr>
                    </a:solidFill>
                  </a:tcPr>
                </a:tc>
                <a:extLst>
                  <a:ext uri="{0D108BD9-81ED-4DB2-BD59-A6C34878D82A}">
                    <a16:rowId xmlns:a16="http://schemas.microsoft.com/office/drawing/2014/main" val="3104425085"/>
                  </a:ext>
                </a:extLst>
              </a:tr>
              <a:tr h="2263254">
                <a:tc>
                  <a:txBody>
                    <a:bodyPr/>
                    <a:lstStyle/>
                    <a:p>
                      <a:pPr algn="ctr"/>
                      <a:r>
                        <a:rPr lang="en-US" sz="5400" dirty="0">
                          <a:latin typeface="Times New Roman" panose="02020603050405020304" pitchFamily="18" charset="0"/>
                          <a:cs typeface="Times New Roman" panose="02020603050405020304" pitchFamily="18" charset="0"/>
                        </a:rPr>
                        <a:t>JA30</a:t>
                      </a:r>
                    </a:p>
                  </a:txBody>
                  <a:tcPr anchor="ctr">
                    <a:solidFill>
                      <a:schemeClr val="accent5">
                        <a:lumMod val="20000"/>
                        <a:lumOff val="80000"/>
                      </a:schemeClr>
                    </a:solidFill>
                  </a:tcPr>
                </a:tc>
                <a:tc>
                  <a:txBody>
                    <a:bodyPr/>
                    <a:lstStyle/>
                    <a:p>
                      <a:pPr algn="ctr"/>
                      <a:r>
                        <a:rPr lang="en-US" sz="4800" kern="1200" dirty="0">
                          <a:solidFill>
                            <a:schemeClr val="dk1"/>
                          </a:solidFill>
                          <a:effectLst/>
                          <a:latin typeface="Times New Roman" panose="02020603050405020304" pitchFamily="18" charset="0"/>
                          <a:ea typeface="+mn-ea"/>
                          <a:cs typeface="Times New Roman" panose="02020603050405020304" pitchFamily="18" charset="0"/>
                        </a:rPr>
                        <a:t>3-(2-(diethylamino)ethylamino)-4-(hexylamino)cyclobut-3-ene-1,2-dione</a:t>
                      </a:r>
                      <a:endParaRPr lang="en-US" sz="48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endParaRPr lang="en-US" sz="5400" dirty="0">
                        <a:latin typeface="Times New Roman" panose="02020603050405020304" pitchFamily="18" charset="0"/>
                        <a:cs typeface="Times New Roman" panose="02020603050405020304" pitchFamily="18" charset="0"/>
                      </a:endParaRPr>
                    </a:p>
                  </a:txBody>
                  <a:tcPr anchor="ctr">
                    <a:solidFill>
                      <a:schemeClr val="accent5">
                        <a:lumMod val="20000"/>
                        <a:lumOff val="80000"/>
                      </a:schemeClr>
                    </a:solidFill>
                  </a:tcPr>
                </a:tc>
                <a:tc>
                  <a:txBody>
                    <a:bodyPr/>
                    <a:lstStyle/>
                    <a:p>
                      <a:pPr algn="ctr"/>
                      <a:r>
                        <a:rPr lang="en-US" sz="5400" dirty="0">
                          <a:latin typeface="Times New Roman" panose="02020603050405020304" pitchFamily="18" charset="0"/>
                          <a:cs typeface="Times New Roman" panose="02020603050405020304" pitchFamily="18" charset="0"/>
                        </a:rPr>
                        <a:t>90.8%</a:t>
                      </a:r>
                    </a:p>
                  </a:txBody>
                  <a:tcPr anchor="ctr">
                    <a:solidFill>
                      <a:schemeClr val="accent5">
                        <a:lumMod val="20000"/>
                        <a:lumOff val="80000"/>
                      </a:schemeClr>
                    </a:solidFill>
                  </a:tcPr>
                </a:tc>
                <a:extLst>
                  <a:ext uri="{0D108BD9-81ED-4DB2-BD59-A6C34878D82A}">
                    <a16:rowId xmlns:a16="http://schemas.microsoft.com/office/drawing/2014/main" val="2058400836"/>
                  </a:ext>
                </a:extLst>
              </a:tr>
            </a:tbl>
          </a:graphicData>
        </a:graphic>
      </p:graphicFrame>
      <p:graphicFrame>
        <p:nvGraphicFramePr>
          <p:cNvPr id="3" name="Object 2">
            <a:extLst>
              <a:ext uri="{FF2B5EF4-FFF2-40B4-BE49-F238E27FC236}">
                <a16:creationId xmlns:a16="http://schemas.microsoft.com/office/drawing/2014/main" id="{9460A944-0EFB-4AEA-B6DF-15B1BB9EE3D3}"/>
              </a:ext>
            </a:extLst>
          </p:cNvPr>
          <p:cNvGraphicFramePr>
            <a:graphicFrameLocks noChangeAspect="1"/>
          </p:cNvGraphicFramePr>
          <p:nvPr>
            <p:extLst>
              <p:ext uri="{D42A27DB-BD31-4B8C-83A1-F6EECF244321}">
                <p14:modId xmlns:p14="http://schemas.microsoft.com/office/powerpoint/2010/main" val="2142963243"/>
              </p:ext>
            </p:extLst>
          </p:nvPr>
        </p:nvGraphicFramePr>
        <p:xfrm>
          <a:off x="12169403" y="5088246"/>
          <a:ext cx="7217419" cy="3001637"/>
        </p:xfrm>
        <a:graphic>
          <a:graphicData uri="http://schemas.openxmlformats.org/presentationml/2006/ole">
            <mc:AlternateContent xmlns:mc="http://schemas.openxmlformats.org/markup-compatibility/2006">
              <mc:Choice xmlns:v="urn:schemas-microsoft-com:vml" Requires="v">
                <p:oleObj spid="_x0000_s3074" name="CS ChemDraw Drawing" r:id="rId4" imgW="2681280" imgH="1113578" progId="ChemDraw.Document.6.0">
                  <p:embed/>
                </p:oleObj>
              </mc:Choice>
              <mc:Fallback>
                <p:oleObj name="CS ChemDraw Drawing" r:id="rId4" imgW="2681280" imgH="1113578" progId="ChemDraw.Document.6.0">
                  <p:embed/>
                  <p:pic>
                    <p:nvPicPr>
                      <p:cNvPr id="3" name="Object 2">
                        <a:extLst>
                          <a:ext uri="{FF2B5EF4-FFF2-40B4-BE49-F238E27FC236}">
                            <a16:creationId xmlns:a16="http://schemas.microsoft.com/office/drawing/2014/main" id="{9460A944-0EFB-4AEA-B6DF-15B1BB9EE3D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69403" y="5088246"/>
                        <a:ext cx="7217419" cy="3001637"/>
                      </a:xfrm>
                      <a:prstGeom prst="rect">
                        <a:avLst/>
                      </a:prstGeom>
                      <a:noFill/>
                    </p:spPr>
                  </p:pic>
                </p:oleObj>
              </mc:Fallback>
            </mc:AlternateContent>
          </a:graphicData>
        </a:graphic>
      </p:graphicFrame>
      <p:pic>
        <p:nvPicPr>
          <p:cNvPr id="4" name="Picture 3">
            <a:extLst>
              <a:ext uri="{FF2B5EF4-FFF2-40B4-BE49-F238E27FC236}">
                <a16:creationId xmlns:a16="http://schemas.microsoft.com/office/drawing/2014/main" id="{571C73C1-180B-42C2-BBD1-E217369674B4}"/>
              </a:ext>
            </a:extLst>
          </p:cNvPr>
          <p:cNvPicPr>
            <a:picLocks noChangeAspect="1"/>
          </p:cNvPicPr>
          <p:nvPr/>
        </p:nvPicPr>
        <p:blipFill>
          <a:blip r:embed="rId6"/>
          <a:stretch>
            <a:fillRect/>
          </a:stretch>
        </p:blipFill>
        <p:spPr>
          <a:xfrm>
            <a:off x="12451559" y="8684893"/>
            <a:ext cx="6300499" cy="2432285"/>
          </a:xfrm>
          <a:prstGeom prst="rect">
            <a:avLst/>
          </a:prstGeom>
        </p:spPr>
      </p:pic>
      <p:pic>
        <p:nvPicPr>
          <p:cNvPr id="5" name="Picture 4">
            <a:extLst>
              <a:ext uri="{FF2B5EF4-FFF2-40B4-BE49-F238E27FC236}">
                <a16:creationId xmlns:a16="http://schemas.microsoft.com/office/drawing/2014/main" id="{CC2B994A-4A19-498F-8D09-A76A590E9C8D}"/>
              </a:ext>
            </a:extLst>
          </p:cNvPr>
          <p:cNvPicPr>
            <a:picLocks noChangeAspect="1"/>
          </p:cNvPicPr>
          <p:nvPr/>
        </p:nvPicPr>
        <p:blipFill>
          <a:blip r:embed="rId7"/>
          <a:stretch>
            <a:fillRect/>
          </a:stretch>
        </p:blipFill>
        <p:spPr>
          <a:xfrm>
            <a:off x="11935324" y="11428092"/>
            <a:ext cx="7263077" cy="2432285"/>
          </a:xfrm>
          <a:prstGeom prst="rect">
            <a:avLst/>
          </a:prstGeom>
        </p:spPr>
      </p:pic>
      <p:pic>
        <p:nvPicPr>
          <p:cNvPr id="6" name="Picture 5">
            <a:extLst>
              <a:ext uri="{FF2B5EF4-FFF2-40B4-BE49-F238E27FC236}">
                <a16:creationId xmlns:a16="http://schemas.microsoft.com/office/drawing/2014/main" id="{BFDAA46C-44C9-4A2F-8006-FE413C143CAF}"/>
              </a:ext>
            </a:extLst>
          </p:cNvPr>
          <p:cNvPicPr>
            <a:picLocks noChangeAspect="1"/>
          </p:cNvPicPr>
          <p:nvPr/>
        </p:nvPicPr>
        <p:blipFill>
          <a:blip r:embed="rId8"/>
          <a:stretch>
            <a:fillRect/>
          </a:stretch>
        </p:blipFill>
        <p:spPr>
          <a:xfrm>
            <a:off x="12451559" y="14860948"/>
            <a:ext cx="5942516" cy="2432285"/>
          </a:xfrm>
          <a:prstGeom prst="rect">
            <a:avLst/>
          </a:prstGeom>
        </p:spPr>
      </p:pic>
      <p:pic>
        <p:nvPicPr>
          <p:cNvPr id="7" name="Picture 6">
            <a:extLst>
              <a:ext uri="{FF2B5EF4-FFF2-40B4-BE49-F238E27FC236}">
                <a16:creationId xmlns:a16="http://schemas.microsoft.com/office/drawing/2014/main" id="{4AA7ACD8-E466-45AD-A4F9-153CB3D88821}"/>
              </a:ext>
            </a:extLst>
          </p:cNvPr>
          <p:cNvPicPr>
            <a:picLocks noChangeAspect="1"/>
          </p:cNvPicPr>
          <p:nvPr/>
        </p:nvPicPr>
        <p:blipFill>
          <a:blip r:embed="rId9"/>
          <a:stretch>
            <a:fillRect/>
          </a:stretch>
        </p:blipFill>
        <p:spPr>
          <a:xfrm>
            <a:off x="12451559" y="17781949"/>
            <a:ext cx="6653109" cy="3001637"/>
          </a:xfrm>
          <a:prstGeom prst="rect">
            <a:avLst/>
          </a:prstGeom>
        </p:spPr>
      </p:pic>
      <p:pic>
        <p:nvPicPr>
          <p:cNvPr id="8" name="Picture 7">
            <a:extLst>
              <a:ext uri="{FF2B5EF4-FFF2-40B4-BE49-F238E27FC236}">
                <a16:creationId xmlns:a16="http://schemas.microsoft.com/office/drawing/2014/main" id="{D1949F26-3A3C-4DBC-A469-6F2F45C0DD97}"/>
              </a:ext>
            </a:extLst>
          </p:cNvPr>
          <p:cNvPicPr>
            <a:picLocks noChangeAspect="1"/>
          </p:cNvPicPr>
          <p:nvPr/>
        </p:nvPicPr>
        <p:blipFill>
          <a:blip r:embed="rId10"/>
          <a:stretch>
            <a:fillRect/>
          </a:stretch>
        </p:blipFill>
        <p:spPr>
          <a:xfrm>
            <a:off x="12594916" y="21469080"/>
            <a:ext cx="6157142" cy="3236078"/>
          </a:xfrm>
          <a:prstGeom prst="rect">
            <a:avLst/>
          </a:prstGeom>
        </p:spPr>
      </p:pic>
      <p:pic>
        <p:nvPicPr>
          <p:cNvPr id="9" name="Picture 8">
            <a:extLst>
              <a:ext uri="{FF2B5EF4-FFF2-40B4-BE49-F238E27FC236}">
                <a16:creationId xmlns:a16="http://schemas.microsoft.com/office/drawing/2014/main" id="{49F4BAA9-1158-4076-940F-3CF9E3792514}"/>
              </a:ext>
            </a:extLst>
          </p:cNvPr>
          <p:cNvPicPr>
            <a:picLocks noChangeAspect="1"/>
          </p:cNvPicPr>
          <p:nvPr/>
        </p:nvPicPr>
        <p:blipFill>
          <a:blip r:embed="rId11"/>
          <a:stretch>
            <a:fillRect/>
          </a:stretch>
        </p:blipFill>
        <p:spPr>
          <a:xfrm>
            <a:off x="12320029" y="25211235"/>
            <a:ext cx="6493665" cy="3412948"/>
          </a:xfrm>
          <a:prstGeom prst="rect">
            <a:avLst/>
          </a:prstGeom>
        </p:spPr>
      </p:pic>
      <p:pic>
        <p:nvPicPr>
          <p:cNvPr id="10" name="Picture 9">
            <a:extLst>
              <a:ext uri="{FF2B5EF4-FFF2-40B4-BE49-F238E27FC236}">
                <a16:creationId xmlns:a16="http://schemas.microsoft.com/office/drawing/2014/main" id="{004DBF58-30B4-415B-8551-0068C8DF820B}"/>
              </a:ext>
            </a:extLst>
          </p:cNvPr>
          <p:cNvPicPr>
            <a:picLocks noChangeAspect="1"/>
          </p:cNvPicPr>
          <p:nvPr/>
        </p:nvPicPr>
        <p:blipFill>
          <a:blip r:embed="rId12"/>
          <a:stretch>
            <a:fillRect/>
          </a:stretch>
        </p:blipFill>
        <p:spPr>
          <a:xfrm>
            <a:off x="13771451" y="28701588"/>
            <a:ext cx="4980607" cy="2298742"/>
          </a:xfrm>
          <a:prstGeom prst="rect">
            <a:avLst/>
          </a:prstGeom>
        </p:spPr>
      </p:pic>
      <p:pic>
        <p:nvPicPr>
          <p:cNvPr id="11" name="Picture 10">
            <a:extLst>
              <a:ext uri="{FF2B5EF4-FFF2-40B4-BE49-F238E27FC236}">
                <a16:creationId xmlns:a16="http://schemas.microsoft.com/office/drawing/2014/main" id="{25F993CA-4782-47AA-8556-C7495F2CCE89}"/>
              </a:ext>
            </a:extLst>
          </p:cNvPr>
          <p:cNvPicPr>
            <a:picLocks noChangeAspect="1"/>
          </p:cNvPicPr>
          <p:nvPr/>
        </p:nvPicPr>
        <p:blipFill>
          <a:blip r:embed="rId13"/>
          <a:stretch>
            <a:fillRect/>
          </a:stretch>
        </p:blipFill>
        <p:spPr>
          <a:xfrm>
            <a:off x="12320030" y="31119379"/>
            <a:ext cx="6074046" cy="2457869"/>
          </a:xfrm>
          <a:prstGeom prst="rect">
            <a:avLst/>
          </a:prstGeom>
        </p:spPr>
      </p:pic>
      <p:pic>
        <p:nvPicPr>
          <p:cNvPr id="12" name="Picture 11">
            <a:extLst>
              <a:ext uri="{FF2B5EF4-FFF2-40B4-BE49-F238E27FC236}">
                <a16:creationId xmlns:a16="http://schemas.microsoft.com/office/drawing/2014/main" id="{E93E6C8B-3C2A-44BB-85AE-E3A8965E0BC7}"/>
              </a:ext>
            </a:extLst>
          </p:cNvPr>
          <p:cNvPicPr>
            <a:picLocks noChangeAspect="1"/>
          </p:cNvPicPr>
          <p:nvPr/>
        </p:nvPicPr>
        <p:blipFill>
          <a:blip r:embed="rId14"/>
          <a:stretch>
            <a:fillRect/>
          </a:stretch>
        </p:blipFill>
        <p:spPr>
          <a:xfrm>
            <a:off x="12786059" y="34210061"/>
            <a:ext cx="5561602" cy="2183059"/>
          </a:xfrm>
          <a:prstGeom prst="rect">
            <a:avLst/>
          </a:prstGeom>
        </p:spPr>
      </p:pic>
      <p:pic>
        <p:nvPicPr>
          <p:cNvPr id="13" name="Picture 12">
            <a:extLst>
              <a:ext uri="{FF2B5EF4-FFF2-40B4-BE49-F238E27FC236}">
                <a16:creationId xmlns:a16="http://schemas.microsoft.com/office/drawing/2014/main" id="{F7C13E29-B53B-4B5D-8971-3152AC0B983B}"/>
              </a:ext>
            </a:extLst>
          </p:cNvPr>
          <p:cNvPicPr>
            <a:picLocks noChangeAspect="1"/>
          </p:cNvPicPr>
          <p:nvPr/>
        </p:nvPicPr>
        <p:blipFill>
          <a:blip r:embed="rId15"/>
          <a:stretch>
            <a:fillRect/>
          </a:stretch>
        </p:blipFill>
        <p:spPr>
          <a:xfrm>
            <a:off x="40686789" y="1737360"/>
            <a:ext cx="5182291" cy="2202474"/>
          </a:xfrm>
          <a:prstGeom prst="rect">
            <a:avLst/>
          </a:prstGeom>
        </p:spPr>
      </p:pic>
      <p:pic>
        <p:nvPicPr>
          <p:cNvPr id="14" name="Picture 13">
            <a:extLst>
              <a:ext uri="{FF2B5EF4-FFF2-40B4-BE49-F238E27FC236}">
                <a16:creationId xmlns:a16="http://schemas.microsoft.com/office/drawing/2014/main" id="{778F8635-F353-4E35-BFED-679D7BDDDD56}"/>
              </a:ext>
            </a:extLst>
          </p:cNvPr>
          <p:cNvPicPr>
            <a:picLocks noChangeAspect="1"/>
          </p:cNvPicPr>
          <p:nvPr/>
        </p:nvPicPr>
        <p:blipFill>
          <a:blip r:embed="rId16"/>
          <a:stretch>
            <a:fillRect/>
          </a:stretch>
        </p:blipFill>
        <p:spPr>
          <a:xfrm>
            <a:off x="40625094" y="4082502"/>
            <a:ext cx="5243986" cy="2202474"/>
          </a:xfrm>
          <a:prstGeom prst="rect">
            <a:avLst/>
          </a:prstGeom>
        </p:spPr>
      </p:pic>
      <p:pic>
        <p:nvPicPr>
          <p:cNvPr id="15" name="Picture 14">
            <a:extLst>
              <a:ext uri="{FF2B5EF4-FFF2-40B4-BE49-F238E27FC236}">
                <a16:creationId xmlns:a16="http://schemas.microsoft.com/office/drawing/2014/main" id="{818EFA45-07A2-4B25-A1D9-0FB74B4A90B3}"/>
              </a:ext>
            </a:extLst>
          </p:cNvPr>
          <p:cNvPicPr>
            <a:picLocks noChangeAspect="1"/>
          </p:cNvPicPr>
          <p:nvPr/>
        </p:nvPicPr>
        <p:blipFill>
          <a:blip r:embed="rId17"/>
          <a:stretch>
            <a:fillRect/>
          </a:stretch>
        </p:blipFill>
        <p:spPr>
          <a:xfrm>
            <a:off x="40625094" y="6264591"/>
            <a:ext cx="5243986" cy="2420302"/>
          </a:xfrm>
          <a:prstGeom prst="rect">
            <a:avLst/>
          </a:prstGeom>
        </p:spPr>
      </p:pic>
      <p:pic>
        <p:nvPicPr>
          <p:cNvPr id="16" name="Picture 15">
            <a:extLst>
              <a:ext uri="{FF2B5EF4-FFF2-40B4-BE49-F238E27FC236}">
                <a16:creationId xmlns:a16="http://schemas.microsoft.com/office/drawing/2014/main" id="{C569E300-E545-4D3B-B509-066C7374F368}"/>
              </a:ext>
            </a:extLst>
          </p:cNvPr>
          <p:cNvPicPr>
            <a:picLocks noChangeAspect="1"/>
          </p:cNvPicPr>
          <p:nvPr/>
        </p:nvPicPr>
        <p:blipFill>
          <a:blip r:embed="rId18"/>
          <a:stretch>
            <a:fillRect/>
          </a:stretch>
        </p:blipFill>
        <p:spPr>
          <a:xfrm>
            <a:off x="39854346" y="8684893"/>
            <a:ext cx="6014734" cy="2182089"/>
          </a:xfrm>
          <a:prstGeom prst="rect">
            <a:avLst/>
          </a:prstGeom>
        </p:spPr>
      </p:pic>
      <p:pic>
        <p:nvPicPr>
          <p:cNvPr id="17" name="Picture 16">
            <a:extLst>
              <a:ext uri="{FF2B5EF4-FFF2-40B4-BE49-F238E27FC236}">
                <a16:creationId xmlns:a16="http://schemas.microsoft.com/office/drawing/2014/main" id="{5EE7AC71-AE55-4030-A3AE-0B64609FE9D7}"/>
              </a:ext>
            </a:extLst>
          </p:cNvPr>
          <p:cNvPicPr>
            <a:picLocks noChangeAspect="1"/>
          </p:cNvPicPr>
          <p:nvPr/>
        </p:nvPicPr>
        <p:blipFill>
          <a:blip r:embed="rId19"/>
          <a:stretch>
            <a:fillRect/>
          </a:stretch>
        </p:blipFill>
        <p:spPr>
          <a:xfrm>
            <a:off x="40798097" y="11009409"/>
            <a:ext cx="5070983" cy="2277875"/>
          </a:xfrm>
          <a:prstGeom prst="rect">
            <a:avLst/>
          </a:prstGeom>
        </p:spPr>
      </p:pic>
      <p:pic>
        <p:nvPicPr>
          <p:cNvPr id="18" name="Picture 17">
            <a:extLst>
              <a:ext uri="{FF2B5EF4-FFF2-40B4-BE49-F238E27FC236}">
                <a16:creationId xmlns:a16="http://schemas.microsoft.com/office/drawing/2014/main" id="{7CC4DCB5-0916-4FB2-88AC-C679A9031929}"/>
              </a:ext>
            </a:extLst>
          </p:cNvPr>
          <p:cNvPicPr>
            <a:picLocks noChangeAspect="1"/>
          </p:cNvPicPr>
          <p:nvPr/>
        </p:nvPicPr>
        <p:blipFill>
          <a:blip r:embed="rId20"/>
          <a:stretch>
            <a:fillRect/>
          </a:stretch>
        </p:blipFill>
        <p:spPr>
          <a:xfrm>
            <a:off x="40392507" y="13381583"/>
            <a:ext cx="4938411" cy="2182089"/>
          </a:xfrm>
          <a:prstGeom prst="rect">
            <a:avLst/>
          </a:prstGeom>
        </p:spPr>
      </p:pic>
      <p:pic>
        <p:nvPicPr>
          <p:cNvPr id="19" name="Picture 18">
            <a:extLst>
              <a:ext uri="{FF2B5EF4-FFF2-40B4-BE49-F238E27FC236}">
                <a16:creationId xmlns:a16="http://schemas.microsoft.com/office/drawing/2014/main" id="{0C98DC89-23DF-41BD-84C9-EE482D4076CD}"/>
              </a:ext>
            </a:extLst>
          </p:cNvPr>
          <p:cNvPicPr>
            <a:picLocks noChangeAspect="1"/>
          </p:cNvPicPr>
          <p:nvPr/>
        </p:nvPicPr>
        <p:blipFill>
          <a:blip r:embed="rId21"/>
          <a:stretch>
            <a:fillRect/>
          </a:stretch>
        </p:blipFill>
        <p:spPr>
          <a:xfrm>
            <a:off x="39854346" y="14969869"/>
            <a:ext cx="5195450" cy="2182089"/>
          </a:xfrm>
          <a:prstGeom prst="rect">
            <a:avLst/>
          </a:prstGeom>
        </p:spPr>
      </p:pic>
      <p:pic>
        <p:nvPicPr>
          <p:cNvPr id="20" name="Picture 19">
            <a:extLst>
              <a:ext uri="{FF2B5EF4-FFF2-40B4-BE49-F238E27FC236}">
                <a16:creationId xmlns:a16="http://schemas.microsoft.com/office/drawing/2014/main" id="{984AC24E-61F6-4840-8C3B-C3B7839381B7}"/>
              </a:ext>
            </a:extLst>
          </p:cNvPr>
          <p:cNvPicPr>
            <a:picLocks noChangeAspect="1"/>
          </p:cNvPicPr>
          <p:nvPr/>
        </p:nvPicPr>
        <p:blipFill>
          <a:blip r:embed="rId22"/>
          <a:stretch>
            <a:fillRect/>
          </a:stretch>
        </p:blipFill>
        <p:spPr>
          <a:xfrm>
            <a:off x="39854346" y="17796559"/>
            <a:ext cx="5195450" cy="2182089"/>
          </a:xfrm>
          <a:prstGeom prst="rect">
            <a:avLst/>
          </a:prstGeom>
        </p:spPr>
      </p:pic>
      <p:pic>
        <p:nvPicPr>
          <p:cNvPr id="21" name="Picture 20">
            <a:extLst>
              <a:ext uri="{FF2B5EF4-FFF2-40B4-BE49-F238E27FC236}">
                <a16:creationId xmlns:a16="http://schemas.microsoft.com/office/drawing/2014/main" id="{558AE8E8-3B42-46B3-A1EE-D43F07F7884B}"/>
              </a:ext>
            </a:extLst>
          </p:cNvPr>
          <p:cNvPicPr>
            <a:picLocks noChangeAspect="1"/>
          </p:cNvPicPr>
          <p:nvPr/>
        </p:nvPicPr>
        <p:blipFill>
          <a:blip r:embed="rId23"/>
          <a:stretch>
            <a:fillRect/>
          </a:stretch>
        </p:blipFill>
        <p:spPr>
          <a:xfrm>
            <a:off x="39353117" y="20184605"/>
            <a:ext cx="6515963" cy="2182089"/>
          </a:xfrm>
          <a:prstGeom prst="rect">
            <a:avLst/>
          </a:prstGeom>
        </p:spPr>
      </p:pic>
      <p:pic>
        <p:nvPicPr>
          <p:cNvPr id="22" name="Picture 21">
            <a:extLst>
              <a:ext uri="{FF2B5EF4-FFF2-40B4-BE49-F238E27FC236}">
                <a16:creationId xmlns:a16="http://schemas.microsoft.com/office/drawing/2014/main" id="{F6872BC4-B768-4402-99A2-7972E1C954DA}"/>
              </a:ext>
            </a:extLst>
          </p:cNvPr>
          <p:cNvPicPr>
            <a:picLocks noChangeAspect="1"/>
          </p:cNvPicPr>
          <p:nvPr/>
        </p:nvPicPr>
        <p:blipFill>
          <a:blip r:embed="rId24"/>
          <a:stretch>
            <a:fillRect/>
          </a:stretch>
        </p:blipFill>
        <p:spPr>
          <a:xfrm>
            <a:off x="39849451" y="22606900"/>
            <a:ext cx="6267796" cy="2040679"/>
          </a:xfrm>
          <a:prstGeom prst="rect">
            <a:avLst/>
          </a:prstGeom>
        </p:spPr>
      </p:pic>
      <p:pic>
        <p:nvPicPr>
          <p:cNvPr id="23" name="Picture 22">
            <a:extLst>
              <a:ext uri="{FF2B5EF4-FFF2-40B4-BE49-F238E27FC236}">
                <a16:creationId xmlns:a16="http://schemas.microsoft.com/office/drawing/2014/main" id="{11543632-69B9-4D04-BB6C-7848B01C8350}"/>
              </a:ext>
            </a:extLst>
          </p:cNvPr>
          <p:cNvPicPr>
            <a:picLocks noChangeAspect="1"/>
          </p:cNvPicPr>
          <p:nvPr/>
        </p:nvPicPr>
        <p:blipFill>
          <a:blip r:embed="rId25"/>
          <a:stretch>
            <a:fillRect/>
          </a:stretch>
        </p:blipFill>
        <p:spPr>
          <a:xfrm>
            <a:off x="39466600" y="25006817"/>
            <a:ext cx="6464175" cy="2345142"/>
          </a:xfrm>
          <a:prstGeom prst="rect">
            <a:avLst/>
          </a:prstGeom>
        </p:spPr>
      </p:pic>
      <p:pic>
        <p:nvPicPr>
          <p:cNvPr id="24" name="Picture 23">
            <a:extLst>
              <a:ext uri="{FF2B5EF4-FFF2-40B4-BE49-F238E27FC236}">
                <a16:creationId xmlns:a16="http://schemas.microsoft.com/office/drawing/2014/main" id="{28F55CE6-7250-4043-8DB9-1207F477FC9B}"/>
              </a:ext>
            </a:extLst>
          </p:cNvPr>
          <p:cNvPicPr>
            <a:picLocks noChangeAspect="1"/>
          </p:cNvPicPr>
          <p:nvPr/>
        </p:nvPicPr>
        <p:blipFill>
          <a:blip r:embed="rId26"/>
          <a:stretch>
            <a:fillRect/>
          </a:stretch>
        </p:blipFill>
        <p:spPr>
          <a:xfrm>
            <a:off x="40798097" y="27650475"/>
            <a:ext cx="4364175" cy="2182089"/>
          </a:xfrm>
          <a:prstGeom prst="rect">
            <a:avLst/>
          </a:prstGeom>
        </p:spPr>
      </p:pic>
      <p:pic>
        <p:nvPicPr>
          <p:cNvPr id="25" name="Picture 24">
            <a:extLst>
              <a:ext uri="{FF2B5EF4-FFF2-40B4-BE49-F238E27FC236}">
                <a16:creationId xmlns:a16="http://schemas.microsoft.com/office/drawing/2014/main" id="{16735E10-8A54-4B34-B819-70D8E7B686CB}"/>
              </a:ext>
            </a:extLst>
          </p:cNvPr>
          <p:cNvPicPr>
            <a:picLocks noChangeAspect="1"/>
          </p:cNvPicPr>
          <p:nvPr/>
        </p:nvPicPr>
        <p:blipFill>
          <a:blip r:embed="rId27"/>
          <a:stretch>
            <a:fillRect/>
          </a:stretch>
        </p:blipFill>
        <p:spPr>
          <a:xfrm>
            <a:off x="40798097" y="30166921"/>
            <a:ext cx="4364175" cy="2182089"/>
          </a:xfrm>
          <a:prstGeom prst="rect">
            <a:avLst/>
          </a:prstGeom>
        </p:spPr>
      </p:pic>
      <p:pic>
        <p:nvPicPr>
          <p:cNvPr id="26" name="Picture 25">
            <a:extLst>
              <a:ext uri="{FF2B5EF4-FFF2-40B4-BE49-F238E27FC236}">
                <a16:creationId xmlns:a16="http://schemas.microsoft.com/office/drawing/2014/main" id="{B806C668-EAC6-4636-9BD1-EA32C1E202F0}"/>
              </a:ext>
            </a:extLst>
          </p:cNvPr>
          <p:cNvPicPr>
            <a:picLocks noChangeAspect="1"/>
          </p:cNvPicPr>
          <p:nvPr/>
        </p:nvPicPr>
        <p:blipFill>
          <a:blip r:embed="rId28"/>
          <a:stretch>
            <a:fillRect/>
          </a:stretch>
        </p:blipFill>
        <p:spPr>
          <a:xfrm>
            <a:off x="41151501" y="32346003"/>
            <a:ext cx="4364174" cy="2129885"/>
          </a:xfrm>
          <a:prstGeom prst="rect">
            <a:avLst/>
          </a:prstGeom>
        </p:spPr>
      </p:pic>
      <p:pic>
        <p:nvPicPr>
          <p:cNvPr id="27" name="Picture 26">
            <a:extLst>
              <a:ext uri="{FF2B5EF4-FFF2-40B4-BE49-F238E27FC236}">
                <a16:creationId xmlns:a16="http://schemas.microsoft.com/office/drawing/2014/main" id="{AFE62AB7-79EF-48DA-A979-895DD46672F7}"/>
              </a:ext>
            </a:extLst>
          </p:cNvPr>
          <p:cNvPicPr>
            <a:picLocks noChangeAspect="1"/>
          </p:cNvPicPr>
          <p:nvPr/>
        </p:nvPicPr>
        <p:blipFill>
          <a:blip r:embed="rId29"/>
          <a:stretch>
            <a:fillRect/>
          </a:stretch>
        </p:blipFill>
        <p:spPr>
          <a:xfrm>
            <a:off x="40224204" y="34528092"/>
            <a:ext cx="5644876" cy="2047908"/>
          </a:xfrm>
          <a:prstGeom prst="rect">
            <a:avLst/>
          </a:prstGeom>
        </p:spPr>
      </p:pic>
    </p:spTree>
    <p:extLst>
      <p:ext uri="{BB962C8B-B14F-4D97-AF65-F5344CB8AC3E}">
        <p14:creationId xmlns:p14="http://schemas.microsoft.com/office/powerpoint/2010/main" val="287613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4AC8BFE-E58F-4B3B-B53B-0E0B8E6F5844}"/>
              </a:ext>
            </a:extLst>
          </p:cNvPr>
          <p:cNvPicPr>
            <a:picLocks noChangeAspect="1"/>
          </p:cNvPicPr>
          <p:nvPr/>
        </p:nvPicPr>
        <p:blipFill>
          <a:blip r:embed="rId3"/>
          <a:stretch>
            <a:fillRect/>
          </a:stretch>
        </p:blipFill>
        <p:spPr>
          <a:xfrm>
            <a:off x="23977600" y="10462263"/>
            <a:ext cx="25603200" cy="25421295"/>
          </a:xfrm>
          <a:prstGeom prst="rect">
            <a:avLst/>
          </a:prstGeom>
        </p:spPr>
      </p:pic>
      <p:graphicFrame>
        <p:nvGraphicFramePr>
          <p:cNvPr id="4" name="Object 3">
            <a:extLst>
              <a:ext uri="{FF2B5EF4-FFF2-40B4-BE49-F238E27FC236}">
                <a16:creationId xmlns:a16="http://schemas.microsoft.com/office/drawing/2014/main" id="{16BD3DFF-79B1-4697-B4CD-304061FE2731}"/>
              </a:ext>
            </a:extLst>
          </p:cNvPr>
          <p:cNvGraphicFramePr>
            <a:graphicFrameLocks noChangeAspect="1"/>
          </p:cNvGraphicFramePr>
          <p:nvPr>
            <p:extLst>
              <p:ext uri="{D42A27DB-BD31-4B8C-83A1-F6EECF244321}">
                <p14:modId xmlns:p14="http://schemas.microsoft.com/office/powerpoint/2010/main" val="2960846665"/>
              </p:ext>
            </p:extLst>
          </p:nvPr>
        </p:nvGraphicFramePr>
        <p:xfrm>
          <a:off x="41960800" y="9354223"/>
          <a:ext cx="9245600" cy="5441950"/>
        </p:xfrm>
        <a:graphic>
          <a:graphicData uri="http://schemas.openxmlformats.org/presentationml/2006/ole">
            <mc:AlternateContent xmlns:mc="http://schemas.openxmlformats.org/markup-compatibility/2006">
              <mc:Choice xmlns:v="urn:schemas-microsoft-com:vml" Requires="v">
                <p:oleObj spid="_x0000_s4098" name="CS ChemDraw Drawing" r:id="rId4" imgW="1593360" imgH="938520" progId="ChemDraw.Document.6.0">
                  <p:embed/>
                </p:oleObj>
              </mc:Choice>
              <mc:Fallback>
                <p:oleObj name="CS ChemDraw Drawing" r:id="rId4" imgW="1593360" imgH="938520" progId="ChemDraw.Document.6.0">
                  <p:embed/>
                  <p:pic>
                    <p:nvPicPr>
                      <p:cNvPr id="4" name="Object 3">
                        <a:extLst>
                          <a:ext uri="{FF2B5EF4-FFF2-40B4-BE49-F238E27FC236}">
                            <a16:creationId xmlns:a16="http://schemas.microsoft.com/office/drawing/2014/main" id="{16BD3DFF-79B1-4697-B4CD-304061FE2731}"/>
                          </a:ext>
                        </a:extLst>
                      </p:cNvPr>
                      <p:cNvPicPr/>
                      <p:nvPr/>
                    </p:nvPicPr>
                    <p:blipFill>
                      <a:blip r:embed="rId5"/>
                      <a:stretch>
                        <a:fillRect/>
                      </a:stretch>
                    </p:blipFill>
                    <p:spPr>
                      <a:xfrm>
                        <a:off x="41960800" y="9354223"/>
                        <a:ext cx="9245600" cy="5441950"/>
                      </a:xfrm>
                      <a:prstGeom prst="rect">
                        <a:avLst/>
                      </a:prstGeom>
                    </p:spPr>
                  </p:pic>
                </p:oleObj>
              </mc:Fallback>
            </mc:AlternateContent>
          </a:graphicData>
        </a:graphic>
      </p:graphicFrame>
      <p:sp>
        <p:nvSpPr>
          <p:cNvPr id="5" name="Rectangle 4">
            <a:extLst>
              <a:ext uri="{FF2B5EF4-FFF2-40B4-BE49-F238E27FC236}">
                <a16:creationId xmlns:a16="http://schemas.microsoft.com/office/drawing/2014/main" id="{2297D780-2B50-4B5E-8CA0-427ADA0D24E9}"/>
              </a:ext>
            </a:extLst>
          </p:cNvPr>
          <p:cNvSpPr/>
          <p:nvPr/>
        </p:nvSpPr>
        <p:spPr>
          <a:xfrm>
            <a:off x="0" y="0"/>
            <a:ext cx="51206400" cy="45182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9900" b="1" dirty="0">
                <a:latin typeface="Times New Roman" panose="02020603050405020304" pitchFamily="18" charset="0"/>
                <a:cs typeface="Times New Roman" panose="02020603050405020304" pitchFamily="18" charset="0"/>
              </a:rPr>
              <a:t>Future Works</a:t>
            </a:r>
          </a:p>
        </p:txBody>
      </p:sp>
      <p:sp>
        <p:nvSpPr>
          <p:cNvPr id="8" name="TextBox 7">
            <a:extLst>
              <a:ext uri="{FF2B5EF4-FFF2-40B4-BE49-F238E27FC236}">
                <a16:creationId xmlns:a16="http://schemas.microsoft.com/office/drawing/2014/main" id="{2B7D9472-2AF0-4CB1-9E19-D8C56D52C42D}"/>
              </a:ext>
            </a:extLst>
          </p:cNvPr>
          <p:cNvSpPr txBox="1"/>
          <p:nvPr/>
        </p:nvSpPr>
        <p:spPr>
          <a:xfrm>
            <a:off x="25069800" y="4512472"/>
            <a:ext cx="27755909" cy="4339650"/>
          </a:xfrm>
          <a:prstGeom prst="rect">
            <a:avLst/>
          </a:prstGeom>
          <a:noFill/>
        </p:spPr>
        <p:txBody>
          <a:bodyPr wrap="square" rtlCol="0">
            <a:spAutoFit/>
          </a:bodyPr>
          <a:lstStyle/>
          <a:p>
            <a:r>
              <a:rPr lang="en-US" sz="13800" dirty="0"/>
              <a:t>2.) Triazole ring-based anti-parasitic compounds using click chemistry</a:t>
            </a:r>
          </a:p>
        </p:txBody>
      </p:sp>
      <p:pic>
        <p:nvPicPr>
          <p:cNvPr id="9" name="Picture 8">
            <a:extLst>
              <a:ext uri="{FF2B5EF4-FFF2-40B4-BE49-F238E27FC236}">
                <a16:creationId xmlns:a16="http://schemas.microsoft.com/office/drawing/2014/main" id="{E96D059C-8B0F-488C-8EEA-14EEB4A0C85A}"/>
              </a:ext>
            </a:extLst>
          </p:cNvPr>
          <p:cNvPicPr>
            <a:picLocks noChangeAspect="1"/>
          </p:cNvPicPr>
          <p:nvPr/>
        </p:nvPicPr>
        <p:blipFill>
          <a:blip r:embed="rId6"/>
          <a:stretch>
            <a:fillRect/>
          </a:stretch>
        </p:blipFill>
        <p:spPr>
          <a:xfrm>
            <a:off x="3657600" y="6773468"/>
            <a:ext cx="13258238" cy="5441950"/>
          </a:xfrm>
          <a:prstGeom prst="rect">
            <a:avLst/>
          </a:prstGeom>
        </p:spPr>
      </p:pic>
      <p:graphicFrame>
        <p:nvGraphicFramePr>
          <p:cNvPr id="10" name="Object 9">
            <a:extLst>
              <a:ext uri="{FF2B5EF4-FFF2-40B4-BE49-F238E27FC236}">
                <a16:creationId xmlns:a16="http://schemas.microsoft.com/office/drawing/2014/main" id="{7F7F334C-C65B-409D-A764-C9835D611A6F}"/>
              </a:ext>
            </a:extLst>
          </p:cNvPr>
          <p:cNvGraphicFramePr>
            <a:graphicFrameLocks noChangeAspect="1"/>
          </p:cNvGraphicFramePr>
          <p:nvPr>
            <p:extLst>
              <p:ext uri="{D42A27DB-BD31-4B8C-83A1-F6EECF244321}">
                <p14:modId xmlns:p14="http://schemas.microsoft.com/office/powerpoint/2010/main" val="1344971564"/>
              </p:ext>
            </p:extLst>
          </p:nvPr>
        </p:nvGraphicFramePr>
        <p:xfrm>
          <a:off x="3657600" y="12992227"/>
          <a:ext cx="13291434" cy="5441949"/>
        </p:xfrm>
        <a:graphic>
          <a:graphicData uri="http://schemas.openxmlformats.org/presentationml/2006/ole">
            <mc:AlternateContent xmlns:mc="http://schemas.openxmlformats.org/markup-compatibility/2006">
              <mc:Choice xmlns:v="urn:schemas-microsoft-com:vml" Requires="v">
                <p:oleObj spid="_x0000_s4099" name="CS ChemDraw Drawing" r:id="rId7" imgW="2322360" imgH="950760" progId="ChemDraw.Document.6.0">
                  <p:embed/>
                </p:oleObj>
              </mc:Choice>
              <mc:Fallback>
                <p:oleObj name="CS ChemDraw Drawing" r:id="rId7" imgW="2322360" imgH="950760" progId="ChemDraw.Document.6.0">
                  <p:embed/>
                  <p:pic>
                    <p:nvPicPr>
                      <p:cNvPr id="10" name="Object 9">
                        <a:extLst>
                          <a:ext uri="{FF2B5EF4-FFF2-40B4-BE49-F238E27FC236}">
                            <a16:creationId xmlns:a16="http://schemas.microsoft.com/office/drawing/2014/main" id="{7F7F334C-C65B-409D-A764-C9835D611A6F}"/>
                          </a:ext>
                        </a:extLst>
                      </p:cNvPr>
                      <p:cNvPicPr/>
                      <p:nvPr/>
                    </p:nvPicPr>
                    <p:blipFill>
                      <a:blip r:embed="rId8"/>
                      <a:stretch>
                        <a:fillRect/>
                      </a:stretch>
                    </p:blipFill>
                    <p:spPr>
                      <a:xfrm>
                        <a:off x="3657600" y="12992227"/>
                        <a:ext cx="13291434" cy="5441949"/>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8DCF0493-F3B8-447F-AE6A-CF6EBD5117F1}"/>
              </a:ext>
            </a:extLst>
          </p:cNvPr>
          <p:cNvSpPr txBox="1"/>
          <p:nvPr/>
        </p:nvSpPr>
        <p:spPr>
          <a:xfrm>
            <a:off x="0" y="4500677"/>
            <a:ext cx="18478618" cy="2215991"/>
          </a:xfrm>
          <a:prstGeom prst="rect">
            <a:avLst/>
          </a:prstGeom>
          <a:noFill/>
        </p:spPr>
        <p:txBody>
          <a:bodyPr wrap="square" rtlCol="0">
            <a:spAutoFit/>
          </a:bodyPr>
          <a:lstStyle/>
          <a:p>
            <a:r>
              <a:rPr lang="en-US" sz="13800" dirty="0"/>
              <a:t>1.) Finish drug libraries</a:t>
            </a:r>
          </a:p>
        </p:txBody>
      </p:sp>
      <p:sp>
        <p:nvSpPr>
          <p:cNvPr id="12" name="TextBox 11">
            <a:extLst>
              <a:ext uri="{FF2B5EF4-FFF2-40B4-BE49-F238E27FC236}">
                <a16:creationId xmlns:a16="http://schemas.microsoft.com/office/drawing/2014/main" id="{6A79D2B4-60BF-45AE-A753-E621CAC39AB7}"/>
              </a:ext>
            </a:extLst>
          </p:cNvPr>
          <p:cNvSpPr txBox="1"/>
          <p:nvPr/>
        </p:nvSpPr>
        <p:spPr>
          <a:xfrm>
            <a:off x="1625600" y="19641990"/>
            <a:ext cx="25603200" cy="4339650"/>
          </a:xfrm>
          <a:prstGeom prst="rect">
            <a:avLst/>
          </a:prstGeom>
          <a:noFill/>
        </p:spPr>
        <p:txBody>
          <a:bodyPr wrap="square" rtlCol="0">
            <a:spAutoFit/>
          </a:bodyPr>
          <a:lstStyle/>
          <a:p>
            <a:r>
              <a:rPr lang="en-US" sz="13800" dirty="0"/>
              <a:t>3.) Testing efficacy of compounds with </a:t>
            </a:r>
            <a:r>
              <a:rPr lang="en-US" sz="13800" dirty="0" err="1"/>
              <a:t>DNDi</a:t>
            </a:r>
            <a:r>
              <a:rPr lang="en-US" sz="13800" dirty="0"/>
              <a:t> collaborators</a:t>
            </a:r>
          </a:p>
        </p:txBody>
      </p:sp>
      <p:pic>
        <p:nvPicPr>
          <p:cNvPr id="2" name="Picture 1">
            <a:extLst>
              <a:ext uri="{FF2B5EF4-FFF2-40B4-BE49-F238E27FC236}">
                <a16:creationId xmlns:a16="http://schemas.microsoft.com/office/drawing/2014/main" id="{BAAEA5FB-7B68-4FF7-8A53-81F4BDD4D551}"/>
              </a:ext>
            </a:extLst>
          </p:cNvPr>
          <p:cNvPicPr>
            <a:picLocks noChangeAspect="1"/>
          </p:cNvPicPr>
          <p:nvPr/>
        </p:nvPicPr>
        <p:blipFill>
          <a:blip r:embed="rId9"/>
          <a:stretch>
            <a:fillRect/>
          </a:stretch>
        </p:blipFill>
        <p:spPr>
          <a:xfrm>
            <a:off x="1040964" y="24360583"/>
            <a:ext cx="21311036" cy="4745735"/>
          </a:xfrm>
          <a:prstGeom prst="rect">
            <a:avLst/>
          </a:prstGeom>
        </p:spPr>
      </p:pic>
      <p:sp>
        <p:nvSpPr>
          <p:cNvPr id="13" name="TextBox 12">
            <a:extLst>
              <a:ext uri="{FF2B5EF4-FFF2-40B4-BE49-F238E27FC236}">
                <a16:creationId xmlns:a16="http://schemas.microsoft.com/office/drawing/2014/main" id="{BC5E46F1-1E37-449D-B833-1403D04C9C86}"/>
              </a:ext>
            </a:extLst>
          </p:cNvPr>
          <p:cNvSpPr txBox="1"/>
          <p:nvPr/>
        </p:nvSpPr>
        <p:spPr>
          <a:xfrm>
            <a:off x="139301" y="34360009"/>
            <a:ext cx="18478618" cy="2215991"/>
          </a:xfrm>
          <a:prstGeom prst="rect">
            <a:avLst/>
          </a:prstGeom>
          <a:noFill/>
        </p:spPr>
        <p:txBody>
          <a:bodyPr wrap="square" rtlCol="0">
            <a:spAutoFit/>
          </a:bodyPr>
          <a:lstStyle/>
          <a:p>
            <a:r>
              <a:rPr lang="en-US" sz="13800" dirty="0"/>
              <a:t>Dndi.org </a:t>
            </a:r>
          </a:p>
        </p:txBody>
      </p:sp>
    </p:spTree>
    <p:extLst>
      <p:ext uri="{BB962C8B-B14F-4D97-AF65-F5344CB8AC3E}">
        <p14:creationId xmlns:p14="http://schemas.microsoft.com/office/powerpoint/2010/main" val="2410639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par>
                                <p:cTn id="22" presetID="10" presetClass="entr" presetSubtype="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par>
                                <p:cTn id="30" presetID="10" presetClass="entr" presetSubtype="0" fill="hold" nodeType="with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FF01B4-177B-4165-BF0D-50879D220696}"/>
              </a:ext>
            </a:extLst>
          </p:cNvPr>
          <p:cNvSpPr/>
          <p:nvPr/>
        </p:nvSpPr>
        <p:spPr>
          <a:xfrm>
            <a:off x="0" y="0"/>
            <a:ext cx="51206400" cy="45182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9900" b="1" dirty="0">
                <a:latin typeface="Times New Roman" panose="02020603050405020304" pitchFamily="18" charset="0"/>
                <a:cs typeface="Times New Roman" panose="02020603050405020304" pitchFamily="18" charset="0"/>
              </a:rPr>
              <a:t>Conclusions</a:t>
            </a:r>
          </a:p>
        </p:txBody>
      </p:sp>
      <p:sp>
        <p:nvSpPr>
          <p:cNvPr id="3" name="TextBox 2">
            <a:extLst>
              <a:ext uri="{FF2B5EF4-FFF2-40B4-BE49-F238E27FC236}">
                <a16:creationId xmlns:a16="http://schemas.microsoft.com/office/drawing/2014/main" id="{C866B515-D97F-41D7-8D94-FEF114089008}"/>
              </a:ext>
            </a:extLst>
          </p:cNvPr>
          <p:cNvSpPr txBox="1"/>
          <p:nvPr/>
        </p:nvSpPr>
        <p:spPr>
          <a:xfrm>
            <a:off x="3251199" y="13816320"/>
            <a:ext cx="20090063" cy="10710624"/>
          </a:xfrm>
          <a:prstGeom prst="rect">
            <a:avLst/>
          </a:prstGeom>
          <a:noFill/>
        </p:spPr>
        <p:txBody>
          <a:bodyPr wrap="square" rtlCol="0">
            <a:spAutoFit/>
          </a:bodyPr>
          <a:lstStyle/>
          <a:p>
            <a:pPr marL="1371600" indent="-1371600">
              <a:buFont typeface="+mj-lt"/>
              <a:buAutoNum type="arabicPeriod"/>
            </a:pPr>
            <a:r>
              <a:rPr lang="en-US" sz="13800" dirty="0"/>
              <a:t>Moderate to high yields</a:t>
            </a:r>
          </a:p>
          <a:p>
            <a:pPr marL="1371600" indent="-1371600">
              <a:buFont typeface="+mj-lt"/>
              <a:buAutoNum type="arabicPeriod"/>
            </a:pPr>
            <a:endParaRPr lang="en-US" sz="13800" dirty="0"/>
          </a:p>
          <a:p>
            <a:pPr marL="1371600" indent="-1371600">
              <a:buFont typeface="+mj-lt"/>
              <a:buAutoNum type="arabicPeriod"/>
            </a:pPr>
            <a:r>
              <a:rPr lang="en-US" sz="13800" dirty="0"/>
              <a:t>Inexpensive compounds</a:t>
            </a:r>
          </a:p>
          <a:p>
            <a:pPr marL="1371600" indent="-1371600">
              <a:buFont typeface="+mj-lt"/>
              <a:buAutoNum type="arabicPeriod"/>
            </a:pPr>
            <a:endParaRPr lang="en-US" sz="13800" dirty="0"/>
          </a:p>
          <a:p>
            <a:pPr marL="1371600" indent="-1371600">
              <a:buFont typeface="+mj-lt"/>
              <a:buAutoNum type="arabicPeriod"/>
            </a:pPr>
            <a:r>
              <a:rPr lang="en-US" sz="13800" dirty="0"/>
              <a:t>Quick, simple synthesis</a:t>
            </a:r>
          </a:p>
        </p:txBody>
      </p:sp>
      <p:pic>
        <p:nvPicPr>
          <p:cNvPr id="5122" name="Picture 2" descr="CDC - DPDx - American Trypanosomiasis">
            <a:extLst>
              <a:ext uri="{FF2B5EF4-FFF2-40B4-BE49-F238E27FC236}">
                <a16:creationId xmlns:a16="http://schemas.microsoft.com/office/drawing/2014/main" id="{7FBD43E1-5AB3-45B9-A048-99351BD6B1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25650" y="11086455"/>
            <a:ext cx="17278350" cy="17278350"/>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a:extLst>
              <a:ext uri="{FF2B5EF4-FFF2-40B4-BE49-F238E27FC236}">
                <a16:creationId xmlns:a16="http://schemas.microsoft.com/office/drawing/2014/main" id="{95DB233D-A44F-457C-B81B-A769F5A6B5CE}"/>
              </a:ext>
            </a:extLst>
          </p:cNvPr>
          <p:cNvSpPr/>
          <p:nvPr/>
        </p:nvSpPr>
        <p:spPr>
          <a:xfrm>
            <a:off x="25603200" y="8549630"/>
            <a:ext cx="22352000" cy="22352000"/>
          </a:xfrm>
          <a:prstGeom prst="ellipse">
            <a:avLst/>
          </a:prstGeom>
          <a:noFill/>
          <a:ln w="38100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CD252143-7333-47EF-AFCD-381DD16CE848}"/>
              </a:ext>
            </a:extLst>
          </p:cNvPr>
          <p:cNvCxnSpPr/>
          <p:nvPr/>
        </p:nvCxnSpPr>
        <p:spPr>
          <a:xfrm>
            <a:off x="28854400" y="11988800"/>
            <a:ext cx="15849600" cy="15544800"/>
          </a:xfrm>
          <a:prstGeom prst="line">
            <a:avLst/>
          </a:prstGeom>
          <a:ln w="381000"/>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04CFF82B-4C64-46BC-80DF-4AC2476166AE}"/>
              </a:ext>
            </a:extLst>
          </p:cNvPr>
          <p:cNvSpPr txBox="1"/>
          <p:nvPr/>
        </p:nvSpPr>
        <p:spPr>
          <a:xfrm>
            <a:off x="40646291" y="33825052"/>
            <a:ext cx="10560109" cy="2215991"/>
          </a:xfrm>
          <a:prstGeom prst="rect">
            <a:avLst/>
          </a:prstGeom>
          <a:noFill/>
        </p:spPr>
        <p:txBody>
          <a:bodyPr wrap="square" rtlCol="0">
            <a:spAutoFit/>
          </a:bodyPr>
          <a:lstStyle/>
          <a:p>
            <a:r>
              <a:rPr lang="en-US" sz="13800" dirty="0"/>
              <a:t>www.CDC.gov</a:t>
            </a:r>
          </a:p>
        </p:txBody>
      </p:sp>
    </p:spTree>
    <p:extLst>
      <p:ext uri="{BB962C8B-B14F-4D97-AF65-F5344CB8AC3E}">
        <p14:creationId xmlns:p14="http://schemas.microsoft.com/office/powerpoint/2010/main" val="82434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2135</TotalTime>
  <Words>962</Words>
  <Application>Microsoft Office PowerPoint</Application>
  <PresentationFormat>Custom</PresentationFormat>
  <Paragraphs>139</Paragraphs>
  <Slides>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Office Theme</vt:lpstr>
      <vt:lpstr>CS ChemDraw Drawing</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Central Arkansas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LMH201</dc:creator>
  <cp:lastModifiedBy>Jessica Allred</cp:lastModifiedBy>
  <cp:revision>54</cp:revision>
  <dcterms:created xsi:type="dcterms:W3CDTF">2020-01-14T17:09:08Z</dcterms:created>
  <dcterms:modified xsi:type="dcterms:W3CDTF">2020-11-06T18:37:24Z</dcterms:modified>
</cp:coreProperties>
</file>