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sldIdLst>
    <p:sldId id="256" r:id="rId2"/>
  </p:sldIdLst>
  <p:sldSz cx="43891200" cy="32918400"/>
  <p:notesSz cx="6716713" cy="923925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6891"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3783"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0663"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7554"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4447" algn="l" defTabSz="913783"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1339" algn="l" defTabSz="913783"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198222" algn="l" defTabSz="913783"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5114" algn="l" defTabSz="913783"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11088">
          <p15:clr>
            <a:srgbClr val="A4A3A4"/>
          </p15:clr>
        </p15:guide>
        <p15:guide id="2" pos="13728" userDrawn="1">
          <p15:clr>
            <a:srgbClr val="A4A3A4"/>
          </p15:clr>
        </p15:guide>
      </p15:sldGuideLst>
    </p:ext>
    <p:ext uri="{2D200454-40CA-4A62-9FC3-DE9A4176ACB9}">
      <p15:notesGuideLst xmlns:p15="http://schemas.microsoft.com/office/powerpoint/2012/main">
        <p15:guide id="1" orient="horz" pos="2910">
          <p15:clr>
            <a:srgbClr val="A4A3A4"/>
          </p15:clr>
        </p15:guide>
        <p15:guide id="2" pos="211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Hamilton" initials="SH" lastIdx="1" clrIdx="0"/>
  <p:cmAuthor id="2" name="Sharon Hamilton" initials="SH [2]" lastIdx="1" clrIdx="1"/>
  <p:cmAuthor id="3" name="Sharon Hamilton" initials="SH [3]" lastIdx="1" clrIdx="2"/>
  <p:cmAuthor id="4" name="Sharon Hamilton" initials="SH [4]" lastIdx="1" clrIdx="3"/>
  <p:cmAuthor id="5" name="Sharon Hamilton" initials="SH [5]" lastIdx="1" clrIdx="4"/>
  <p:cmAuthor id="6" name="Sharon Hamilton" initials="SH [6]" lastIdx="1" clrIdx="5"/>
  <p:cmAuthor id="7" name="Sharon Hamilton" initials="SH [7]" lastIdx="1" clrIdx="6"/>
  <p:cmAuthor id="8" name="Sharon Hamilton" initials="SH [8]" lastIdx="1" clrIdx="7"/>
  <p:cmAuthor id="9" name="Sharon Hamilton" initials="SH [9]" lastIdx="1" clrIdx="8"/>
  <p:cmAuthor id="10" name="Sharon Hamilton" initials="SH [10]" lastIdx="1" clrIdx="9"/>
  <p:cmAuthor id="11" name="Sharon Hamilton" initials="SH [11]" lastIdx="1" clrIdx="10"/>
  <p:cmAuthor id="12" name="Sharon Hamilton" initials="SH [12]" lastIdx="1" clrIdx="11"/>
  <p:cmAuthor id="13" name="Sharon Hamilton" initials="SH [13]" lastIdx="1" clrIdx="12"/>
  <p:cmAuthor id="14" name="Sharon Hamilton" initials="SH [14]" lastIdx="1" clrIdx="13"/>
  <p:cmAuthor id="15" name="Sharon Hamilton" initials="SH [15]" lastIdx="1" clrIdx="1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3E"/>
    <a:srgbClr val="000066"/>
    <a:srgbClr val="2727FF"/>
    <a:srgbClr val="0000F0"/>
    <a:srgbClr val="FF9933"/>
    <a:srgbClr val="FF6600"/>
    <a:srgbClr val="000099"/>
    <a:srgbClr val="0000D8"/>
    <a:srgbClr val="F87922"/>
    <a:srgbClr val="CAA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81" autoAdjust="0"/>
  </p:normalViewPr>
  <p:slideViewPr>
    <p:cSldViewPr>
      <p:cViewPr>
        <p:scale>
          <a:sx n="10" d="100"/>
          <a:sy n="10" d="100"/>
        </p:scale>
        <p:origin x="1326" y="426"/>
      </p:cViewPr>
      <p:guideLst>
        <p:guide orient="horz" pos="11088"/>
        <p:guide pos="13728"/>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37" d="100"/>
          <a:sy n="37" d="100"/>
        </p:scale>
        <p:origin x="-1488" y="-84"/>
      </p:cViewPr>
      <p:guideLst>
        <p:guide orient="horz" pos="2910"/>
        <p:guide pos="211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200">
                <a:effectLst/>
              </a:defRPr>
            </a:lvl1pPr>
          </a:lstStyle>
          <a:p>
            <a:endParaRPr lang="en-US" dirty="0"/>
          </a:p>
        </p:txBody>
      </p:sp>
      <p:sp>
        <p:nvSpPr>
          <p:cNvPr id="4099" name="Rectangle 3"/>
          <p:cNvSpPr>
            <a:spLocks noGrp="1" noChangeArrowheads="1"/>
          </p:cNvSpPr>
          <p:nvPr>
            <p:ph type="dt" idx="1"/>
          </p:nvPr>
        </p:nvSpPr>
        <p:spPr bwMode="auto">
          <a:xfrm>
            <a:off x="3810000" y="0"/>
            <a:ext cx="28956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200">
                <a:effectLst/>
              </a:defRPr>
            </a:lvl1pPr>
          </a:lstStyle>
          <a:p>
            <a:endParaRPr lang="en-US" dirty="0"/>
          </a:p>
        </p:txBody>
      </p:sp>
      <p:sp>
        <p:nvSpPr>
          <p:cNvPr id="4100" name="Rectangle 4"/>
          <p:cNvSpPr>
            <a:spLocks noGrp="1" noRot="1" noChangeAspect="1" noChangeArrowheads="1" noTextEdit="1"/>
          </p:cNvSpPr>
          <p:nvPr>
            <p:ph type="sldImg" idx="2"/>
          </p:nvPr>
        </p:nvSpPr>
        <p:spPr bwMode="auto">
          <a:xfrm>
            <a:off x="1016000" y="685800"/>
            <a:ext cx="4673600" cy="35052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14400" y="4419600"/>
            <a:ext cx="48768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763000"/>
            <a:ext cx="28956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200">
                <a:effectLst/>
              </a:defRPr>
            </a:lvl1pPr>
          </a:lstStyle>
          <a:p>
            <a:endParaRPr lang="en-US" dirty="0"/>
          </a:p>
        </p:txBody>
      </p:sp>
      <p:sp>
        <p:nvSpPr>
          <p:cNvPr id="4103" name="Rectangle 7"/>
          <p:cNvSpPr>
            <a:spLocks noGrp="1" noChangeArrowheads="1"/>
          </p:cNvSpPr>
          <p:nvPr>
            <p:ph type="sldNum" sz="quarter" idx="5"/>
          </p:nvPr>
        </p:nvSpPr>
        <p:spPr bwMode="auto">
          <a:xfrm>
            <a:off x="3810000" y="8763000"/>
            <a:ext cx="28956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200">
                <a:effectLst/>
              </a:defRPr>
            </a:lvl1pPr>
          </a:lstStyle>
          <a:p>
            <a:fld id="{52634601-F843-421B-8ECA-81F96577AB79}" type="slidenum">
              <a:rPr lang="en-US"/>
              <a:pPr/>
              <a:t>‹#›</a:t>
            </a:fld>
            <a:endParaRPr lang="en-US" dirty="0"/>
          </a:p>
        </p:txBody>
      </p:sp>
    </p:spTree>
    <p:extLst>
      <p:ext uri="{BB962C8B-B14F-4D97-AF65-F5344CB8AC3E}">
        <p14:creationId xmlns:p14="http://schemas.microsoft.com/office/powerpoint/2010/main" val="3591671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itchFamily="18" charset="0"/>
        <a:ea typeface="+mn-ea"/>
        <a:cs typeface="+mn-cs"/>
      </a:defRPr>
    </a:lvl1pPr>
    <a:lvl2pPr marL="456891" algn="l" rtl="0" eaLnBrk="0" fontAlgn="base" hangingPunct="0">
      <a:spcBef>
        <a:spcPct val="30000"/>
      </a:spcBef>
      <a:spcAft>
        <a:spcPct val="0"/>
      </a:spcAft>
      <a:defRPr sz="1000" kern="1200">
        <a:solidFill>
          <a:schemeClr val="tx1"/>
        </a:solidFill>
        <a:latin typeface="Times New Roman" pitchFamily="18" charset="0"/>
        <a:ea typeface="+mn-ea"/>
        <a:cs typeface="+mn-cs"/>
      </a:defRPr>
    </a:lvl2pPr>
    <a:lvl3pPr marL="913783" algn="l" rtl="0" eaLnBrk="0" fontAlgn="base" hangingPunct="0">
      <a:spcBef>
        <a:spcPct val="30000"/>
      </a:spcBef>
      <a:spcAft>
        <a:spcPct val="0"/>
      </a:spcAft>
      <a:defRPr sz="1000" kern="1200">
        <a:solidFill>
          <a:schemeClr val="tx1"/>
        </a:solidFill>
        <a:latin typeface="Times New Roman" pitchFamily="18" charset="0"/>
        <a:ea typeface="+mn-ea"/>
        <a:cs typeface="+mn-cs"/>
      </a:defRPr>
    </a:lvl3pPr>
    <a:lvl4pPr marL="1370663" algn="l" rtl="0" eaLnBrk="0" fontAlgn="base" hangingPunct="0">
      <a:spcBef>
        <a:spcPct val="30000"/>
      </a:spcBef>
      <a:spcAft>
        <a:spcPct val="0"/>
      </a:spcAft>
      <a:defRPr sz="1000" kern="1200">
        <a:solidFill>
          <a:schemeClr val="tx1"/>
        </a:solidFill>
        <a:latin typeface="Times New Roman" pitchFamily="18" charset="0"/>
        <a:ea typeface="+mn-ea"/>
        <a:cs typeface="+mn-cs"/>
      </a:defRPr>
    </a:lvl4pPr>
    <a:lvl5pPr marL="1827554" algn="l" rtl="0" eaLnBrk="0" fontAlgn="base" hangingPunct="0">
      <a:spcBef>
        <a:spcPct val="30000"/>
      </a:spcBef>
      <a:spcAft>
        <a:spcPct val="0"/>
      </a:spcAft>
      <a:defRPr sz="1000" kern="1200">
        <a:solidFill>
          <a:schemeClr val="tx1"/>
        </a:solidFill>
        <a:latin typeface="Times New Roman" pitchFamily="18" charset="0"/>
        <a:ea typeface="+mn-ea"/>
        <a:cs typeface="+mn-cs"/>
      </a:defRPr>
    </a:lvl5pPr>
    <a:lvl6pPr marL="2284447" algn="l" defTabSz="913783" rtl="0" eaLnBrk="1" latinLnBrk="0" hangingPunct="1">
      <a:defRPr sz="1000" kern="1200">
        <a:solidFill>
          <a:schemeClr val="tx1"/>
        </a:solidFill>
        <a:latin typeface="+mn-lt"/>
        <a:ea typeface="+mn-ea"/>
        <a:cs typeface="+mn-cs"/>
      </a:defRPr>
    </a:lvl6pPr>
    <a:lvl7pPr marL="2741339" algn="l" defTabSz="913783" rtl="0" eaLnBrk="1" latinLnBrk="0" hangingPunct="1">
      <a:defRPr sz="1000" kern="1200">
        <a:solidFill>
          <a:schemeClr val="tx1"/>
        </a:solidFill>
        <a:latin typeface="+mn-lt"/>
        <a:ea typeface="+mn-ea"/>
        <a:cs typeface="+mn-cs"/>
      </a:defRPr>
    </a:lvl7pPr>
    <a:lvl8pPr marL="3198222" algn="l" defTabSz="913783" rtl="0" eaLnBrk="1" latinLnBrk="0" hangingPunct="1">
      <a:defRPr sz="1000" kern="1200">
        <a:solidFill>
          <a:schemeClr val="tx1"/>
        </a:solidFill>
        <a:latin typeface="+mn-lt"/>
        <a:ea typeface="+mn-ea"/>
        <a:cs typeface="+mn-cs"/>
      </a:defRPr>
    </a:lvl8pPr>
    <a:lvl9pPr marL="3655114" algn="l" defTabSz="91378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634601-F843-421B-8ECA-81F96577AB79}" type="slidenum">
              <a:rPr lang="en-US" smtClean="0"/>
              <a:pPr/>
              <a:t>1</a:t>
            </a:fld>
            <a:endParaRPr lang="en-US" dirty="0"/>
          </a:p>
        </p:txBody>
      </p:sp>
    </p:spTree>
    <p:extLst>
      <p:ext uri="{BB962C8B-B14F-4D97-AF65-F5344CB8AC3E}">
        <p14:creationId xmlns:p14="http://schemas.microsoft.com/office/powerpoint/2010/main" val="420013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7" y="10226680"/>
            <a:ext cx="37306251" cy="7054850"/>
          </a:xfrm>
        </p:spPr>
        <p:txBody>
          <a:bodyPr/>
          <a:lstStyle/>
          <a:p>
            <a:r>
              <a:rPr lang="en-US"/>
              <a:t>Click to edit Master title style</a:t>
            </a:r>
          </a:p>
        </p:txBody>
      </p:sp>
      <p:sp>
        <p:nvSpPr>
          <p:cNvPr id="3" name="Subtitle 2"/>
          <p:cNvSpPr>
            <a:spLocks noGrp="1"/>
          </p:cNvSpPr>
          <p:nvPr>
            <p:ph type="subTitle" idx="1"/>
          </p:nvPr>
        </p:nvSpPr>
        <p:spPr>
          <a:xfrm>
            <a:off x="6583365" y="18653129"/>
            <a:ext cx="30724475" cy="8413751"/>
          </a:xfrm>
        </p:spPr>
        <p:txBody>
          <a:bodyPr/>
          <a:lstStyle>
            <a:lvl1pPr marL="0" indent="0" algn="ctr">
              <a:buNone/>
              <a:defRPr/>
            </a:lvl1pPr>
            <a:lvl2pPr marL="457036" indent="0" algn="ctr">
              <a:buNone/>
              <a:defRPr/>
            </a:lvl2pPr>
            <a:lvl3pPr marL="914070" indent="0" algn="ctr">
              <a:buNone/>
              <a:defRPr/>
            </a:lvl3pPr>
            <a:lvl4pPr marL="1371107" indent="0" algn="ctr">
              <a:buNone/>
              <a:defRPr/>
            </a:lvl4pPr>
            <a:lvl5pPr marL="1828142" indent="0" algn="ctr">
              <a:buNone/>
              <a:defRPr/>
            </a:lvl5pPr>
            <a:lvl6pPr marL="2285177" indent="0" algn="ctr">
              <a:buNone/>
              <a:defRPr/>
            </a:lvl6pPr>
            <a:lvl7pPr marL="2742212" indent="0" algn="ctr">
              <a:buNone/>
              <a:defRPr/>
            </a:lvl7pPr>
            <a:lvl8pPr marL="3199246" indent="0" algn="ctr">
              <a:buNone/>
              <a:defRPr/>
            </a:lvl8pPr>
            <a:lvl9pPr marL="365628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00E8588-45BE-4149-A941-166E9F488EBC}"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490D6EC-C6F3-4E83-8838-214E096EBA8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3753" y="2924175"/>
            <a:ext cx="9326563" cy="26336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90891" y="2924175"/>
            <a:ext cx="27830463" cy="26336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3DD079C-B546-4D74-A2E3-CD721F20FE19}"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A6BBE26-06BE-42BB-8F2D-C98AF7B2DC8D}"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442"/>
            <a:ext cx="37307839" cy="6537326"/>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3467103" y="13952538"/>
            <a:ext cx="37307839" cy="7200900"/>
          </a:xfrm>
        </p:spPr>
        <p:txBody>
          <a:bodyPr anchor="b"/>
          <a:lstStyle>
            <a:lvl1pPr marL="0" indent="0">
              <a:buNone/>
              <a:defRPr sz="2000"/>
            </a:lvl1pPr>
            <a:lvl2pPr marL="457036" indent="0">
              <a:buNone/>
              <a:defRPr sz="1800"/>
            </a:lvl2pPr>
            <a:lvl3pPr marL="914070" indent="0">
              <a:buNone/>
              <a:defRPr sz="1500"/>
            </a:lvl3pPr>
            <a:lvl4pPr marL="1371107" indent="0">
              <a:buNone/>
              <a:defRPr sz="1400"/>
            </a:lvl4pPr>
            <a:lvl5pPr marL="1828142" indent="0">
              <a:buNone/>
              <a:defRPr sz="1400"/>
            </a:lvl5pPr>
            <a:lvl6pPr marL="2285177" indent="0">
              <a:buNone/>
              <a:defRPr sz="1400"/>
            </a:lvl6pPr>
            <a:lvl7pPr marL="2742212" indent="0">
              <a:buNone/>
              <a:defRPr sz="1400"/>
            </a:lvl7pPr>
            <a:lvl8pPr marL="3199246" indent="0">
              <a:buNone/>
              <a:defRPr sz="1400"/>
            </a:lvl8pPr>
            <a:lvl9pPr marL="365628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E87D52C-F46A-4311-B276-9928EBD067A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90888" y="9513888"/>
            <a:ext cx="18578512" cy="1974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4" y="9513888"/>
            <a:ext cx="18578513" cy="1974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047583E-6873-45B4-817B-2C447B9ED123}"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9" y="1317626"/>
            <a:ext cx="39503351"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7" y="7369178"/>
            <a:ext cx="19392900" cy="3070226"/>
          </a:xfrm>
        </p:spPr>
        <p:txBody>
          <a:bodyPr anchor="b"/>
          <a:lstStyle>
            <a:lvl1pPr marL="0" indent="0">
              <a:buNone/>
              <a:defRPr sz="2400" b="1"/>
            </a:lvl1pPr>
            <a:lvl2pPr marL="457036" indent="0">
              <a:buNone/>
              <a:defRPr sz="2000" b="1"/>
            </a:lvl2pPr>
            <a:lvl3pPr marL="914070" indent="0">
              <a:buNone/>
              <a:defRPr sz="1800" b="1"/>
            </a:lvl3pPr>
            <a:lvl4pPr marL="1371107" indent="0">
              <a:buNone/>
              <a:defRPr sz="1500" b="1"/>
            </a:lvl4pPr>
            <a:lvl5pPr marL="1828142" indent="0">
              <a:buNone/>
              <a:defRPr sz="1500" b="1"/>
            </a:lvl5pPr>
            <a:lvl6pPr marL="2285177" indent="0">
              <a:buNone/>
              <a:defRPr sz="1500" b="1"/>
            </a:lvl6pPr>
            <a:lvl7pPr marL="2742212" indent="0">
              <a:buNone/>
              <a:defRPr sz="1500" b="1"/>
            </a:lvl7pPr>
            <a:lvl8pPr marL="3199246" indent="0">
              <a:buNone/>
              <a:defRPr sz="1500" b="1"/>
            </a:lvl8pPr>
            <a:lvl9pPr marL="3656283" indent="0">
              <a:buNone/>
              <a:defRPr sz="1500" b="1"/>
            </a:lvl9pPr>
          </a:lstStyle>
          <a:p>
            <a:pPr lvl="0"/>
            <a:r>
              <a:rPr lang="en-US"/>
              <a:t>Click to edit Master text styles</a:t>
            </a:r>
          </a:p>
        </p:txBody>
      </p:sp>
      <p:sp>
        <p:nvSpPr>
          <p:cNvPr id="4" name="Content Placeholder 3"/>
          <p:cNvSpPr>
            <a:spLocks noGrp="1"/>
          </p:cNvSpPr>
          <p:nvPr>
            <p:ph sz="half" idx="2"/>
          </p:nvPr>
        </p:nvSpPr>
        <p:spPr>
          <a:xfrm>
            <a:off x="2193927" y="10439404"/>
            <a:ext cx="19392900" cy="18965864"/>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40" y="7369178"/>
            <a:ext cx="19400837" cy="3070226"/>
          </a:xfrm>
        </p:spPr>
        <p:txBody>
          <a:bodyPr anchor="b"/>
          <a:lstStyle>
            <a:lvl1pPr marL="0" indent="0">
              <a:buNone/>
              <a:defRPr sz="2400" b="1"/>
            </a:lvl1pPr>
            <a:lvl2pPr marL="457036" indent="0">
              <a:buNone/>
              <a:defRPr sz="2000" b="1"/>
            </a:lvl2pPr>
            <a:lvl3pPr marL="914070" indent="0">
              <a:buNone/>
              <a:defRPr sz="1800" b="1"/>
            </a:lvl3pPr>
            <a:lvl4pPr marL="1371107" indent="0">
              <a:buNone/>
              <a:defRPr sz="1500" b="1"/>
            </a:lvl4pPr>
            <a:lvl5pPr marL="1828142" indent="0">
              <a:buNone/>
              <a:defRPr sz="1500" b="1"/>
            </a:lvl5pPr>
            <a:lvl6pPr marL="2285177" indent="0">
              <a:buNone/>
              <a:defRPr sz="1500" b="1"/>
            </a:lvl6pPr>
            <a:lvl7pPr marL="2742212" indent="0">
              <a:buNone/>
              <a:defRPr sz="1500" b="1"/>
            </a:lvl7pPr>
            <a:lvl8pPr marL="3199246" indent="0">
              <a:buNone/>
              <a:defRPr sz="1500" b="1"/>
            </a:lvl8pPr>
            <a:lvl9pPr marL="3656283" indent="0">
              <a:buNone/>
              <a:defRPr sz="1500" b="1"/>
            </a:lvl9pPr>
          </a:lstStyle>
          <a:p>
            <a:pPr lvl="0"/>
            <a:r>
              <a:rPr lang="en-US"/>
              <a:t>Click to edit Master text styles</a:t>
            </a:r>
          </a:p>
        </p:txBody>
      </p:sp>
      <p:sp>
        <p:nvSpPr>
          <p:cNvPr id="6" name="Content Placeholder 5"/>
          <p:cNvSpPr>
            <a:spLocks noGrp="1"/>
          </p:cNvSpPr>
          <p:nvPr>
            <p:ph sz="quarter" idx="4"/>
          </p:nvPr>
        </p:nvSpPr>
        <p:spPr>
          <a:xfrm>
            <a:off x="22296440" y="10439404"/>
            <a:ext cx="19400837" cy="18965864"/>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5B9B555D-80E6-40BA-99DA-C3B906AAD7B0}"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D9986A8B-8811-4C65-9F86-BA9E41FC3381}"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23A351F4-43AC-4426-9702-2848E66EDFD4}"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7" y="1311280"/>
            <a:ext cx="1443990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1280"/>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7" y="6888164"/>
            <a:ext cx="14439900" cy="22517100"/>
          </a:xfrm>
        </p:spPr>
        <p:txBody>
          <a:bodyPr/>
          <a:lstStyle>
            <a:lvl1pPr marL="0" indent="0">
              <a:buNone/>
              <a:defRPr sz="1400"/>
            </a:lvl1pPr>
            <a:lvl2pPr marL="457036" indent="0">
              <a:buNone/>
              <a:defRPr sz="1300"/>
            </a:lvl2pPr>
            <a:lvl3pPr marL="914070" indent="0">
              <a:buNone/>
              <a:defRPr sz="1000"/>
            </a:lvl3pPr>
            <a:lvl4pPr marL="1371107" indent="0">
              <a:buNone/>
              <a:defRPr sz="800"/>
            </a:lvl4pPr>
            <a:lvl5pPr marL="1828142" indent="0">
              <a:buNone/>
              <a:defRPr sz="800"/>
            </a:lvl5pPr>
            <a:lvl6pPr marL="2285177" indent="0">
              <a:buNone/>
              <a:defRPr sz="800"/>
            </a:lvl6pPr>
            <a:lvl7pPr marL="2742212" indent="0">
              <a:buNone/>
              <a:defRPr sz="800"/>
            </a:lvl7pPr>
            <a:lvl8pPr marL="3199246" indent="0">
              <a:buNone/>
              <a:defRPr sz="800"/>
            </a:lvl8pPr>
            <a:lvl9pPr marL="365628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9291E14-7ADF-4ED6-9FA4-348AA5DAB85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4" y="23042567"/>
            <a:ext cx="26335037"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4" y="2941642"/>
            <a:ext cx="26335037" cy="19750088"/>
          </a:xfrm>
        </p:spPr>
        <p:txBody>
          <a:bodyPr/>
          <a:lstStyle>
            <a:lvl1pPr marL="0" indent="0">
              <a:buNone/>
              <a:defRPr sz="3200"/>
            </a:lvl1pPr>
            <a:lvl2pPr marL="457036" indent="0">
              <a:buNone/>
              <a:defRPr sz="2800"/>
            </a:lvl2pPr>
            <a:lvl3pPr marL="914070" indent="0">
              <a:buNone/>
              <a:defRPr sz="2400"/>
            </a:lvl3pPr>
            <a:lvl4pPr marL="1371107" indent="0">
              <a:buNone/>
              <a:defRPr sz="2000"/>
            </a:lvl4pPr>
            <a:lvl5pPr marL="1828142" indent="0">
              <a:buNone/>
              <a:defRPr sz="2000"/>
            </a:lvl5pPr>
            <a:lvl6pPr marL="2285177" indent="0">
              <a:buNone/>
              <a:defRPr sz="2000"/>
            </a:lvl6pPr>
            <a:lvl7pPr marL="2742212" indent="0">
              <a:buNone/>
              <a:defRPr sz="2000"/>
            </a:lvl7pPr>
            <a:lvl8pPr marL="3199246" indent="0">
              <a:buNone/>
              <a:defRPr sz="2000"/>
            </a:lvl8pPr>
            <a:lvl9pPr marL="3656283" indent="0">
              <a:buNone/>
              <a:defRPr sz="2000"/>
            </a:lvl9pPr>
          </a:lstStyle>
          <a:p>
            <a:r>
              <a:rPr lang="en-US" dirty="0"/>
              <a:t>Click icon to add picture</a:t>
            </a:r>
          </a:p>
        </p:txBody>
      </p:sp>
      <p:sp>
        <p:nvSpPr>
          <p:cNvPr id="4" name="Text Placeholder 3"/>
          <p:cNvSpPr>
            <a:spLocks noGrp="1"/>
          </p:cNvSpPr>
          <p:nvPr>
            <p:ph type="body" sz="half" idx="2"/>
          </p:nvPr>
        </p:nvSpPr>
        <p:spPr>
          <a:xfrm>
            <a:off x="8602664" y="25763542"/>
            <a:ext cx="26335037" cy="3862388"/>
          </a:xfrm>
        </p:spPr>
        <p:txBody>
          <a:bodyPr/>
          <a:lstStyle>
            <a:lvl1pPr marL="0" indent="0">
              <a:buNone/>
              <a:defRPr sz="1400"/>
            </a:lvl1pPr>
            <a:lvl2pPr marL="457036" indent="0">
              <a:buNone/>
              <a:defRPr sz="1300"/>
            </a:lvl2pPr>
            <a:lvl3pPr marL="914070" indent="0">
              <a:buNone/>
              <a:defRPr sz="1000"/>
            </a:lvl3pPr>
            <a:lvl4pPr marL="1371107" indent="0">
              <a:buNone/>
              <a:defRPr sz="800"/>
            </a:lvl4pPr>
            <a:lvl5pPr marL="1828142" indent="0">
              <a:buNone/>
              <a:defRPr sz="800"/>
            </a:lvl5pPr>
            <a:lvl6pPr marL="2285177" indent="0">
              <a:buNone/>
              <a:defRPr sz="800"/>
            </a:lvl6pPr>
            <a:lvl7pPr marL="2742212" indent="0">
              <a:buNone/>
              <a:defRPr sz="800"/>
            </a:lvl7pPr>
            <a:lvl8pPr marL="3199246" indent="0">
              <a:buNone/>
              <a:defRPr sz="800"/>
            </a:lvl8pPr>
            <a:lvl9pPr marL="365628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AC4C1BC-DFEF-4405-87A5-E1E5B48A17E4}"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90892" y="2924179"/>
            <a:ext cx="37309425" cy="5489576"/>
          </a:xfrm>
          <a:prstGeom prst="rect">
            <a:avLst/>
          </a:prstGeom>
          <a:noFill/>
          <a:ln w="9525">
            <a:noFill/>
            <a:miter lim="800000"/>
            <a:headEnd/>
            <a:tailEnd/>
          </a:ln>
          <a:effectLst/>
        </p:spPr>
        <p:txBody>
          <a:bodyPr vert="horz" wrap="square" lIns="307483" tIns="153744" rIns="307483" bIns="15374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290892" y="9513888"/>
            <a:ext cx="37309425" cy="19746912"/>
          </a:xfrm>
          <a:prstGeom prst="rect">
            <a:avLst/>
          </a:prstGeom>
          <a:noFill/>
          <a:ln w="9525">
            <a:noFill/>
            <a:miter lim="800000"/>
            <a:headEnd/>
            <a:tailEnd/>
          </a:ln>
          <a:effectLst/>
        </p:spPr>
        <p:txBody>
          <a:bodyPr vert="horz" wrap="square" lIns="307483" tIns="153744" rIns="307483" bIns="1537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290888" y="29994225"/>
            <a:ext cx="9144000" cy="2190750"/>
          </a:xfrm>
          <a:prstGeom prst="rect">
            <a:avLst/>
          </a:prstGeom>
          <a:noFill/>
          <a:ln w="9525">
            <a:noFill/>
            <a:miter lim="800000"/>
            <a:headEnd/>
            <a:tailEnd/>
          </a:ln>
          <a:effectLst/>
        </p:spPr>
        <p:txBody>
          <a:bodyPr vert="horz" wrap="square" lIns="307483" tIns="153744" rIns="307483" bIns="153744" numCol="1" anchor="t" anchorCtr="0" compatLnSpc="1">
            <a:prstTxWarp prst="textNoShape">
              <a:avLst/>
            </a:prstTxWarp>
          </a:bodyPr>
          <a:lstStyle>
            <a:lvl1pPr defTabSz="3073881">
              <a:defRPr sz="4800">
                <a:effectLst/>
              </a:defRPr>
            </a:lvl1pPr>
          </a:lstStyle>
          <a:p>
            <a:endParaRPr lang="en-US" dirty="0"/>
          </a:p>
        </p:txBody>
      </p:sp>
      <p:sp>
        <p:nvSpPr>
          <p:cNvPr id="1029" name="Rectangle 5"/>
          <p:cNvSpPr>
            <a:spLocks noGrp="1" noChangeArrowheads="1"/>
          </p:cNvSpPr>
          <p:nvPr>
            <p:ph type="ftr" sz="quarter" idx="3"/>
          </p:nvPr>
        </p:nvSpPr>
        <p:spPr bwMode="auto">
          <a:xfrm>
            <a:off x="14997117" y="29994225"/>
            <a:ext cx="13896975" cy="2190750"/>
          </a:xfrm>
          <a:prstGeom prst="rect">
            <a:avLst/>
          </a:prstGeom>
          <a:noFill/>
          <a:ln w="9525">
            <a:noFill/>
            <a:miter lim="800000"/>
            <a:headEnd/>
            <a:tailEnd/>
          </a:ln>
          <a:effectLst/>
        </p:spPr>
        <p:txBody>
          <a:bodyPr vert="horz" wrap="square" lIns="307483" tIns="153744" rIns="307483" bIns="153744" numCol="1" anchor="t" anchorCtr="0" compatLnSpc="1">
            <a:prstTxWarp prst="textNoShape">
              <a:avLst/>
            </a:prstTxWarp>
          </a:bodyPr>
          <a:lstStyle>
            <a:lvl1pPr algn="ctr" defTabSz="3073881">
              <a:defRPr sz="4800">
                <a:effectLst/>
              </a:defRPr>
            </a:lvl1pPr>
          </a:lstStyle>
          <a:p>
            <a:endParaRPr lang="en-US" dirty="0"/>
          </a:p>
        </p:txBody>
      </p:sp>
      <p:sp>
        <p:nvSpPr>
          <p:cNvPr id="1030" name="Rectangle 6"/>
          <p:cNvSpPr>
            <a:spLocks noGrp="1" noChangeArrowheads="1"/>
          </p:cNvSpPr>
          <p:nvPr>
            <p:ph type="sldNum" sz="quarter" idx="4"/>
          </p:nvPr>
        </p:nvSpPr>
        <p:spPr bwMode="auto">
          <a:xfrm>
            <a:off x="31456313" y="29994225"/>
            <a:ext cx="9144000" cy="2190750"/>
          </a:xfrm>
          <a:prstGeom prst="rect">
            <a:avLst/>
          </a:prstGeom>
          <a:noFill/>
          <a:ln w="9525">
            <a:noFill/>
            <a:miter lim="800000"/>
            <a:headEnd/>
            <a:tailEnd/>
          </a:ln>
          <a:effectLst/>
        </p:spPr>
        <p:txBody>
          <a:bodyPr vert="horz" wrap="square" lIns="307483" tIns="153744" rIns="307483" bIns="153744" numCol="1" anchor="t" anchorCtr="0" compatLnSpc="1">
            <a:prstTxWarp prst="textNoShape">
              <a:avLst/>
            </a:prstTxWarp>
          </a:bodyPr>
          <a:lstStyle>
            <a:lvl1pPr algn="r" defTabSz="3073881">
              <a:defRPr sz="4800">
                <a:effectLst/>
              </a:defRPr>
            </a:lvl1pPr>
          </a:lstStyle>
          <a:p>
            <a:fld id="{EE5F356B-5F25-4DE3-8E87-864E563FD83B}" type="slidenum">
              <a:rPr lang="en-US"/>
              <a:pPr/>
              <a:t>‹#›</a:t>
            </a:fld>
            <a:endParaRPr lang="en-US" dirty="0"/>
          </a:p>
        </p:txBody>
      </p:sp>
      <p:pic>
        <p:nvPicPr>
          <p:cNvPr id="1031" name="Picture 7" descr="mp logo"/>
          <p:cNvPicPr>
            <a:picLocks noChangeAspect="1" noChangeArrowheads="1"/>
          </p:cNvPicPr>
          <p:nvPr/>
        </p:nvPicPr>
        <p:blipFill>
          <a:blip r:embed="rId13" cstate="print"/>
          <a:srcRect/>
          <a:stretch>
            <a:fillRect/>
          </a:stretch>
        </p:blipFill>
        <p:spPr bwMode="auto">
          <a:xfrm>
            <a:off x="40319327" y="32181803"/>
            <a:ext cx="2541588" cy="363539"/>
          </a:xfrm>
          <a:prstGeom prst="rect">
            <a:avLst/>
          </a:prstGeom>
          <a:noFill/>
        </p:spPr>
      </p:pic>
      <p:sp>
        <p:nvSpPr>
          <p:cNvPr id="1032" name="Rectangle 8"/>
          <p:cNvSpPr>
            <a:spLocks noChangeArrowheads="1"/>
          </p:cNvSpPr>
          <p:nvPr/>
        </p:nvSpPr>
        <p:spPr bwMode="auto">
          <a:xfrm>
            <a:off x="41005129" y="31851603"/>
            <a:ext cx="1198321" cy="369298"/>
          </a:xfrm>
          <a:prstGeom prst="rect">
            <a:avLst/>
          </a:prstGeom>
          <a:noFill/>
          <a:ln w="9525">
            <a:noFill/>
            <a:miter lim="800000"/>
            <a:headEnd/>
            <a:tailEnd/>
          </a:ln>
          <a:effectLst/>
        </p:spPr>
        <p:txBody>
          <a:bodyPr wrap="none" lIns="91406" tIns="45703" rIns="91406" bIns="45703">
            <a:spAutoFit/>
          </a:bodyPr>
          <a:lstStyle/>
          <a:p>
            <a:r>
              <a:rPr lang="en-US" sz="1800" dirty="0">
                <a:solidFill>
                  <a:srgbClr val="2B0E72"/>
                </a:solidFill>
                <a:effectLst/>
                <a:latin typeface="Arial" charset="0"/>
              </a:rPr>
              <a:t>printed by</a:t>
            </a:r>
            <a:endParaRPr lang="en-US" sz="1800" dirty="0">
              <a:solidFill>
                <a:srgbClr val="003399"/>
              </a:solidFill>
              <a:effectLst/>
              <a:latin typeface="Arial" charset="0"/>
            </a:endParaRPr>
          </a:p>
        </p:txBody>
      </p:sp>
      <p:sp>
        <p:nvSpPr>
          <p:cNvPr id="1033" name="Rectangle 9"/>
          <p:cNvSpPr>
            <a:spLocks noChangeArrowheads="1"/>
          </p:cNvSpPr>
          <p:nvPr/>
        </p:nvSpPr>
        <p:spPr bwMode="auto">
          <a:xfrm>
            <a:off x="40281228" y="32475489"/>
            <a:ext cx="2673347" cy="369298"/>
          </a:xfrm>
          <a:prstGeom prst="rect">
            <a:avLst/>
          </a:prstGeom>
          <a:noFill/>
          <a:ln w="9525">
            <a:noFill/>
            <a:miter lim="800000"/>
            <a:headEnd/>
            <a:tailEnd/>
          </a:ln>
          <a:effectLst/>
        </p:spPr>
        <p:txBody>
          <a:bodyPr wrap="none" lIns="91406" tIns="45703" rIns="91406" bIns="45703">
            <a:spAutoFit/>
          </a:bodyPr>
          <a:lstStyle/>
          <a:p>
            <a:r>
              <a:rPr lang="en-US" sz="1800" dirty="0">
                <a:solidFill>
                  <a:srgbClr val="2B0E72"/>
                </a:solidFill>
                <a:effectLst/>
                <a:latin typeface="Arial" charset="0"/>
              </a:rPr>
              <a:t>www.postersession.com</a:t>
            </a:r>
            <a:endParaRPr lang="en-US" sz="1800" dirty="0">
              <a:solidFill>
                <a:srgbClr val="003399"/>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073881" rtl="0" eaLnBrk="1" fontAlgn="base" hangingPunct="1">
        <a:spcBef>
          <a:spcPct val="0"/>
        </a:spcBef>
        <a:spcAft>
          <a:spcPct val="0"/>
        </a:spcAft>
        <a:defRPr sz="14800">
          <a:solidFill>
            <a:schemeClr val="tx2"/>
          </a:solidFill>
          <a:latin typeface="+mj-lt"/>
          <a:ea typeface="+mj-ea"/>
          <a:cs typeface="+mj-cs"/>
        </a:defRPr>
      </a:lvl1pPr>
      <a:lvl2pPr algn="ctr" defTabSz="3073881" rtl="0" eaLnBrk="1" fontAlgn="base" hangingPunct="1">
        <a:spcBef>
          <a:spcPct val="0"/>
        </a:spcBef>
        <a:spcAft>
          <a:spcPct val="0"/>
        </a:spcAft>
        <a:defRPr sz="14800">
          <a:solidFill>
            <a:schemeClr val="tx2"/>
          </a:solidFill>
          <a:latin typeface="Times New Roman" pitchFamily="18" charset="0"/>
        </a:defRPr>
      </a:lvl2pPr>
      <a:lvl3pPr algn="ctr" defTabSz="3073881" rtl="0" eaLnBrk="1" fontAlgn="base" hangingPunct="1">
        <a:spcBef>
          <a:spcPct val="0"/>
        </a:spcBef>
        <a:spcAft>
          <a:spcPct val="0"/>
        </a:spcAft>
        <a:defRPr sz="14800">
          <a:solidFill>
            <a:schemeClr val="tx2"/>
          </a:solidFill>
          <a:latin typeface="Times New Roman" pitchFamily="18" charset="0"/>
        </a:defRPr>
      </a:lvl3pPr>
      <a:lvl4pPr algn="ctr" defTabSz="3073881" rtl="0" eaLnBrk="1" fontAlgn="base" hangingPunct="1">
        <a:spcBef>
          <a:spcPct val="0"/>
        </a:spcBef>
        <a:spcAft>
          <a:spcPct val="0"/>
        </a:spcAft>
        <a:defRPr sz="14800">
          <a:solidFill>
            <a:schemeClr val="tx2"/>
          </a:solidFill>
          <a:latin typeface="Times New Roman" pitchFamily="18" charset="0"/>
        </a:defRPr>
      </a:lvl4pPr>
      <a:lvl5pPr algn="ctr" defTabSz="3073881" rtl="0" eaLnBrk="1" fontAlgn="base" hangingPunct="1">
        <a:spcBef>
          <a:spcPct val="0"/>
        </a:spcBef>
        <a:spcAft>
          <a:spcPct val="0"/>
        </a:spcAft>
        <a:defRPr sz="14800">
          <a:solidFill>
            <a:schemeClr val="tx2"/>
          </a:solidFill>
          <a:latin typeface="Times New Roman" pitchFamily="18" charset="0"/>
        </a:defRPr>
      </a:lvl5pPr>
      <a:lvl6pPr marL="457036" algn="ctr" defTabSz="3073881" rtl="0" eaLnBrk="1" fontAlgn="base" hangingPunct="1">
        <a:spcBef>
          <a:spcPct val="0"/>
        </a:spcBef>
        <a:spcAft>
          <a:spcPct val="0"/>
        </a:spcAft>
        <a:defRPr sz="14800">
          <a:solidFill>
            <a:schemeClr val="tx2"/>
          </a:solidFill>
          <a:latin typeface="Times New Roman" pitchFamily="18" charset="0"/>
        </a:defRPr>
      </a:lvl6pPr>
      <a:lvl7pPr marL="914070" algn="ctr" defTabSz="3073881" rtl="0" eaLnBrk="1" fontAlgn="base" hangingPunct="1">
        <a:spcBef>
          <a:spcPct val="0"/>
        </a:spcBef>
        <a:spcAft>
          <a:spcPct val="0"/>
        </a:spcAft>
        <a:defRPr sz="14800">
          <a:solidFill>
            <a:schemeClr val="tx2"/>
          </a:solidFill>
          <a:latin typeface="Times New Roman" pitchFamily="18" charset="0"/>
        </a:defRPr>
      </a:lvl7pPr>
      <a:lvl8pPr marL="1371107" algn="ctr" defTabSz="3073881" rtl="0" eaLnBrk="1" fontAlgn="base" hangingPunct="1">
        <a:spcBef>
          <a:spcPct val="0"/>
        </a:spcBef>
        <a:spcAft>
          <a:spcPct val="0"/>
        </a:spcAft>
        <a:defRPr sz="14800">
          <a:solidFill>
            <a:schemeClr val="tx2"/>
          </a:solidFill>
          <a:latin typeface="Times New Roman" pitchFamily="18" charset="0"/>
        </a:defRPr>
      </a:lvl8pPr>
      <a:lvl9pPr marL="1828142" algn="ctr" defTabSz="3073881" rtl="0" eaLnBrk="1" fontAlgn="base" hangingPunct="1">
        <a:spcBef>
          <a:spcPct val="0"/>
        </a:spcBef>
        <a:spcAft>
          <a:spcPct val="0"/>
        </a:spcAft>
        <a:defRPr sz="14800">
          <a:solidFill>
            <a:schemeClr val="tx2"/>
          </a:solidFill>
          <a:latin typeface="Times New Roman" pitchFamily="18" charset="0"/>
        </a:defRPr>
      </a:lvl9pPr>
    </p:titleStyle>
    <p:bodyStyle>
      <a:lvl1pPr marL="1150523" indent="-1150523" algn="l" defTabSz="3073881" rtl="0" eaLnBrk="1" fontAlgn="base" hangingPunct="1">
        <a:spcBef>
          <a:spcPct val="20000"/>
        </a:spcBef>
        <a:spcAft>
          <a:spcPct val="0"/>
        </a:spcAft>
        <a:buChar char="•"/>
        <a:defRPr sz="10600">
          <a:solidFill>
            <a:schemeClr val="tx1"/>
          </a:solidFill>
          <a:latin typeface="+mn-lt"/>
          <a:ea typeface="+mn-ea"/>
          <a:cs typeface="+mn-cs"/>
        </a:defRPr>
      </a:lvl1pPr>
      <a:lvl2pPr marL="2496239" indent="-960093" algn="l" defTabSz="3073881" rtl="0" eaLnBrk="1" fontAlgn="base" hangingPunct="1">
        <a:spcBef>
          <a:spcPct val="20000"/>
        </a:spcBef>
        <a:spcAft>
          <a:spcPct val="0"/>
        </a:spcAft>
        <a:buChar char="–"/>
        <a:defRPr sz="9500">
          <a:solidFill>
            <a:schemeClr val="tx1"/>
          </a:solidFill>
          <a:latin typeface="+mn-lt"/>
        </a:defRPr>
      </a:lvl2pPr>
      <a:lvl3pPr marL="3841956" indent="-768074" algn="l" defTabSz="3073881" rtl="0" eaLnBrk="1" fontAlgn="base" hangingPunct="1">
        <a:spcBef>
          <a:spcPct val="20000"/>
        </a:spcBef>
        <a:spcAft>
          <a:spcPct val="0"/>
        </a:spcAft>
        <a:buChar char="•"/>
        <a:defRPr sz="8100">
          <a:solidFill>
            <a:schemeClr val="tx1"/>
          </a:solidFill>
          <a:latin typeface="+mn-lt"/>
        </a:defRPr>
      </a:lvl3pPr>
      <a:lvl4pPr marL="5382861" indent="-772834" algn="l" defTabSz="3073881" rtl="0" eaLnBrk="1" fontAlgn="base" hangingPunct="1">
        <a:spcBef>
          <a:spcPct val="20000"/>
        </a:spcBef>
        <a:spcAft>
          <a:spcPct val="0"/>
        </a:spcAft>
        <a:buChar char="–"/>
        <a:defRPr sz="6400">
          <a:solidFill>
            <a:schemeClr val="tx1"/>
          </a:solidFill>
          <a:latin typeface="+mn-lt"/>
        </a:defRPr>
      </a:lvl4pPr>
      <a:lvl5pPr marL="6919009" indent="-768074" algn="l" defTabSz="3073881" rtl="0" eaLnBrk="1" fontAlgn="base" hangingPunct="1">
        <a:spcBef>
          <a:spcPct val="20000"/>
        </a:spcBef>
        <a:spcAft>
          <a:spcPct val="0"/>
        </a:spcAft>
        <a:buChar char="»"/>
        <a:defRPr sz="6400">
          <a:solidFill>
            <a:schemeClr val="tx1"/>
          </a:solidFill>
          <a:latin typeface="+mn-lt"/>
        </a:defRPr>
      </a:lvl5pPr>
      <a:lvl6pPr marL="7376044" indent="-768074" algn="l" defTabSz="3073881" rtl="0" eaLnBrk="1" fontAlgn="base" hangingPunct="1">
        <a:spcBef>
          <a:spcPct val="20000"/>
        </a:spcBef>
        <a:spcAft>
          <a:spcPct val="0"/>
        </a:spcAft>
        <a:buChar char="»"/>
        <a:defRPr sz="6400">
          <a:solidFill>
            <a:schemeClr val="tx1"/>
          </a:solidFill>
          <a:latin typeface="+mn-lt"/>
        </a:defRPr>
      </a:lvl6pPr>
      <a:lvl7pPr marL="7833078" indent="-768074" algn="l" defTabSz="3073881" rtl="0" eaLnBrk="1" fontAlgn="base" hangingPunct="1">
        <a:spcBef>
          <a:spcPct val="20000"/>
        </a:spcBef>
        <a:spcAft>
          <a:spcPct val="0"/>
        </a:spcAft>
        <a:buChar char="»"/>
        <a:defRPr sz="6400">
          <a:solidFill>
            <a:schemeClr val="tx1"/>
          </a:solidFill>
          <a:latin typeface="+mn-lt"/>
        </a:defRPr>
      </a:lvl7pPr>
      <a:lvl8pPr marL="8290114" indent="-768074" algn="l" defTabSz="3073881" rtl="0" eaLnBrk="1" fontAlgn="base" hangingPunct="1">
        <a:spcBef>
          <a:spcPct val="20000"/>
        </a:spcBef>
        <a:spcAft>
          <a:spcPct val="0"/>
        </a:spcAft>
        <a:buChar char="»"/>
        <a:defRPr sz="6400">
          <a:solidFill>
            <a:schemeClr val="tx1"/>
          </a:solidFill>
          <a:latin typeface="+mn-lt"/>
        </a:defRPr>
      </a:lvl8pPr>
      <a:lvl9pPr marL="8747150" indent="-768074" algn="l" defTabSz="3073881" rtl="0" eaLnBrk="1" fontAlgn="base" hangingPunct="1">
        <a:spcBef>
          <a:spcPct val="20000"/>
        </a:spcBef>
        <a:spcAft>
          <a:spcPct val="0"/>
        </a:spcAft>
        <a:buChar char="»"/>
        <a:defRPr sz="6400">
          <a:solidFill>
            <a:schemeClr val="tx1"/>
          </a:solidFill>
          <a:latin typeface="+mn-lt"/>
        </a:defRPr>
      </a:lvl9pPr>
    </p:bodyStyle>
    <p:otherStyle>
      <a:defPPr>
        <a:defRPr lang="en-US"/>
      </a:defPPr>
      <a:lvl1pPr marL="0" algn="l" defTabSz="914070" rtl="0" eaLnBrk="1" latinLnBrk="0" hangingPunct="1">
        <a:defRPr sz="1800" kern="1200">
          <a:solidFill>
            <a:schemeClr val="tx1"/>
          </a:solidFill>
          <a:latin typeface="+mn-lt"/>
          <a:ea typeface="+mn-ea"/>
          <a:cs typeface="+mn-cs"/>
        </a:defRPr>
      </a:lvl1pPr>
      <a:lvl2pPr marL="457036" algn="l" defTabSz="914070" rtl="0" eaLnBrk="1" latinLnBrk="0" hangingPunct="1">
        <a:defRPr sz="1800" kern="1200">
          <a:solidFill>
            <a:schemeClr val="tx1"/>
          </a:solidFill>
          <a:latin typeface="+mn-lt"/>
          <a:ea typeface="+mn-ea"/>
          <a:cs typeface="+mn-cs"/>
        </a:defRPr>
      </a:lvl2pPr>
      <a:lvl3pPr marL="914070" algn="l" defTabSz="914070" rtl="0" eaLnBrk="1" latinLnBrk="0" hangingPunct="1">
        <a:defRPr sz="1800" kern="1200">
          <a:solidFill>
            <a:schemeClr val="tx1"/>
          </a:solidFill>
          <a:latin typeface="+mn-lt"/>
          <a:ea typeface="+mn-ea"/>
          <a:cs typeface="+mn-cs"/>
        </a:defRPr>
      </a:lvl3pPr>
      <a:lvl4pPr marL="1371107" algn="l" defTabSz="914070" rtl="0" eaLnBrk="1" latinLnBrk="0" hangingPunct="1">
        <a:defRPr sz="1800" kern="1200">
          <a:solidFill>
            <a:schemeClr val="tx1"/>
          </a:solidFill>
          <a:latin typeface="+mn-lt"/>
          <a:ea typeface="+mn-ea"/>
          <a:cs typeface="+mn-cs"/>
        </a:defRPr>
      </a:lvl4pPr>
      <a:lvl5pPr marL="1828142" algn="l" defTabSz="914070" rtl="0" eaLnBrk="1" latinLnBrk="0" hangingPunct="1">
        <a:defRPr sz="1800" kern="1200">
          <a:solidFill>
            <a:schemeClr val="tx1"/>
          </a:solidFill>
          <a:latin typeface="+mn-lt"/>
          <a:ea typeface="+mn-ea"/>
          <a:cs typeface="+mn-cs"/>
        </a:defRPr>
      </a:lvl5pPr>
      <a:lvl6pPr marL="2285177" algn="l" defTabSz="914070" rtl="0" eaLnBrk="1" latinLnBrk="0" hangingPunct="1">
        <a:defRPr sz="1800" kern="1200">
          <a:solidFill>
            <a:schemeClr val="tx1"/>
          </a:solidFill>
          <a:latin typeface="+mn-lt"/>
          <a:ea typeface="+mn-ea"/>
          <a:cs typeface="+mn-cs"/>
        </a:defRPr>
      </a:lvl6pPr>
      <a:lvl7pPr marL="2742212" algn="l" defTabSz="914070" rtl="0" eaLnBrk="1" latinLnBrk="0" hangingPunct="1">
        <a:defRPr sz="1800" kern="1200">
          <a:solidFill>
            <a:schemeClr val="tx1"/>
          </a:solidFill>
          <a:latin typeface="+mn-lt"/>
          <a:ea typeface="+mn-ea"/>
          <a:cs typeface="+mn-cs"/>
        </a:defRPr>
      </a:lvl7pPr>
      <a:lvl8pPr marL="3199246" algn="l" defTabSz="914070" rtl="0" eaLnBrk="1" latinLnBrk="0" hangingPunct="1">
        <a:defRPr sz="1800" kern="1200">
          <a:solidFill>
            <a:schemeClr val="tx1"/>
          </a:solidFill>
          <a:latin typeface="+mn-lt"/>
          <a:ea typeface="+mn-ea"/>
          <a:cs typeface="+mn-cs"/>
        </a:defRPr>
      </a:lvl8pPr>
      <a:lvl9pPr marL="3656283" algn="l" defTabSz="9140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creativecommons.org/licenses/by-nd/3.0/" TargetMode="External"/><Relationship Id="rId5" Type="http://schemas.openxmlformats.org/officeDocument/2006/relationships/hyperlink" Target="http://buckmire.blogspot.com/2016/08/celebrity-friday-katherine-johnson.html" TargetMode="Externa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B0F0"/>
        </a:solidFill>
        <a:effectLst/>
      </p:bgPr>
    </p:bg>
    <p:spTree>
      <p:nvGrpSpPr>
        <p:cNvPr id="1" name=""/>
        <p:cNvGrpSpPr/>
        <p:nvPr/>
      </p:nvGrpSpPr>
      <p:grpSpPr>
        <a:xfrm>
          <a:off x="0" y="0"/>
          <a:ext cx="0" cy="0"/>
          <a:chOff x="0" y="0"/>
          <a:chExt cx="0" cy="0"/>
        </a:xfrm>
      </p:grpSpPr>
      <p:sp>
        <p:nvSpPr>
          <p:cNvPr id="2194" name="Text Box 146"/>
          <p:cNvSpPr txBox="1">
            <a:spLocks noChangeArrowheads="1"/>
          </p:cNvSpPr>
          <p:nvPr/>
        </p:nvSpPr>
        <p:spPr bwMode="auto">
          <a:xfrm>
            <a:off x="325521" y="608805"/>
            <a:ext cx="42875200" cy="2631661"/>
          </a:xfrm>
          <a:prstGeom prst="rect">
            <a:avLst/>
          </a:prstGeom>
          <a:solidFill>
            <a:schemeClr val="bg1"/>
          </a:solidFill>
          <a:ln w="114300" cap="flat" cmpd="dbl">
            <a:solidFill>
              <a:schemeClr val="tx1"/>
            </a:solidFill>
            <a:round/>
            <a:headEnd/>
            <a:tailEnd/>
          </a:ln>
          <a:effectLst/>
        </p:spPr>
        <p:txBody>
          <a:bodyPr wrap="square" lIns="61131" tIns="30565" rIns="61131" bIns="30565">
            <a:spAutoFit/>
          </a:bodyPr>
          <a:lstStyle/>
          <a:p>
            <a:pPr algn="ctr" defTabSz="612360"/>
            <a:r>
              <a:rPr lang="en-US" sz="7500" b="1" dirty="0">
                <a:solidFill>
                  <a:schemeClr val="tx2"/>
                </a:solidFill>
                <a:effectLst/>
                <a:latin typeface="Franklin Gothic Medium" charset="0"/>
                <a:ea typeface="Franklin Gothic Medium" charset="0"/>
                <a:cs typeface="Franklin Gothic Medium" charset="0"/>
              </a:rPr>
              <a:t>Katherine Johnson</a:t>
            </a:r>
          </a:p>
          <a:p>
            <a:pPr algn="ctr" defTabSz="612360"/>
            <a:endParaRPr lang="en-US" sz="2000" b="1" dirty="0">
              <a:solidFill>
                <a:schemeClr val="tx2"/>
              </a:solidFill>
              <a:effectLst/>
              <a:latin typeface="Franklin Gothic Medium" charset="0"/>
              <a:ea typeface="Franklin Gothic Medium" charset="0"/>
              <a:cs typeface="Franklin Gothic Medium" charset="0"/>
            </a:endParaRPr>
          </a:p>
          <a:p>
            <a:pPr algn="ctr" defTabSz="612360"/>
            <a:endParaRPr lang="en-US" sz="3800" b="1" i="1" dirty="0">
              <a:solidFill>
                <a:schemeClr val="tx2"/>
              </a:solidFill>
              <a:effectLst/>
              <a:latin typeface="Franklin Gothic Medium" charset="0"/>
              <a:ea typeface="Franklin Gothic Medium" charset="0"/>
              <a:cs typeface="Franklin Gothic Medium" charset="0"/>
            </a:endParaRPr>
          </a:p>
          <a:p>
            <a:pPr algn="ctr" defTabSz="612360"/>
            <a:endParaRPr lang="en-US" sz="3400" b="1" dirty="0">
              <a:solidFill>
                <a:schemeClr val="tx2"/>
              </a:solidFill>
              <a:effectLst/>
              <a:latin typeface="Franklin Gothic Medium" charset="0"/>
              <a:ea typeface="Franklin Gothic Medium" charset="0"/>
              <a:cs typeface="Franklin Gothic Medium" charset="0"/>
            </a:endParaRPr>
          </a:p>
        </p:txBody>
      </p:sp>
      <p:sp>
        <p:nvSpPr>
          <p:cNvPr id="85" name="Rectangle 5"/>
          <p:cNvSpPr>
            <a:spLocks noChangeArrowheads="1"/>
          </p:cNvSpPr>
          <p:nvPr/>
        </p:nvSpPr>
        <p:spPr bwMode="auto">
          <a:xfrm>
            <a:off x="578174" y="15110038"/>
            <a:ext cx="11409218" cy="14325600"/>
          </a:xfrm>
          <a:prstGeom prst="rect">
            <a:avLst/>
          </a:prstGeom>
          <a:solidFill>
            <a:schemeClr val="accent3">
              <a:lumMod val="85000"/>
            </a:schemeClr>
          </a:solidFill>
          <a:ln w="3175">
            <a:solidFill>
              <a:schemeClr val="tx1"/>
            </a:solidFill>
            <a:miter lim="800000"/>
            <a:headEnd/>
            <a:tailEnd/>
          </a:ln>
          <a:effectLst/>
        </p:spPr>
        <p:txBody>
          <a:bodyPr wrap="none" anchor="ctr"/>
          <a:lstStyle/>
          <a:p>
            <a:pPr algn="ctr"/>
            <a:endParaRPr lang="en-US" altLang="en-US" sz="2000" dirty="0"/>
          </a:p>
        </p:txBody>
      </p:sp>
      <p:sp>
        <p:nvSpPr>
          <p:cNvPr id="86" name="Text Box 41"/>
          <p:cNvSpPr txBox="1">
            <a:spLocks noChangeArrowheads="1"/>
          </p:cNvSpPr>
          <p:nvPr/>
        </p:nvSpPr>
        <p:spPr bwMode="auto">
          <a:xfrm>
            <a:off x="1710783" y="15401092"/>
            <a:ext cx="91440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800" b="1" dirty="0">
                <a:effectLst/>
                <a:latin typeface="Franklin Gothic Medium" charset="0"/>
                <a:ea typeface="Franklin Gothic Medium" charset="0"/>
                <a:cs typeface="Franklin Gothic Medium" charset="0"/>
              </a:rPr>
              <a:t>Photo/Drawing – </a:t>
            </a:r>
            <a:r>
              <a:rPr lang="en-US" altLang="en-US" b="1" dirty="0">
                <a:effectLst/>
                <a:latin typeface="Franklin Gothic Medium" charset="0"/>
                <a:ea typeface="Franklin Gothic Medium" charset="0"/>
                <a:cs typeface="Franklin Gothic Medium" charset="0"/>
              </a:rPr>
              <a:t>select one of the words for a title or remove this title entirely</a:t>
            </a:r>
          </a:p>
        </p:txBody>
      </p:sp>
      <p:sp>
        <p:nvSpPr>
          <p:cNvPr id="87" name="Text Box 42"/>
          <p:cNvSpPr txBox="1">
            <a:spLocks noChangeArrowheads="1"/>
          </p:cNvSpPr>
          <p:nvPr/>
        </p:nvSpPr>
        <p:spPr bwMode="auto">
          <a:xfrm>
            <a:off x="1001441" y="16176248"/>
            <a:ext cx="1072762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3657600">
              <a:defRPr sz="2400">
                <a:solidFill>
                  <a:schemeClr val="tx1"/>
                </a:solidFill>
                <a:latin typeface="Times" charset="0"/>
              </a:defRPr>
            </a:lvl1pPr>
            <a:lvl2pPr defTabSz="3657600">
              <a:defRPr sz="2400">
                <a:solidFill>
                  <a:schemeClr val="tx1"/>
                </a:solidFill>
                <a:latin typeface="Times" charset="0"/>
              </a:defRPr>
            </a:lvl2pPr>
            <a:lvl3pPr defTabSz="3657600">
              <a:defRPr sz="2400">
                <a:solidFill>
                  <a:schemeClr val="tx1"/>
                </a:solidFill>
                <a:latin typeface="Times" charset="0"/>
              </a:defRPr>
            </a:lvl3pPr>
            <a:lvl4pPr defTabSz="3657600">
              <a:defRPr sz="2400">
                <a:solidFill>
                  <a:schemeClr val="tx1"/>
                </a:solidFill>
                <a:latin typeface="Times" charset="0"/>
              </a:defRPr>
            </a:lvl4pPr>
            <a:lvl5pPr defTabSz="3657600">
              <a:defRPr sz="2400">
                <a:solidFill>
                  <a:schemeClr val="tx1"/>
                </a:solidFill>
                <a:latin typeface="Times" charset="0"/>
              </a:defRPr>
            </a:lvl5pPr>
            <a:lvl6pPr defTabSz="3657600" eaLnBrk="0" fontAlgn="base" hangingPunct="0">
              <a:spcBef>
                <a:spcPct val="0"/>
              </a:spcBef>
              <a:spcAft>
                <a:spcPct val="0"/>
              </a:spcAft>
              <a:defRPr sz="2400">
                <a:solidFill>
                  <a:schemeClr val="tx1"/>
                </a:solidFill>
                <a:latin typeface="Times" charset="0"/>
              </a:defRPr>
            </a:lvl6pPr>
            <a:lvl7pPr defTabSz="3657600" eaLnBrk="0" fontAlgn="base" hangingPunct="0">
              <a:spcBef>
                <a:spcPct val="0"/>
              </a:spcBef>
              <a:spcAft>
                <a:spcPct val="0"/>
              </a:spcAft>
              <a:defRPr sz="2400">
                <a:solidFill>
                  <a:schemeClr val="tx1"/>
                </a:solidFill>
                <a:latin typeface="Times" charset="0"/>
              </a:defRPr>
            </a:lvl7pPr>
            <a:lvl8pPr defTabSz="3657600" eaLnBrk="0" fontAlgn="base" hangingPunct="0">
              <a:spcBef>
                <a:spcPct val="0"/>
              </a:spcBef>
              <a:spcAft>
                <a:spcPct val="0"/>
              </a:spcAft>
              <a:defRPr sz="2400">
                <a:solidFill>
                  <a:schemeClr val="tx1"/>
                </a:solidFill>
                <a:latin typeface="Times" charset="0"/>
              </a:defRPr>
            </a:lvl8pPr>
            <a:lvl9pPr defTabSz="3657600" eaLnBrk="0" fontAlgn="base" hangingPunct="0">
              <a:spcBef>
                <a:spcPct val="0"/>
              </a:spcBef>
              <a:spcAft>
                <a:spcPct val="0"/>
              </a:spcAft>
              <a:defRPr sz="2400">
                <a:solidFill>
                  <a:schemeClr val="tx1"/>
                </a:solidFill>
                <a:latin typeface="Times" charset="0"/>
              </a:defRPr>
            </a:lvl9pPr>
          </a:lstStyle>
          <a:p>
            <a:pPr lvl="0" algn="just">
              <a:spcBef>
                <a:spcPct val="25000"/>
              </a:spcBef>
            </a:pPr>
            <a:r>
              <a:rPr lang="en-US" sz="2600" dirty="0">
                <a:effectLst/>
                <a:latin typeface="Franklin Gothic Medium" charset="0"/>
                <a:ea typeface="Franklin Gothic Medium" charset="0"/>
                <a:cs typeface="Franklin Gothic Medium" charset="0"/>
              </a:rPr>
              <a:t>Find a photo, drawing, or painting of your woman in STEM and include it here.</a:t>
            </a:r>
            <a:endParaRPr lang="en-US" altLang="en-US" sz="2600" dirty="0">
              <a:effectLst/>
              <a:latin typeface="Franklin Gothic Medium" charset="0"/>
              <a:ea typeface="Franklin Gothic Medium" charset="0"/>
              <a:cs typeface="Franklin Gothic Medium" charset="0"/>
            </a:endParaRPr>
          </a:p>
        </p:txBody>
      </p:sp>
      <p:sp>
        <p:nvSpPr>
          <p:cNvPr id="100" name="Rectangle 15"/>
          <p:cNvSpPr>
            <a:spLocks noChangeArrowheads="1"/>
          </p:cNvSpPr>
          <p:nvPr/>
        </p:nvSpPr>
        <p:spPr bwMode="auto">
          <a:xfrm>
            <a:off x="976041" y="30000362"/>
            <a:ext cx="40462200" cy="2688246"/>
          </a:xfrm>
          <a:prstGeom prst="rect">
            <a:avLst/>
          </a:prstGeom>
          <a:solidFill>
            <a:schemeClr val="accent3">
              <a:lumMod val="85000"/>
            </a:schemeClr>
          </a:solidFill>
          <a:ln w="9525">
            <a:solidFill>
              <a:schemeClr val="tx1"/>
            </a:solidFill>
            <a:miter lim="800000"/>
            <a:headEnd/>
            <a:tailEnd/>
          </a:ln>
          <a:effectLst/>
        </p:spPr>
        <p:txBody>
          <a:bodyPr wrap="none" anchor="ctr"/>
          <a:lstStyle/>
          <a:p>
            <a:pPr algn="ctr"/>
            <a:r>
              <a:rPr lang="en-US" altLang="en-US" sz="2000" dirty="0">
                <a:latin typeface="Arial" charset="0"/>
              </a:rPr>
              <a:t>																			</a:t>
            </a:r>
            <a:r>
              <a:rPr lang="en-US" altLang="en-US" sz="2000" dirty="0">
                <a:cs typeface="Times New Roman" panose="02020603050405020304" pitchFamily="18" charset="0"/>
              </a:rPr>
              <a:t>	Google Wikipedia www. Katherine Constance A Johnson</a:t>
            </a:r>
          </a:p>
        </p:txBody>
      </p:sp>
      <p:sp>
        <p:nvSpPr>
          <p:cNvPr id="104" name="Text Box 304"/>
          <p:cNvSpPr txBox="1">
            <a:spLocks noChangeArrowheads="1"/>
          </p:cNvSpPr>
          <p:nvPr/>
        </p:nvSpPr>
        <p:spPr bwMode="auto">
          <a:xfrm>
            <a:off x="25229127" y="30104326"/>
            <a:ext cx="1240674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en-US" sz="3000" dirty="0">
                <a:effectLst/>
                <a:latin typeface="Franklin Gothic Medium" charset="0"/>
                <a:ea typeface="Franklin Gothic Medium" charset="0"/>
                <a:cs typeface="Franklin Gothic Medium" charset="0"/>
              </a:rPr>
              <a:t>References</a:t>
            </a:r>
          </a:p>
        </p:txBody>
      </p:sp>
      <p:pic>
        <p:nvPicPr>
          <p:cNvPr id="5" name="Picture 4">
            <a:extLst>
              <a:ext uri="{FF2B5EF4-FFF2-40B4-BE49-F238E27FC236}">
                <a16:creationId xmlns:a16="http://schemas.microsoft.com/office/drawing/2014/main" id="{60FE731B-18DC-3A44-8F03-7DE956F5FB61}"/>
              </a:ext>
            </a:extLst>
          </p:cNvPr>
          <p:cNvPicPr>
            <a:picLocks noChangeAspect="1"/>
          </p:cNvPicPr>
          <p:nvPr/>
        </p:nvPicPr>
        <p:blipFill rotWithShape="1">
          <a:blip r:embed="rId3"/>
          <a:srcRect l="22326" t="30274" r="21669" b="30100"/>
          <a:stretch/>
        </p:blipFill>
        <p:spPr>
          <a:xfrm>
            <a:off x="474542" y="770133"/>
            <a:ext cx="4551279" cy="2416726"/>
          </a:xfrm>
          <a:prstGeom prst="rect">
            <a:avLst/>
          </a:prstGeom>
        </p:spPr>
      </p:pic>
      <p:pic>
        <p:nvPicPr>
          <p:cNvPr id="4" name="Picture 3" descr="An elderly person wearing glasses&#10;&#10;Description automatically generated with medium confidence">
            <a:extLst>
              <a:ext uri="{FF2B5EF4-FFF2-40B4-BE49-F238E27FC236}">
                <a16:creationId xmlns:a16="http://schemas.microsoft.com/office/drawing/2014/main" id="{E1234A38-8BB0-4D8A-8AC8-70A0A36C8E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7335" y="15110038"/>
            <a:ext cx="11150895" cy="14237251"/>
          </a:xfrm>
          <a:prstGeom prst="rect">
            <a:avLst/>
          </a:prstGeom>
        </p:spPr>
      </p:pic>
      <p:sp>
        <p:nvSpPr>
          <p:cNvPr id="6" name="TextBox 5">
            <a:extLst>
              <a:ext uri="{FF2B5EF4-FFF2-40B4-BE49-F238E27FC236}">
                <a16:creationId xmlns:a16="http://schemas.microsoft.com/office/drawing/2014/main" id="{746D62CF-E9D7-4E64-8301-4038A83DD692}"/>
              </a:ext>
            </a:extLst>
          </p:cNvPr>
          <p:cNvSpPr txBox="1"/>
          <p:nvPr/>
        </p:nvSpPr>
        <p:spPr>
          <a:xfrm>
            <a:off x="5025821" y="23013712"/>
            <a:ext cx="9915525" cy="230832"/>
          </a:xfrm>
          <a:prstGeom prst="rect">
            <a:avLst/>
          </a:prstGeom>
          <a:noFill/>
        </p:spPr>
        <p:txBody>
          <a:bodyPr wrap="square" rtlCol="0">
            <a:spAutoFit/>
          </a:bodyPr>
          <a:lstStyle/>
          <a:p>
            <a:r>
              <a:rPr lang="en-US" sz="900" dirty="0">
                <a:hlinkClick r:id="rId5" tooltip="http://buckmire.blogspot.com/2016/08/celebrity-friday-katherine-johnson.html"/>
              </a:rPr>
              <a:t>This Photo</a:t>
            </a:r>
            <a:r>
              <a:rPr lang="en-US" sz="900" dirty="0"/>
              <a:t> by Unknown Author is licensed under </a:t>
            </a:r>
            <a:r>
              <a:rPr lang="en-US" sz="900" dirty="0">
                <a:hlinkClick r:id="rId6" tooltip="https://creativecommons.org/licenses/by-nd/3.0/"/>
              </a:rPr>
              <a:t>CC BY-ND</a:t>
            </a:r>
            <a:endParaRPr lang="en-US" sz="900" dirty="0"/>
          </a:p>
        </p:txBody>
      </p:sp>
      <p:sp>
        <p:nvSpPr>
          <p:cNvPr id="22" name="TextBox 21">
            <a:extLst>
              <a:ext uri="{FF2B5EF4-FFF2-40B4-BE49-F238E27FC236}">
                <a16:creationId xmlns:a16="http://schemas.microsoft.com/office/drawing/2014/main" id="{6E6D2B47-5682-4A40-BF3D-DE8065FEED34}"/>
              </a:ext>
            </a:extLst>
          </p:cNvPr>
          <p:cNvSpPr txBox="1"/>
          <p:nvPr/>
        </p:nvSpPr>
        <p:spPr>
          <a:xfrm>
            <a:off x="12292487" y="5915423"/>
            <a:ext cx="31325634" cy="16533565"/>
          </a:xfrm>
          <a:prstGeom prst="rect">
            <a:avLst/>
          </a:prstGeom>
          <a:noFill/>
        </p:spPr>
        <p:txBody>
          <a:bodyPr wrap="square">
            <a:spAutoFit/>
          </a:bodyPr>
          <a:lstStyle/>
          <a:p>
            <a:pPr marL="0" marR="0">
              <a:lnSpc>
                <a:spcPct val="200000"/>
              </a:lnSpc>
              <a:spcBef>
                <a:spcPts val="0"/>
              </a:spcBef>
              <a:spcAft>
                <a:spcPts val="800"/>
              </a:spcAft>
            </a:pPr>
            <a:r>
              <a:rPr lang="en-US" sz="6000" b="1" dirty="0">
                <a:effectLst/>
                <a:latin typeface="Times New Roman" panose="02020603050405020304" pitchFamily="18" charset="0"/>
                <a:ea typeface="Arial" panose="020B0604020202020204" pitchFamily="34" charset="0"/>
                <a:cs typeface="Times New Roman" panose="02020603050405020304" pitchFamily="18" charset="0"/>
              </a:rPr>
              <a:t>American </a:t>
            </a:r>
            <a:r>
              <a:rPr lang="en-US" sz="6000" b="1" dirty="0">
                <a:effectLst/>
                <a:latin typeface="+mn-lt"/>
                <a:ea typeface="Arial" panose="020B0604020202020204" pitchFamily="34" charset="0"/>
                <a:cs typeface="Times New Roman" panose="02020603050405020304" pitchFamily="18" charset="0"/>
              </a:rPr>
              <a:t>mathematician whose calculations of orbital mechanics as a NASA employee were critical to the success of the first U.S. spaceflight, that John Glenn orbited around the earth in 1962. She was awarded a Presidential Medal of Freedom in 2015 from Barack Obama, and in 2019 she was awarded the Congressional Gold Medal. Johnson received her B.S. degree in French and mathematics in 1932 from West Virginia State to University, she was one of the first African Americans to enroll in the mathematics program.</a:t>
            </a:r>
            <a:endParaRPr lang="en-US" sz="6000" dirty="0">
              <a:effectLst/>
              <a:latin typeface="+mn-lt"/>
              <a:ea typeface="Arial" panose="020B0604020202020204" pitchFamily="34" charset="0"/>
              <a:cs typeface="Times New Roman" panose="02020603050405020304" pitchFamily="18" charset="0"/>
            </a:endParaRPr>
          </a:p>
          <a:p>
            <a:pPr marL="0" marR="0">
              <a:lnSpc>
                <a:spcPct val="200000"/>
              </a:lnSpc>
              <a:spcBef>
                <a:spcPts val="0"/>
              </a:spcBef>
              <a:spcAft>
                <a:spcPts val="800"/>
              </a:spcAft>
            </a:pPr>
            <a:r>
              <a:rPr lang="en-US" sz="6000" b="1" dirty="0">
                <a:effectLst/>
                <a:latin typeface="+mn-lt"/>
                <a:ea typeface="Arial" panose="020B0604020202020204" pitchFamily="34" charset="0"/>
                <a:cs typeface="Times New Roman" panose="02020603050405020304" pitchFamily="18" charset="0"/>
              </a:rPr>
              <a:t> The Apollo 11 flight to the moon was calculated by her also in1969. Katherine Johnson retired from NASA in 1986 after 35 years of service. NASA noted her role as historical because she was one of the first African American women to work  as a NASA scientist.  </a:t>
            </a:r>
            <a:endParaRPr lang="en-US" sz="6000" dirty="0">
              <a:effectLst/>
              <a:latin typeface="+mn-lt"/>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B66B9DC-509B-4CEA-BD7A-485CECB98AAA}"/>
              </a:ext>
            </a:extLst>
          </p:cNvPr>
          <p:cNvSpPr txBox="1"/>
          <p:nvPr/>
        </p:nvSpPr>
        <p:spPr>
          <a:xfrm>
            <a:off x="0" y="5915423"/>
            <a:ext cx="11729069" cy="9325630"/>
          </a:xfrm>
          <a:prstGeom prst="rect">
            <a:avLst/>
          </a:prstGeom>
          <a:noFill/>
        </p:spPr>
        <p:txBody>
          <a:bodyPr wrap="square" rtlCol="0">
            <a:spAutoFit/>
          </a:bodyPr>
          <a:lstStyle/>
          <a:p>
            <a:r>
              <a:rPr lang="en-US" sz="6000" dirty="0"/>
              <a:t>Katherine was born August 26, 1918,  in White Springs, West Virginia her mother and  father were Joylette and Joshua.  At the age of 14 she graduated from  high school.  Katherine  had  a  daughter named </a:t>
            </a:r>
          </a:p>
          <a:p>
            <a:r>
              <a:rPr lang="en-US" sz="6000" dirty="0"/>
              <a:t>Constance Goble; with her husband</a:t>
            </a:r>
          </a:p>
          <a:p>
            <a:r>
              <a:rPr lang="en-US" sz="6000" dirty="0"/>
              <a:t>James Goble. Katherine had a brain tumor and passed away on February 24, 2020.</a:t>
            </a:r>
          </a:p>
        </p:txBody>
      </p:sp>
      <p:sp>
        <p:nvSpPr>
          <p:cNvPr id="10" name="TextBox 9">
            <a:extLst>
              <a:ext uri="{FF2B5EF4-FFF2-40B4-BE49-F238E27FC236}">
                <a16:creationId xmlns:a16="http://schemas.microsoft.com/office/drawing/2014/main" id="{73B513BC-2C45-4B74-980A-C02D466E7814}"/>
              </a:ext>
            </a:extLst>
          </p:cNvPr>
          <p:cNvSpPr txBox="1"/>
          <p:nvPr/>
        </p:nvSpPr>
        <p:spPr>
          <a:xfrm>
            <a:off x="20701000" y="4815760"/>
            <a:ext cx="18440400" cy="1107996"/>
          </a:xfrm>
          <a:prstGeom prst="rect">
            <a:avLst/>
          </a:prstGeom>
          <a:noFill/>
        </p:spPr>
        <p:txBody>
          <a:bodyPr wrap="square" rtlCol="0">
            <a:spAutoFit/>
          </a:bodyPr>
          <a:lstStyle/>
          <a:p>
            <a:r>
              <a:rPr lang="en-US" sz="6600" b="1" dirty="0"/>
              <a:t>Achievements</a:t>
            </a:r>
          </a:p>
        </p:txBody>
      </p:sp>
      <p:sp>
        <p:nvSpPr>
          <p:cNvPr id="11" name="TextBox 10">
            <a:extLst>
              <a:ext uri="{FF2B5EF4-FFF2-40B4-BE49-F238E27FC236}">
                <a16:creationId xmlns:a16="http://schemas.microsoft.com/office/drawing/2014/main" id="{09B2325B-8E1D-4E27-AEC3-3C97511D8A1D}"/>
              </a:ext>
            </a:extLst>
          </p:cNvPr>
          <p:cNvSpPr txBox="1"/>
          <p:nvPr/>
        </p:nvSpPr>
        <p:spPr>
          <a:xfrm>
            <a:off x="2750181" y="32148267"/>
            <a:ext cx="1842171" cy="461665"/>
          </a:xfrm>
          <a:prstGeom prst="rect">
            <a:avLst/>
          </a:prstGeom>
          <a:noFill/>
        </p:spPr>
        <p:txBody>
          <a:bodyPr wrap="none" rtlCol="0">
            <a:spAutoFit/>
          </a:bodyPr>
          <a:lstStyle/>
          <a:p>
            <a:r>
              <a:rPr lang="en-US" dirty="0"/>
              <a:t>By: Dyandra </a:t>
            </a:r>
          </a:p>
        </p:txBody>
      </p:sp>
    </p:spTree>
  </p:cSld>
  <p:clrMapOvr>
    <a:masterClrMapping/>
  </p:clrMapOvr>
</p:sld>
</file>

<file path=ppt/theme/theme1.xml><?xml version="1.0" encoding="utf-8"?>
<a:theme xmlns:a="http://schemas.openxmlformats.org/drawingml/2006/main" name="Medical Scientific Research poster 48x36">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137634</TotalTime>
  <Words>290</Words>
  <Application>Microsoft Office PowerPoint</Application>
  <PresentationFormat>Custom</PresentationFormat>
  <Paragraphs>15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Franklin Gothic Medium</vt:lpstr>
      <vt:lpstr>Times New Roman</vt:lpstr>
      <vt:lpstr>Medical Scientific Research poster 48x36</vt:lpstr>
      <vt:lpstr>PowerPoint Presentation</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dc:creator>
  <dc:description>Call if we can help   800-590-7850_x000d_
_x000d_
(c) Copyright MegaPrint 2001</dc:description>
  <cp:lastModifiedBy>Dyandra Johnson</cp:lastModifiedBy>
  <cp:revision>344</cp:revision>
  <cp:lastPrinted>2017-02-06T21:07:45Z</cp:lastPrinted>
  <dcterms:created xsi:type="dcterms:W3CDTF">2008-11-18T21:26:07Z</dcterms:created>
  <dcterms:modified xsi:type="dcterms:W3CDTF">2021-03-10T03:31:54Z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TC300007831033</vt:lpwstr>
  </property>
</Properties>
</file>