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ink/ink1.xml" ContentType="application/inkml+xml"/>
  <Override PartName="/ppt/ink/ink2.xml" ContentType="application/inkml+xml"/>
  <Override PartName="/ppt/ink/ink3.xml" ContentType="application/inkml+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ink/ink4.xml" ContentType="application/inkml+xml"/>
  <Override PartName="/ppt/ink/ink5.xml" ContentType="application/inkml+xml"/>
  <Override PartName="/ppt/ink/ink6.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handoutMasterIdLst>
    <p:handoutMasterId r:id="rId12"/>
  </p:handoutMasterIdLst>
  <p:sldIdLst>
    <p:sldId id="256" r:id="rId2"/>
    <p:sldId id="257" r:id="rId3"/>
    <p:sldId id="268" r:id="rId4"/>
    <p:sldId id="269" r:id="rId5"/>
    <p:sldId id="271" r:id="rId6"/>
    <p:sldId id="260" r:id="rId7"/>
    <p:sldId id="270" r:id="rId8"/>
    <p:sldId id="261" r:id="rId9"/>
    <p:sldId id="263" r:id="rId10"/>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EC20E35-A176-4012-BC5E-935CFFF8708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94599" autoAdjust="0"/>
  </p:normalViewPr>
  <p:slideViewPr>
    <p:cSldViewPr>
      <p:cViewPr varScale="1">
        <p:scale>
          <a:sx n="72" d="100"/>
          <a:sy n="72" d="100"/>
        </p:scale>
        <p:origin x="510" y="78"/>
      </p:cViewPr>
      <p:guideLst>
        <p:guide pos="3839"/>
        <p:guide orient="horz" pos="2160"/>
      </p:guideLst>
    </p:cSldViewPr>
  </p:slideViewPr>
  <p:notesTextViewPr>
    <p:cViewPr>
      <p:scale>
        <a:sx n="1" d="1"/>
        <a:sy n="1" d="1"/>
      </p:scale>
      <p:origin x="0" y="0"/>
    </p:cViewPr>
  </p:notesTextViewPr>
  <p:notesViewPr>
    <p:cSldViewPr showGuides="1">
      <p:cViewPr varScale="1">
        <p:scale>
          <a:sx n="52" d="100"/>
          <a:sy n="52" d="100"/>
        </p:scale>
        <p:origin x="2664" y="3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0119837-5B71-4D44-BB01-DB0B084933C8}" type="doc">
      <dgm:prSet loTypeId="urn:microsoft.com/office/officeart/2005/8/layout/vList2" loCatId="list" qsTypeId="urn:microsoft.com/office/officeart/2005/8/quickstyle/simple1" qsCatId="simple" csTypeId="urn:microsoft.com/office/officeart/2005/8/colors/accent1_1" csCatId="accent1" phldr="1"/>
      <dgm:spPr/>
      <dgm:t>
        <a:bodyPr/>
        <a:lstStyle/>
        <a:p>
          <a:endParaRPr lang="en-US"/>
        </a:p>
      </dgm:t>
    </dgm:pt>
    <dgm:pt modelId="{ED5DCCC5-BCA8-4491-AA37-BAF153ECA184}" type="pres">
      <dgm:prSet presAssocID="{90119837-5B71-4D44-BB01-DB0B084933C8}" presName="linear" presStyleCnt="0">
        <dgm:presLayoutVars>
          <dgm:animLvl val="lvl"/>
          <dgm:resizeHandles val="exact"/>
        </dgm:presLayoutVars>
      </dgm:prSet>
      <dgm:spPr/>
    </dgm:pt>
  </dgm:ptLst>
  <dgm:cxnLst>
    <dgm:cxn modelId="{E2EE33AC-3CDB-41AB-99D0-EE89822B0377}" type="presOf" srcId="{90119837-5B71-4D44-BB01-DB0B084933C8}" destId="{ED5DCCC5-BCA8-4491-AA37-BAF153ECA184}"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84AA43A-3F76-4A13-9CD6-36134EB429E3}" type="datetimeFigureOut">
              <a:rPr lang="en-US"/>
              <a:t>4/23/24</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850423A-8BCE-448E-A97B-03A88B2B12C1}" type="slidenum">
              <a:rPr/>
              <a:t>‹#›</a:t>
            </a:fld>
            <a:endParaRPr/>
          </a:p>
        </p:txBody>
      </p:sp>
    </p:spTree>
    <p:extLst>
      <p:ext uri="{BB962C8B-B14F-4D97-AF65-F5344CB8AC3E}">
        <p14:creationId xmlns:p14="http://schemas.microsoft.com/office/powerpoint/2010/main" val="405139585"/>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9:40:00.303"/>
    </inkml:context>
    <inkml:brush xml:id="br0">
      <inkml:brushProperty name="width" value="0.06" units="cm"/>
      <inkml:brushProperty name="height" value="0.06" units="cm"/>
    </inkml:brush>
  </inkml:definitions>
  <inkml:trace contextRef="#ctx0" brushRef="#br0">133 45 7881,'-29'0'-183,"1"-2"-46,3-3 0,4-1 742,7-4-6,5-3-937,3 11 0,14-4 182,7 6 0,-1 0-406,6 0 654,-4 6 0,6 2 0,0 7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19:40:01.272"/>
    </inkml:context>
    <inkml:brush xml:id="br0">
      <inkml:brushProperty name="width" value="0.06" units="cm"/>
      <inkml:brushProperty name="height" value="0.06" units="cm"/>
    </inkml:brush>
  </inkml:definitions>
  <inkml:trace contextRef="#ctx0" brushRef="#br0">250 15 7892,'-6'13'0,"-4"-3"-157,-3-5 267,-2-3-918,1-2 508,5 0 300,3 0 0,6 0 0,0 0 0</inkml:trace>
  <inkml:trace contextRef="#ctx0" brushRef="#br0" timeOffset="183">133 1 7919,'-16'21'16,"-4"-7"1,-3-7 0,0-5 0,5-4 372,7-3-367,-2 3-485,11-4-395,-4 6 662,6 6 0,0 3 196,0 5 0,0 8 0,0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22:46:32.886"/>
    </inkml:context>
    <inkml:brush xml:id="br0">
      <inkml:brushProperty name="width" value="0.06" units="cm"/>
      <inkml:brushProperty name="height" value="0.06" units="cm"/>
    </inkml:brush>
  </inkml:definitions>
  <inkml:trace contextRef="#ctx0" brushRef="#br0">74 44 7927,'-15'-1'0,"0"-4"73,0-5 1,6 2-13,-1-2-577,7 7 129,-4-4 1,9 7 204,3 0 1,-2 0-191,7 0 372,-1 0 0,6 0 0,0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22:47:57.926"/>
    </inkml:context>
    <inkml:brush xml:id="br0">
      <inkml:brushProperty name="width" value="0.06" units="cm"/>
      <inkml:brushProperty name="height" value="0.06" units="cm"/>
    </inkml:brush>
  </inkml:definitions>
  <inkml:trace contextRef="#ctx0" brushRef="#br0">118 0 8130,'-23'5'0,"2"0"0,1 0-1272,1 2 937,6-6 0,1 7 247,7-3 0,0 4 88,5 5 0,0 1 0,0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22:47:59.081"/>
    </inkml:context>
    <inkml:brush xml:id="br0">
      <inkml:brushProperty name="width" value="0.06" units="cm"/>
      <inkml:brushProperty name="height" value="0.06" units="cm"/>
    </inkml:brush>
  </inkml:definitions>
  <inkml:trace contextRef="#ctx0" brushRef="#br0">229 30 7947,'-6'-8'-1172,"4"1"1172,-4 7 0,6-7 0,0-1 0</inkml:trace>
  <inkml:trace contextRef="#ctx0" brushRef="#br0" timeOffset="181">112 221 8237,'-21'-7'-94,"-2"-4"0,-2-4 0,4-1-485,5 3 0,11 8 496,14 0 0,5 8 83,0 2 0,7 7 0,2-4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2T13:45:14.029"/>
    </inkml:context>
    <inkml:brush xml:id="br0">
      <inkml:brushProperty name="width" value="0.06" units="cm"/>
      <inkml:brushProperty name="height" value="0.06" units="cm"/>
    </inkml:brush>
  </inkml:definitions>
  <inkml:trace contextRef="#ctx0" brushRef="#br0">198 60 7838,'-44'-5'-53,"1"0"1,4 2 0,7 1-583,5 2 1,14 0 153,13 0 356,0 0 125,13 0 0,-11-2 0,3-3 0,-3 4 0,-2-19 0,0 4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F674A4F-2B7A-4ECB-A400-260B2FFC03C1}" type="datetimeFigureOut">
              <a:rPr lang="en-US"/>
              <a:t>4/23/24</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1F2A70B-78F2-4DCF-B53B-C990D2FAFB8A}" type="slidenum">
              <a:rPr/>
              <a:t>‹#›</a:t>
            </a:fld>
            <a:endParaRPr/>
          </a:p>
        </p:txBody>
      </p:sp>
    </p:spTree>
    <p:extLst>
      <p:ext uri="{BB962C8B-B14F-4D97-AF65-F5344CB8AC3E}">
        <p14:creationId xmlns:p14="http://schemas.microsoft.com/office/powerpoint/2010/main" val="24115705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2413" y="1905000"/>
            <a:ext cx="9144000" cy="2667000"/>
          </a:xfrm>
        </p:spPr>
        <p:txBody>
          <a:bodyPr>
            <a:noAutofit/>
          </a:bodyPr>
          <a:lstStyle>
            <a:lvl1pPr>
              <a:defRPr sz="5400"/>
            </a:lvl1pPr>
          </a:lstStyle>
          <a:p>
            <a:r>
              <a:rPr lang="en-US"/>
              <a:t>Click to edit Master title style</a:t>
            </a:r>
            <a:endParaRPr/>
          </a:p>
        </p:txBody>
      </p:sp>
      <p:grpSp>
        <p:nvGrpSpPr>
          <p:cNvPr id="256" name="line" descr="Line graphic"/>
          <p:cNvGrpSpPr/>
          <p:nvPr/>
        </p:nvGrpSpPr>
        <p:grpSpPr bwMode="invGray">
          <a:xfrm>
            <a:off x="1584896" y="4724400"/>
            <a:ext cx="8631936" cy="64008"/>
            <a:chOff x="-4110038" y="2703513"/>
            <a:chExt cx="17394239" cy="160336"/>
          </a:xfrm>
          <a:solidFill>
            <a:schemeClr val="accent1"/>
          </a:solidFill>
        </p:grpSpPr>
        <p:sp>
          <p:nvSpPr>
            <p:cNvPr id="257" name="Freeform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8" name="Freeform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9" name="Freeform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0" name="Freeform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1" name="Freeform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2" name="Freeform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3" name="Freeform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4" name="Freeform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5" name="Freeform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6" name="Freeform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7" name="Freeform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8" name="Freeform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9" name="Freeform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0" name="Freeform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1" name="Freeform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2" name="Freeform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3" name="Freeform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4" name="Freeform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5" name="Freeform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6" name="Freeform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7" name="Freeform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8" name="Freeform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9" name="Freeform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0" name="Freeform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1" name="Freeform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2" name="Freeform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3" name="Freeform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4" name="Freeform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5" name="Freeform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6" name="Freeform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7" name="Freeform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8" name="Freeform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9" name="Freeform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0" name="Freeform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1" name="Freeform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2" name="Freeform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3" name="Freeform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4" name="Freeform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5" name="Freeform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6" name="Freeform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7" name="Freeform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8" name="Freeform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9" name="Freeform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0" name="Freeform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1" name="Freeform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2" name="Freeform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3" name="Freeform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4" name="Freeform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5" name="Freeform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6" name="Freeform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7" name="Freeform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8" name="Freeform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9" name="Freeform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0" name="Freeform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1" name="Freeform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2" name="Freeform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3" name="Freeform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4" name="Freeform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5" name="Freeform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6" name="Freeform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7" name="Freeform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8" name="Freeform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9" name="Freeform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0" name="Freeform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1" name="Freeform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2" name="Freeform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3" name="Freeform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4" name="Freeform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5" name="Freeform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6" name="Freeform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7" name="Freeform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8" name="Freeform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9" name="Freeform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0" name="Freeform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1" name="Freeform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2" name="Freeform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3" name="Freeform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4" name="Freeform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5" name="Freeform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6" name="Freeform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7" name="Freeform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8" name="Freeform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9" name="Freeform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0" name="Freeform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1" name="Freeform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2" name="Freeform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3" name="Freeform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4" name="Freeform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5" name="Freeform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6" name="Freeform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7" name="Freeform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8" name="Freeform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9" name="Freeform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0" name="Freeform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1" name="Freeform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2" name="Freeform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3" name="Freeform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4" name="Freeform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5" name="Freeform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6" name="Freeform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7" name="Freeform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8" name="Freeform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9" name="Freeform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0" name="Freeform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1" name="Freeform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2" name="Freeform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3" name="Freeform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4" name="Freeform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5" name="Freeform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6" name="Freeform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7" name="Freeform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8" name="Freeform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9" name="Freeform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0" name="Freeform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1" name="Freeform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2" name="Freeform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3" name="Freeform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4" name="Freeform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5" name="Freeform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6" name="Freeform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7" name="Freeform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8" name="Freeform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9" name="Freeform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grpSp>
      <p:sp>
        <p:nvSpPr>
          <p:cNvPr id="3" name="Subtitle 2"/>
          <p:cNvSpPr>
            <a:spLocks noGrp="1"/>
          </p:cNvSpPr>
          <p:nvPr>
            <p:ph type="subTitle" idx="1"/>
          </p:nvPr>
        </p:nvSpPr>
        <p:spPr>
          <a:xfrm>
            <a:off x="1522413" y="5105400"/>
            <a:ext cx="9143999" cy="1066800"/>
          </a:xfrm>
        </p:spPr>
        <p:txBody>
          <a:bodyPr/>
          <a:lstStyle>
            <a:lvl1pPr marL="0" indent="0" algn="l">
              <a:spcBef>
                <a:spcPts val="0"/>
              </a:spcBef>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Tree>
    <p:extLst>
      <p:ext uri="{BB962C8B-B14F-4D97-AF65-F5344CB8AC3E}">
        <p14:creationId xmlns:p14="http://schemas.microsoft.com/office/powerpoint/2010/main" val="674356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grpSp>
        <p:nvGrpSpPr>
          <p:cNvPr id="7" name="line" descr="Line graphic"/>
          <p:cNvGrpSpPr/>
          <p:nvPr/>
        </p:nvGrpSpPr>
        <p:grpSpPr bwMode="invGray">
          <a:xfrm>
            <a:off x="1522413" y="1514475"/>
            <a:ext cx="10569575" cy="64008"/>
            <a:chOff x="1522413" y="1514475"/>
            <a:chExt cx="10569575" cy="64008"/>
          </a:xfrm>
        </p:grpSpPr>
        <p:sp>
          <p:nvSpPr>
            <p:cNvPr id="8" name="Freeform 7"/>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 name="Freeform 8"/>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0" name="Freeform 9"/>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3" name="Vertical Text Placeholder 2"/>
          <p:cNvSpPr>
            <a:spLocks noGrp="1"/>
          </p:cNvSpPr>
          <p:nvPr>
            <p:ph type="body" orient="vert" idx="1"/>
          </p:nvPr>
        </p:nvSpPr>
        <p:spPr/>
        <p:txBody>
          <a:bodyPr vert="eaVert"/>
          <a:lstStyle>
            <a:lvl5pPr>
              <a:defRPr/>
            </a:lvl5pPr>
            <a:lvl6pPr marL="1956816">
              <a:defRPr/>
            </a:lvl6pPr>
            <a:lvl7pPr marL="1956816">
              <a:defRPr/>
            </a:lvl7pPr>
            <a:lvl8pPr marL="1956816">
              <a:defRPr/>
            </a:lvl8pPr>
            <a:lvl9pPr marL="1956816">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9AFE8FB1-0A7A-443E-AAF7-31D4FA1AA312}" type="datetimeFigureOut">
              <a:rPr lang="en-US"/>
              <a:t>4/23/24</a:t>
            </a:fld>
            <a:endParaRPr/>
          </a:p>
        </p:txBody>
      </p:sp>
      <p:sp>
        <p:nvSpPr>
          <p:cNvPr id="6" name="Slide Number Placeholder 5"/>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2126793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361612" y="274639"/>
            <a:ext cx="1371600" cy="5901747"/>
          </a:xfrm>
        </p:spPr>
        <p:txBody>
          <a:bodyPr vert="eaVert"/>
          <a:lstStyle/>
          <a:p>
            <a:r>
              <a:rPr lang="en-US"/>
              <a:t>Click to edit Master title style</a:t>
            </a:r>
            <a:endParaRPr/>
          </a:p>
        </p:txBody>
      </p:sp>
      <p:grpSp>
        <p:nvGrpSpPr>
          <p:cNvPr id="7" name="line" descr="Line graphic"/>
          <p:cNvGrpSpPr/>
          <p:nvPr/>
        </p:nvGrpSpPr>
        <p:grpSpPr bwMode="invGray">
          <a:xfrm rot="5400000">
            <a:off x="6864412" y="3472598"/>
            <a:ext cx="6492240" cy="64008"/>
            <a:chOff x="1522413" y="1514475"/>
            <a:chExt cx="10569575" cy="64008"/>
          </a:xfrm>
        </p:grpSpPr>
        <p:sp>
          <p:nvSpPr>
            <p:cNvPr id="8"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0"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3" name="Vertical Text Placeholder 2"/>
          <p:cNvSpPr>
            <a:spLocks noGrp="1"/>
          </p:cNvSpPr>
          <p:nvPr>
            <p:ph type="body" orient="vert" idx="1" hasCustomPrompt="1"/>
          </p:nvPr>
        </p:nvSpPr>
        <p:spPr>
          <a:xfrm>
            <a:off x="608012" y="277813"/>
            <a:ext cx="9144001" cy="5898573"/>
          </a:xfrm>
        </p:spPr>
        <p:txBody>
          <a:bodyPr vert="eaVert"/>
          <a:lstStyle>
            <a:lvl5pPr>
              <a:defRPr/>
            </a:lvl5pPr>
            <a:lvl6pPr marL="1261872" indent="0">
              <a:buNone/>
              <a:defRPr/>
            </a:lvl6pPr>
            <a:lvl7pPr>
              <a:defRPr/>
            </a:lvl7pPr>
            <a:lvl8pPr>
              <a:defRPr baseline="0"/>
            </a:lvl8pPr>
            <a:lvl9pPr>
              <a:defRPr baseline="0"/>
            </a:lvl9pPr>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endParaRPr lang="en-US" dirty="0"/>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9AFE8FB1-0A7A-443E-AAF7-31D4FA1AA312}" type="datetimeFigureOut">
              <a:rPr lang="en-US"/>
              <a:t>4/23/24</a:t>
            </a:fld>
            <a:endParaRPr/>
          </a:p>
        </p:txBody>
      </p:sp>
      <p:sp>
        <p:nvSpPr>
          <p:cNvPr id="6" name="Slide Number Placeholder 5"/>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2211791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2414" y="274638"/>
            <a:ext cx="9143998" cy="1020762"/>
          </a:xfrm>
        </p:spPr>
        <p:txBody>
          <a:bodyPr/>
          <a:lstStyle/>
          <a:p>
            <a:r>
              <a:rPr lang="en-US"/>
              <a:t>Click to edit Master title style</a:t>
            </a:r>
            <a:endParaRPr/>
          </a:p>
        </p:txBody>
      </p:sp>
      <p:grpSp>
        <p:nvGrpSpPr>
          <p:cNvPr id="167" name="line" descr="Line graphic"/>
          <p:cNvGrpSpPr/>
          <p:nvPr/>
        </p:nvGrpSpPr>
        <p:grpSpPr bwMode="invGray">
          <a:xfrm>
            <a:off x="1522413" y="1514475"/>
            <a:ext cx="10569575" cy="64008"/>
            <a:chOff x="1522413" y="1514475"/>
            <a:chExt cx="10569575" cy="64008"/>
          </a:xfrm>
        </p:grpSpPr>
        <p:sp>
          <p:nvSpPr>
            <p:cNvPr id="168"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3" name="Content Placeholder 2"/>
          <p:cNvSpPr>
            <a:spLocks noGrp="1"/>
          </p:cNvSpPr>
          <p:nvPr>
            <p:ph idx="1"/>
          </p:nvPr>
        </p:nvSpPr>
        <p:spPr/>
        <p:txBody>
          <a:bodyPr/>
          <a:lstStyle>
            <a:lvl2pPr marL="548640">
              <a:defRPr/>
            </a:lvl2pPr>
            <a:lvl3pPr marL="777240">
              <a:defRPr/>
            </a:lvl3pPr>
            <a:lvl4pPr marL="1005840">
              <a:defRPr/>
            </a:lvl4pPr>
            <a:lvl5pPr marL="1234440">
              <a:defRPr/>
            </a:lvl5pPr>
            <a:lvl6pPr marL="1463040">
              <a:defRPr baseline="0"/>
            </a:lvl6pPr>
            <a:lvl7pPr marL="1691640">
              <a:defRPr baseline="0"/>
            </a:lvl7pPr>
            <a:lvl8pPr marL="1920240">
              <a:defRPr baseline="0"/>
            </a:lvl8pPr>
            <a:lvl9pPr marL="2148840">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9AFE8FB1-0A7A-443E-AAF7-31D4FA1AA312}" type="datetimeFigureOut">
              <a:rPr lang="en-US"/>
              <a:t>4/23/24</a:t>
            </a:fld>
            <a:endParaRPr/>
          </a:p>
        </p:txBody>
      </p:sp>
      <p:sp>
        <p:nvSpPr>
          <p:cNvPr id="6" name="Slide Number Placeholder 5"/>
          <p:cNvSpPr>
            <a:spLocks noGrp="1"/>
          </p:cNvSpPr>
          <p:nvPr>
            <p:ph type="sldNum" sz="quarter" idx="12"/>
          </p:nvPr>
        </p:nvSpPr>
        <p:spPr/>
        <p:txBody>
          <a:bodyPr/>
          <a:lstStyle/>
          <a:p>
            <a:fld id="{25BA54BD-C84D-46CE-8B72-31BFB26ABA43}" type="slidenum">
              <a:rPr/>
              <a:t>‹#›</a:t>
            </a:fld>
            <a:endParaRPr dirty="0"/>
          </a:p>
        </p:txBody>
      </p:sp>
    </p:spTree>
    <p:extLst>
      <p:ext uri="{BB962C8B-B14F-4D97-AF65-F5344CB8AC3E}">
        <p14:creationId xmlns:p14="http://schemas.microsoft.com/office/powerpoint/2010/main" val="2614472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22413" y="1905000"/>
            <a:ext cx="9144000" cy="2667000"/>
          </a:xfrm>
        </p:spPr>
        <p:txBody>
          <a:bodyPr anchor="b">
            <a:noAutofit/>
          </a:bodyPr>
          <a:lstStyle>
            <a:lvl1pPr algn="l">
              <a:defRPr sz="4400" b="0" cap="none" baseline="0"/>
            </a:lvl1pPr>
          </a:lstStyle>
          <a:p>
            <a:r>
              <a:rPr lang="en-US"/>
              <a:t>Click to edit Master title style</a:t>
            </a:r>
            <a:endParaRPr/>
          </a:p>
        </p:txBody>
      </p:sp>
      <p:grpSp>
        <p:nvGrpSpPr>
          <p:cNvPr id="255" name="line" descr="Line graphic"/>
          <p:cNvGrpSpPr/>
          <p:nvPr/>
        </p:nvGrpSpPr>
        <p:grpSpPr bwMode="invGray">
          <a:xfrm>
            <a:off x="1584896" y="4724400"/>
            <a:ext cx="8631936" cy="64008"/>
            <a:chOff x="-4110038" y="2703513"/>
            <a:chExt cx="17394239" cy="160336"/>
          </a:xfrm>
          <a:solidFill>
            <a:schemeClr val="accent1"/>
          </a:solidFill>
        </p:grpSpPr>
        <p:sp>
          <p:nvSpPr>
            <p:cNvPr id="256" name="Freeform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7" name="Freeform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8" name="Freeform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9" name="Freeform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0" name="Freeform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1" name="Freeform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2" name="Freeform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3" name="Freeform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4" name="Freeform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5" name="Freeform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6" name="Freeform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7" name="Freeform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8" name="Freeform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9" name="Freeform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0" name="Freeform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1" name="Freeform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2" name="Freeform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3" name="Freeform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4" name="Freeform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5" name="Freeform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6" name="Freeform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7" name="Freeform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8" name="Freeform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9" name="Freeform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0" name="Freeform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1" name="Freeform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2" name="Freeform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3" name="Freeform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4" name="Freeform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5" name="Freeform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6" name="Freeform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7" name="Freeform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8" name="Freeform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9" name="Freeform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0" name="Freeform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1" name="Freeform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2" name="Freeform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3" name="Freeform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4" name="Freeform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5" name="Freeform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6" name="Freeform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7" name="Freeform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8" name="Freeform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9" name="Freeform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0" name="Freeform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1" name="Freeform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2" name="Freeform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3" name="Freeform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4" name="Freeform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5" name="Freeform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6" name="Freeform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7" name="Freeform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8" name="Freeform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9" name="Freeform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0" name="Freeform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1" name="Freeform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2" name="Freeform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3" name="Freeform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4" name="Freeform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5" name="Freeform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6" name="Freeform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7" name="Freeform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8" name="Freeform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9" name="Freeform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0" name="Freeform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1" name="Freeform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2" name="Freeform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3" name="Freeform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4" name="Freeform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5" name="Freeform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6" name="Freeform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7" name="Freeform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8" name="Freeform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9" name="Freeform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0" name="Freeform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1" name="Freeform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2" name="Freeform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3" name="Freeform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4" name="Freeform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5" name="Freeform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6" name="Freeform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7" name="Freeform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8" name="Freeform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9" name="Freeform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0" name="Freeform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1" name="Freeform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2" name="Freeform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3" name="Freeform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4" name="Freeform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5" name="Freeform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6" name="Freeform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7" name="Freeform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8" name="Freeform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9" name="Freeform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0" name="Freeform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1" name="Freeform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2" name="Freeform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3" name="Freeform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4" name="Freeform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5" name="Freeform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6" name="Freeform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7" name="Freeform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8" name="Freeform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9" name="Freeform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0" name="Freeform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1" name="Freeform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2" name="Freeform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3" name="Freeform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4" name="Freeform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5" name="Freeform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6" name="Freeform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7" name="Freeform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8" name="Freeform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9" name="Freeform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0" name="Freeform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1" name="Freeform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2" name="Freeform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3" name="Freeform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4" name="Freeform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5" name="Freeform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6" name="Freeform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7" name="Freeform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8" name="Freeform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grpSp>
      <p:sp>
        <p:nvSpPr>
          <p:cNvPr id="3" name="Text Placeholder 2"/>
          <p:cNvSpPr>
            <a:spLocks noGrp="1"/>
          </p:cNvSpPr>
          <p:nvPr>
            <p:ph type="body" idx="1"/>
          </p:nvPr>
        </p:nvSpPr>
        <p:spPr>
          <a:xfrm>
            <a:off x="1522413" y="5102525"/>
            <a:ext cx="9143999" cy="1069675"/>
          </a:xfrm>
        </p:spPr>
        <p:txBody>
          <a:bodyPr anchor="t">
            <a:normAutofit/>
          </a:bodyPr>
          <a:lstStyle>
            <a:lvl1pPr marL="0" indent="0">
              <a:spcBef>
                <a:spcPts val="0"/>
              </a:spcBef>
              <a:buNone/>
              <a:defRPr sz="24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9AFE8FB1-0A7A-443E-AAF7-31D4FA1AA312}" type="datetimeFigureOut">
              <a:rPr lang="en-US"/>
              <a:t>4/23/24</a:t>
            </a:fld>
            <a:endParaRPr/>
          </a:p>
        </p:txBody>
      </p:sp>
      <p:sp>
        <p:nvSpPr>
          <p:cNvPr id="6" name="Slide Number Placeholder 5"/>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4058797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22414" y="274638"/>
            <a:ext cx="9143998" cy="1020762"/>
          </a:xfrm>
        </p:spPr>
        <p:txBody>
          <a:bodyPr/>
          <a:lstStyle/>
          <a:p>
            <a:r>
              <a:rPr lang="en-US"/>
              <a:t>Click to edit Master title style</a:t>
            </a:r>
            <a:endParaRPr/>
          </a:p>
        </p:txBody>
      </p:sp>
      <p:grpSp>
        <p:nvGrpSpPr>
          <p:cNvPr id="158" name="line" descr="Line graphic"/>
          <p:cNvGrpSpPr/>
          <p:nvPr/>
        </p:nvGrpSpPr>
        <p:grpSpPr bwMode="invGray">
          <a:xfrm>
            <a:off x="1522413" y="1514475"/>
            <a:ext cx="10569575" cy="64008"/>
            <a:chOff x="1522413" y="1514475"/>
            <a:chExt cx="10569575" cy="64008"/>
          </a:xfrm>
        </p:grpSpPr>
        <p:sp>
          <p:nvSpPr>
            <p:cNvPr id="159"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0"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1"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2"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3"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4"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5"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6"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7"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8"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1"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2"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3" name="Content Placeholder 2"/>
          <p:cNvSpPr>
            <a:spLocks noGrp="1"/>
          </p:cNvSpPr>
          <p:nvPr>
            <p:ph sz="half" idx="1"/>
          </p:nvPr>
        </p:nvSpPr>
        <p:spPr>
          <a:xfrm>
            <a:off x="1522413" y="1905000"/>
            <a:ext cx="4419599" cy="4267200"/>
          </a:xfrm>
        </p:spPr>
        <p:txBody>
          <a:bodyPr>
            <a:normAutofit/>
          </a:bodyPr>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46815" y="1905000"/>
            <a:ext cx="4419598" cy="4267200"/>
          </a:xfrm>
        </p:spPr>
        <p:txBody>
          <a:bodyPr>
            <a:normAutofit/>
          </a:bodyPr>
          <a:lstStyle>
            <a:lvl1pPr>
              <a:defRPr sz="2400"/>
            </a:lvl1pPr>
            <a:lvl2pPr>
              <a:defRPr sz="2000"/>
            </a:lvl2pPr>
            <a:lvl3pPr>
              <a:defRPr sz="1800"/>
            </a:lvl3pPr>
            <a:lvl4pPr>
              <a:defRPr sz="1600"/>
            </a:lvl4pPr>
            <a:lvl5pPr>
              <a:defRPr sz="1600"/>
            </a:lvl5pPr>
            <a:lvl6pPr marL="1956816">
              <a:defRPr sz="1600"/>
            </a:lvl6pPr>
            <a:lvl7pPr marL="1956816">
              <a:defRPr sz="1600"/>
            </a:lvl7pPr>
            <a:lvl8pPr marL="1956816">
              <a:defRPr sz="1600" baseline="0"/>
            </a:lvl8pPr>
            <a:lvl9pPr marL="1956816">
              <a:defRPr sz="16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9AFE8FB1-0A7A-443E-AAF7-31D4FA1AA312}" type="datetimeFigureOut">
              <a:rPr lang="en-US"/>
              <a:t>4/23/24</a:t>
            </a:fld>
            <a:endParaRPr/>
          </a:p>
        </p:txBody>
      </p:sp>
      <p:sp>
        <p:nvSpPr>
          <p:cNvPr id="7" name="Slide Number Placeholder 6"/>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1683294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22414" y="274638"/>
            <a:ext cx="9143998" cy="1020762"/>
          </a:xfrm>
        </p:spPr>
        <p:txBody>
          <a:bodyPr/>
          <a:lstStyle>
            <a:lvl1pPr>
              <a:defRPr/>
            </a:lvl1pPr>
          </a:lstStyle>
          <a:p>
            <a:r>
              <a:rPr lang="en-US"/>
              <a:t>Click to edit Master title style</a:t>
            </a:r>
            <a:endParaRPr/>
          </a:p>
        </p:txBody>
      </p:sp>
      <p:grpSp>
        <p:nvGrpSpPr>
          <p:cNvPr id="160" name="line" descr="Line graphic"/>
          <p:cNvGrpSpPr/>
          <p:nvPr/>
        </p:nvGrpSpPr>
        <p:grpSpPr bwMode="invGray">
          <a:xfrm>
            <a:off x="1522413" y="1514475"/>
            <a:ext cx="10569575" cy="64008"/>
            <a:chOff x="1522413" y="1514475"/>
            <a:chExt cx="10569575" cy="64008"/>
          </a:xfrm>
        </p:grpSpPr>
        <p:sp>
          <p:nvSpPr>
            <p:cNvPr id="161" name="Freeform 16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2" name="Freeform 16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3" name="Freeform 16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4"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5"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6"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7"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8"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1"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2"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3"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4"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3" name="Text Placeholder 2"/>
          <p:cNvSpPr>
            <a:spLocks noGrp="1"/>
          </p:cNvSpPr>
          <p:nvPr>
            <p:ph type="body" idx="1"/>
          </p:nvPr>
        </p:nvSpPr>
        <p:spPr>
          <a:xfrm>
            <a:off x="1522413" y="1905000"/>
            <a:ext cx="4416552"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22413" y="2819399"/>
            <a:ext cx="4416552" cy="3352801"/>
          </a:xfrm>
        </p:spPr>
        <p:txBody>
          <a:bodyPr/>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49860" y="1905000"/>
            <a:ext cx="4416552"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49860" y="2819399"/>
            <a:ext cx="4416552" cy="3352801"/>
          </a:xfrm>
        </p:spPr>
        <p:txBody>
          <a:bodyPr/>
          <a:lstStyle>
            <a:lvl1pPr>
              <a:defRPr sz="2400"/>
            </a:lvl1pPr>
            <a:lvl2pPr>
              <a:defRPr sz="2000"/>
            </a:lvl2pPr>
            <a:lvl3pPr>
              <a:defRPr sz="1800"/>
            </a:lvl3pPr>
            <a:lvl4pPr>
              <a:defRPr sz="1600"/>
            </a:lvl4pPr>
            <a:lvl5pPr marL="1956816">
              <a:defRPr sz="1600"/>
            </a:lvl5pPr>
            <a:lvl6pPr marL="1956816">
              <a:defRPr sz="1600"/>
            </a:lvl6pPr>
            <a:lvl7pPr marL="1956816">
              <a:defRPr sz="1600"/>
            </a:lvl7pPr>
            <a:lvl8pPr marL="1956816">
              <a:defRPr sz="1600"/>
            </a:lvl8pPr>
            <a:lvl9pPr marL="1956816">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endParaRPr/>
          </a:p>
        </p:txBody>
      </p:sp>
      <p:sp>
        <p:nvSpPr>
          <p:cNvPr id="7" name="Date Placeholder 6"/>
          <p:cNvSpPr>
            <a:spLocks noGrp="1"/>
          </p:cNvSpPr>
          <p:nvPr>
            <p:ph type="dt" sz="half" idx="10"/>
          </p:nvPr>
        </p:nvSpPr>
        <p:spPr/>
        <p:txBody>
          <a:bodyPr/>
          <a:lstStyle/>
          <a:p>
            <a:fld id="{9AFE8FB1-0A7A-443E-AAF7-31D4FA1AA312}" type="datetimeFigureOut">
              <a:rPr lang="en-US"/>
              <a:t>4/23/24</a:t>
            </a:fld>
            <a:endParaRPr/>
          </a:p>
        </p:txBody>
      </p:sp>
      <p:sp>
        <p:nvSpPr>
          <p:cNvPr id="9" name="Slide Number Placeholder 8"/>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4182491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grpSp>
        <p:nvGrpSpPr>
          <p:cNvPr id="156" name="line" descr="Line graphic"/>
          <p:cNvGrpSpPr/>
          <p:nvPr/>
        </p:nvGrpSpPr>
        <p:grpSpPr bwMode="invGray">
          <a:xfrm>
            <a:off x="1522413" y="1514475"/>
            <a:ext cx="10569575" cy="64008"/>
            <a:chOff x="1522413" y="1514475"/>
            <a:chExt cx="10569575" cy="64008"/>
          </a:xfrm>
        </p:grpSpPr>
        <p:sp>
          <p:nvSpPr>
            <p:cNvPr id="157"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8"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9"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0"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1"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2"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3"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4"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5"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6"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7"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8"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4" name="Footer Placeholder 3"/>
          <p:cNvSpPr>
            <a:spLocks noGrp="1"/>
          </p:cNvSpPr>
          <p:nvPr>
            <p:ph type="ftr" sz="quarter" idx="11"/>
          </p:nvPr>
        </p:nvSpPr>
        <p:spPr/>
        <p:txBody>
          <a:bodyPr/>
          <a:lstStyle/>
          <a:p>
            <a:endParaRPr/>
          </a:p>
        </p:txBody>
      </p:sp>
      <p:sp>
        <p:nvSpPr>
          <p:cNvPr id="3" name="Date Placeholder 2"/>
          <p:cNvSpPr>
            <a:spLocks noGrp="1"/>
          </p:cNvSpPr>
          <p:nvPr>
            <p:ph type="dt" sz="half" idx="10"/>
          </p:nvPr>
        </p:nvSpPr>
        <p:spPr/>
        <p:txBody>
          <a:bodyPr/>
          <a:lstStyle/>
          <a:p>
            <a:fld id="{9AFE8FB1-0A7A-443E-AAF7-31D4FA1AA312}" type="datetimeFigureOut">
              <a:rPr lang="en-US"/>
              <a:t>4/23/24</a:t>
            </a:fld>
            <a:endParaRPr/>
          </a:p>
        </p:txBody>
      </p:sp>
      <p:sp>
        <p:nvSpPr>
          <p:cNvPr id="5" name="Slide Number Placeholder 4"/>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2531561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a:p>
        </p:txBody>
      </p:sp>
      <p:sp>
        <p:nvSpPr>
          <p:cNvPr id="2" name="Date Placeholder 1"/>
          <p:cNvSpPr>
            <a:spLocks noGrp="1"/>
          </p:cNvSpPr>
          <p:nvPr>
            <p:ph type="dt" sz="half" idx="10"/>
          </p:nvPr>
        </p:nvSpPr>
        <p:spPr/>
        <p:txBody>
          <a:bodyPr/>
          <a:lstStyle/>
          <a:p>
            <a:fld id="{9AFE8FB1-0A7A-443E-AAF7-31D4FA1AA312}" type="datetimeFigureOut">
              <a:rPr lang="en-US"/>
              <a:t>4/23/24</a:t>
            </a:fld>
            <a:endParaRPr/>
          </a:p>
        </p:txBody>
      </p:sp>
      <p:sp>
        <p:nvSpPr>
          <p:cNvPr id="4" name="Slide Number Placeholder 3"/>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1405966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2414" y="274638"/>
            <a:ext cx="9143998" cy="1020762"/>
          </a:xfrm>
        </p:spPr>
        <p:txBody>
          <a:bodyPr anchor="b">
            <a:noAutofit/>
          </a:bodyPr>
          <a:lstStyle>
            <a:lvl1pPr algn="l">
              <a:defRPr sz="3200" b="0"/>
            </a:lvl1pPr>
          </a:lstStyle>
          <a:p>
            <a:r>
              <a:rPr lang="en-US"/>
              <a:t>Click to edit Master title style</a:t>
            </a:r>
            <a:endParaRPr/>
          </a:p>
        </p:txBody>
      </p:sp>
      <p:sp>
        <p:nvSpPr>
          <p:cNvPr id="4" name="Text Placeholder 3"/>
          <p:cNvSpPr>
            <a:spLocks noGrp="1"/>
          </p:cNvSpPr>
          <p:nvPr>
            <p:ph type="body" sz="half" idx="2"/>
          </p:nvPr>
        </p:nvSpPr>
        <p:spPr>
          <a:xfrm>
            <a:off x="1522413" y="3429000"/>
            <a:ext cx="2743200" cy="2743200"/>
          </a:xfrm>
        </p:spPr>
        <p:txBody>
          <a:bodyPr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Content Placeholder 2"/>
          <p:cNvSpPr>
            <a:spLocks noGrp="1"/>
          </p:cNvSpPr>
          <p:nvPr>
            <p:ph idx="1"/>
          </p:nvPr>
        </p:nvSpPr>
        <p:spPr>
          <a:xfrm>
            <a:off x="4710022" y="1905000"/>
            <a:ext cx="5669280" cy="4038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baseline="0"/>
            </a:lvl7pPr>
            <a:lvl8pPr>
              <a:defRPr sz="1600" baseline="0"/>
            </a:lvl8pPr>
            <a:lvl9pPr>
              <a:defRPr sz="16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grpSp>
        <p:nvGrpSpPr>
          <p:cNvPr id="615" name="frame" descr="Box graphic"/>
          <p:cNvGrpSpPr/>
          <p:nvPr/>
        </p:nvGrpSpPr>
        <p:grpSpPr bwMode="invGray">
          <a:xfrm>
            <a:off x="4417839" y="1630821"/>
            <a:ext cx="6291028" cy="4575885"/>
            <a:chOff x="4417839" y="1630821"/>
            <a:chExt cx="6291028" cy="4575885"/>
          </a:xfrm>
        </p:grpSpPr>
        <p:grpSp>
          <p:nvGrpSpPr>
            <p:cNvPr id="616" name="Group 615"/>
            <p:cNvGrpSpPr/>
            <p:nvPr/>
          </p:nvGrpSpPr>
          <p:grpSpPr bwMode="invGray">
            <a:xfrm>
              <a:off x="5414491" y="1630821"/>
              <a:ext cx="5294376" cy="4114800"/>
              <a:chOff x="3310555" y="716546"/>
              <a:chExt cx="5294376" cy="4114800"/>
            </a:xfrm>
          </p:grpSpPr>
          <p:grpSp>
            <p:nvGrpSpPr>
              <p:cNvPr id="768" name="Group 767"/>
              <p:cNvGrpSpPr/>
              <p:nvPr/>
            </p:nvGrpSpPr>
            <p:grpSpPr bwMode="invGray">
              <a:xfrm flipH="1">
                <a:off x="3310555" y="737968"/>
                <a:ext cx="5294376" cy="54864"/>
                <a:chOff x="1522413" y="1514475"/>
                <a:chExt cx="10569575" cy="64008"/>
              </a:xfrm>
              <a:solidFill>
                <a:schemeClr val="accent1"/>
              </a:solidFill>
            </p:grpSpPr>
            <p:sp>
              <p:nvSpPr>
                <p:cNvPr id="844" name="Freeform 84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5" name="Freeform 84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6" name="Freeform 84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7"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8"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9"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0"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1"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2"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3"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4"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5"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6"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7"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8"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9"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0"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1"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2"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3"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4"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5"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6"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7"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8"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9"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0"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1"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2"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3"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4"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5"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6"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7"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8"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9"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0"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1"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2"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3"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4"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5"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6"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7"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8"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9"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0"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1"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2"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3"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4"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5"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6"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7"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8"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9"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0"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1"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2"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3"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4"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5"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6"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7"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8"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9"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0"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1"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2"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3"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4"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5"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6"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7"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769" name="Group 768"/>
              <p:cNvGrpSpPr/>
              <p:nvPr/>
            </p:nvGrpSpPr>
            <p:grpSpPr bwMode="invGray">
              <a:xfrm rot="16200000" flipH="1">
                <a:off x="6492229" y="2755658"/>
                <a:ext cx="4114800" cy="36576"/>
                <a:chOff x="1522413" y="1514475"/>
                <a:chExt cx="10569575" cy="64008"/>
              </a:xfrm>
              <a:solidFill>
                <a:schemeClr val="accent1"/>
              </a:solidFill>
            </p:grpSpPr>
            <p:sp>
              <p:nvSpPr>
                <p:cNvPr id="770" name="Freeform 76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1" name="Freeform 77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2" name="Freeform 77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3"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4"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5"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6"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7"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8"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9"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0"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1"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2"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3"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4"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5"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6"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7"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8"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9"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0"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1"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2"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3"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4"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5"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6"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7"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8"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9"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0"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1"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2"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3"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4"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5"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6"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7"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8"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9"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0"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1"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2"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3"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4"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5"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6"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7"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8"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9"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0"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1"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2"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3"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4"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5"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6"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7"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8"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9"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0"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1"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2"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3"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4"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5"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6"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7"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8"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9"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0"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1"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2"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3"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nvGrpSpPr>
            <p:cNvPr id="617" name="Group 616"/>
            <p:cNvGrpSpPr/>
            <p:nvPr/>
          </p:nvGrpSpPr>
          <p:grpSpPr bwMode="invGray">
            <a:xfrm rot="10800000">
              <a:off x="4417839" y="2091906"/>
              <a:ext cx="5294376" cy="4114800"/>
              <a:chOff x="3310555" y="716546"/>
              <a:chExt cx="5294376" cy="4114800"/>
            </a:xfrm>
          </p:grpSpPr>
          <p:grpSp>
            <p:nvGrpSpPr>
              <p:cNvPr id="618" name="Group 617"/>
              <p:cNvGrpSpPr/>
              <p:nvPr/>
            </p:nvGrpSpPr>
            <p:grpSpPr bwMode="invGray">
              <a:xfrm flipH="1">
                <a:off x="3310555" y="737968"/>
                <a:ext cx="5294376" cy="54864"/>
                <a:chOff x="1522413" y="1514475"/>
                <a:chExt cx="10569575" cy="64008"/>
              </a:xfrm>
              <a:solidFill>
                <a:schemeClr val="accent1"/>
              </a:solidFill>
            </p:grpSpPr>
            <p:sp>
              <p:nvSpPr>
                <p:cNvPr id="694" name="Freeform 69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5" name="Freeform 69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6" name="Freeform 69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7"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8"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9"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0"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1"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2"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3"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4"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5"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6"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7"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8"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9"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0"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1"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2"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3"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4"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5"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6"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7"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8"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9"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0"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1"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2"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3"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4"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5"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6"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7"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8"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9"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0"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1"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2"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3"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4"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5"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6"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7"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8"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9"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0"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1"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2"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3"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4"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5"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6"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7"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8"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9"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0"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1"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2"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3"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4"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5"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6"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7"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8"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9"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0"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1"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2"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3"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4"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5"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6"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7"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619" name="Group 618"/>
              <p:cNvGrpSpPr/>
              <p:nvPr/>
            </p:nvGrpSpPr>
            <p:grpSpPr bwMode="invGray">
              <a:xfrm rot="16200000" flipH="1">
                <a:off x="6492229" y="2755658"/>
                <a:ext cx="4114800" cy="36576"/>
                <a:chOff x="1522413" y="1514475"/>
                <a:chExt cx="10569575" cy="64008"/>
              </a:xfrm>
              <a:solidFill>
                <a:schemeClr val="accent1"/>
              </a:solidFill>
            </p:grpSpPr>
            <p:sp>
              <p:nvSpPr>
                <p:cNvPr id="620" name="Freeform 61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1" name="Freeform 62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2" name="Freeform 62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3"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4"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5"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6"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7"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8"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9"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0"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1"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2"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3"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4"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5"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6"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7"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8"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9"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0"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1"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2"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3"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4"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5"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6"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7"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8"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9"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0"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1"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2"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3"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4"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5"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6"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7"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8"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9"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0"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1"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2"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3"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4"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5"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6"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7"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8"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9"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0"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1"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2"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3"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4"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5"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6"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7"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8"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9"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0"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1"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2"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3"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4"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5"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6"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7"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8"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9"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0"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1"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2"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3"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9AFE8FB1-0A7A-443E-AAF7-31D4FA1AA312}" type="datetimeFigureOut">
              <a:rPr lang="en-US"/>
              <a:t>4/23/24</a:t>
            </a:fld>
            <a:endParaRPr/>
          </a:p>
        </p:txBody>
      </p:sp>
      <p:sp>
        <p:nvSpPr>
          <p:cNvPr id="7" name="Slide Number Placeholder 6"/>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962116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2414" y="274638"/>
            <a:ext cx="9143998" cy="1020762"/>
          </a:xfrm>
        </p:spPr>
        <p:txBody>
          <a:bodyPr anchor="b">
            <a:noAutofit/>
          </a:bodyPr>
          <a:lstStyle>
            <a:lvl1pPr algn="l">
              <a:defRPr sz="3200" b="0"/>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1745838" y="1884311"/>
            <a:ext cx="5669280" cy="4041648"/>
          </a:xfrm>
          <a:solidFill>
            <a:schemeClr val="bg1"/>
          </a:solidFill>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grpSp>
        <p:nvGrpSpPr>
          <p:cNvPr id="614" name="frame" descr="Box graphic"/>
          <p:cNvGrpSpPr/>
          <p:nvPr/>
        </p:nvGrpSpPr>
        <p:grpSpPr bwMode="invGray">
          <a:xfrm flipH="1">
            <a:off x="1447500" y="1630821"/>
            <a:ext cx="6291028" cy="4575885"/>
            <a:chOff x="4417839" y="1630821"/>
            <a:chExt cx="6291028" cy="4575885"/>
          </a:xfrm>
        </p:grpSpPr>
        <p:grpSp>
          <p:nvGrpSpPr>
            <p:cNvPr id="615" name="Group 614"/>
            <p:cNvGrpSpPr/>
            <p:nvPr/>
          </p:nvGrpSpPr>
          <p:grpSpPr bwMode="invGray">
            <a:xfrm>
              <a:off x="5414491" y="1630821"/>
              <a:ext cx="5294376" cy="4114800"/>
              <a:chOff x="3310555" y="716546"/>
              <a:chExt cx="5294376" cy="4114800"/>
            </a:xfrm>
          </p:grpSpPr>
          <p:grpSp>
            <p:nvGrpSpPr>
              <p:cNvPr id="767" name="Group 766"/>
              <p:cNvGrpSpPr/>
              <p:nvPr/>
            </p:nvGrpSpPr>
            <p:grpSpPr bwMode="invGray">
              <a:xfrm flipH="1">
                <a:off x="3310555" y="737968"/>
                <a:ext cx="5294376" cy="54864"/>
                <a:chOff x="1522413" y="1514475"/>
                <a:chExt cx="10569575" cy="64008"/>
              </a:xfrm>
              <a:solidFill>
                <a:schemeClr val="accent1"/>
              </a:solidFill>
            </p:grpSpPr>
            <p:sp>
              <p:nvSpPr>
                <p:cNvPr id="843" name="Freeform 84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4" name="Freeform 84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5" name="Freeform 84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6"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7"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8"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9"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0"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1"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2"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3"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4"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5"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6"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7"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8"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9"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0"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1"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2"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3"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4"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5"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6"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7"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8"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9"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0"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1"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2"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3"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4"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5"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6"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7"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8"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9"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0"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1"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2"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3"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4"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5"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6"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7"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8"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9"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0"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1"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2"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3"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4"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5"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6"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7"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8"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9"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0"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1"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2"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3"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4"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5"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6"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7"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8"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9"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0"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1"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2"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3"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4"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5"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6"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768" name="Group 767"/>
              <p:cNvGrpSpPr/>
              <p:nvPr/>
            </p:nvGrpSpPr>
            <p:grpSpPr bwMode="invGray">
              <a:xfrm rot="16200000" flipH="1">
                <a:off x="6492229" y="2755658"/>
                <a:ext cx="4114800" cy="36576"/>
                <a:chOff x="1522413" y="1514475"/>
                <a:chExt cx="10569575" cy="64008"/>
              </a:xfrm>
              <a:solidFill>
                <a:schemeClr val="accent1"/>
              </a:solidFill>
            </p:grpSpPr>
            <p:sp>
              <p:nvSpPr>
                <p:cNvPr id="769" name="Freeform 76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0" name="Freeform 76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1" name="Freeform 77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2"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3"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4"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5"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6"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7"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8"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9"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0"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1"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2"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3"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4"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5"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6"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7"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8"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9"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0"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1"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2"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3"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4"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5"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6"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7"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8"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9"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0"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1"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2"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3"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4"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5"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6"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7"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8"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9"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0"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1"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2"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3"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4"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5"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6"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7"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8"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9"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0"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1"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2"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3"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4"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5"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6"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7"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8"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9"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0"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1"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2"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3"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4"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5"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6"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7"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8"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9"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0"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1"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2"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nvGrpSpPr>
            <p:cNvPr id="616" name="Group 615"/>
            <p:cNvGrpSpPr/>
            <p:nvPr/>
          </p:nvGrpSpPr>
          <p:grpSpPr bwMode="invGray">
            <a:xfrm rot="10800000">
              <a:off x="4417839" y="2091906"/>
              <a:ext cx="5294376" cy="4114800"/>
              <a:chOff x="3310555" y="716546"/>
              <a:chExt cx="5294376" cy="4114800"/>
            </a:xfrm>
          </p:grpSpPr>
          <p:grpSp>
            <p:nvGrpSpPr>
              <p:cNvPr id="617" name="Group 616"/>
              <p:cNvGrpSpPr/>
              <p:nvPr/>
            </p:nvGrpSpPr>
            <p:grpSpPr bwMode="invGray">
              <a:xfrm flipH="1">
                <a:off x="3310555" y="737968"/>
                <a:ext cx="5294376" cy="54864"/>
                <a:chOff x="1522413" y="1514475"/>
                <a:chExt cx="10569575" cy="64008"/>
              </a:xfrm>
              <a:solidFill>
                <a:schemeClr val="accent1"/>
              </a:solidFill>
            </p:grpSpPr>
            <p:sp>
              <p:nvSpPr>
                <p:cNvPr id="693" name="Freeform 69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4" name="Freeform 69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5" name="Freeform 69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6"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7"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8"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9"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0"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1"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2"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3"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4"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5"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6"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7"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8"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9"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0"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1"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2"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3"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4"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5"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6"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7"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8"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9"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0"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1"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2"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3"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4"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5"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6"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7"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8"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9"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0"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1"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2"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3"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4"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5"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6"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7"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8"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9"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0"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1"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2"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3"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4"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5"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6"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7"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8"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9"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0"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1"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2"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3"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4"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5"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6"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7"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8"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9"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0"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1"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2"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3"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4"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5"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6"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618" name="Group 617"/>
              <p:cNvGrpSpPr/>
              <p:nvPr/>
            </p:nvGrpSpPr>
            <p:grpSpPr bwMode="invGray">
              <a:xfrm rot="16200000" flipH="1">
                <a:off x="6492229" y="2755658"/>
                <a:ext cx="4114800" cy="36576"/>
                <a:chOff x="1522413" y="1514475"/>
                <a:chExt cx="10569575" cy="64008"/>
              </a:xfrm>
              <a:solidFill>
                <a:schemeClr val="accent1"/>
              </a:solidFill>
            </p:grpSpPr>
            <p:sp>
              <p:nvSpPr>
                <p:cNvPr id="619" name="Freeform 61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0" name="Freeform 61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1" name="Freeform 62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2" name="Freeform 621"/>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3" name="Freeform 622"/>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4" name="Freeform 623"/>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5" name="Freeform 624"/>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6" name="Freeform 625"/>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7" name="Freeform 626"/>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8" name="Freeform 627"/>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9" name="Freeform 628"/>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0" name="Freeform 629"/>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1" name="Freeform 630"/>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2" name="Freeform 631"/>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3" name="Freeform 632"/>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4" name="Freeform 633"/>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5" name="Freeform 634"/>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6" name="Freeform 635"/>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7" name="Freeform 636"/>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8" name="Freeform 637"/>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9" name="Freeform 638"/>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0" name="Freeform 639"/>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1" name="Freeform 640"/>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2" name="Freeform 641"/>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3" name="Freeform 642"/>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4" name="Freeform 643"/>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5" name="Freeform 644"/>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6" name="Freeform 645"/>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7" name="Freeform 646"/>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8" name="Freeform 647"/>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9" name="Freeform 648"/>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0" name="Freeform 649"/>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1" name="Freeform 650"/>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2" name="Freeform 651"/>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3" name="Freeform 652"/>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4" name="Freeform 653"/>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5" name="Freeform 654"/>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6" name="Freeform 655"/>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7" name="Freeform 656"/>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8" name="Freeform 657"/>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9" name="Freeform 658"/>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0" name="Freeform 659"/>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1" name="Freeform 660"/>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2" name="Freeform 661"/>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3" name="Freeform 662"/>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4" name="Freeform 663"/>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5" name="Freeform 664"/>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6" name="Freeform 665"/>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7" name="Freeform 666"/>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8" name="Freeform 667"/>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9" name="Freeform 668"/>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0" name="Freeform 669"/>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1" name="Freeform 670"/>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2" name="Freeform 671"/>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3" name="Freeform 672"/>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4" name="Freeform 673"/>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5" name="Freeform 674"/>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6" name="Freeform 675"/>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7" name="Freeform 676"/>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8" name="Freeform 677"/>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9" name="Freeform 678"/>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0" name="Freeform 679"/>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1" name="Freeform 680"/>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2" name="Freeform 681"/>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3" name="Freeform 682"/>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4" name="Freeform 683"/>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5" name="Freeform 684"/>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6" name="Freeform 685"/>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7" name="Freeform 686"/>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8" name="Freeform 687"/>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9" name="Freeform 688"/>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0" name="Freeform 689"/>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1" name="Freeform 690"/>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2" name="Freeform 691"/>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sp>
        <p:nvSpPr>
          <p:cNvPr id="4" name="Text Placeholder 3"/>
          <p:cNvSpPr>
            <a:spLocks noGrp="1"/>
          </p:cNvSpPr>
          <p:nvPr>
            <p:ph type="body" sz="half" idx="2"/>
          </p:nvPr>
        </p:nvSpPr>
        <p:spPr>
          <a:xfrm>
            <a:off x="7905959" y="3411748"/>
            <a:ext cx="2743200" cy="2743200"/>
          </a:xfrm>
        </p:spPr>
        <p:txBody>
          <a:bodyPr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9AFE8FB1-0A7A-443E-AAF7-31D4FA1AA312}" type="datetimeFigureOut">
              <a:rPr lang="en-US"/>
              <a:t>4/23/24</a:t>
            </a:fld>
            <a:endParaRPr/>
          </a:p>
        </p:txBody>
      </p:sp>
      <p:sp>
        <p:nvSpPr>
          <p:cNvPr id="7" name="Slide Number Placeholder 6"/>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3617694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414" y="274638"/>
            <a:ext cx="9143998" cy="1020762"/>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522414" y="1905000"/>
            <a:ext cx="9144000" cy="4267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3"/>
          </p:nvPr>
        </p:nvSpPr>
        <p:spPr>
          <a:xfrm>
            <a:off x="1522413" y="6400801"/>
            <a:ext cx="6324599" cy="276226"/>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4" name="Date Placeholder 3"/>
          <p:cNvSpPr>
            <a:spLocks noGrp="1"/>
          </p:cNvSpPr>
          <p:nvPr>
            <p:ph type="dt" sz="half" idx="2"/>
          </p:nvPr>
        </p:nvSpPr>
        <p:spPr>
          <a:xfrm>
            <a:off x="8075612" y="6400801"/>
            <a:ext cx="1243859" cy="276226"/>
          </a:xfrm>
          <a:prstGeom prst="rect">
            <a:avLst/>
          </a:prstGeom>
        </p:spPr>
        <p:txBody>
          <a:bodyPr vert="horz" lIns="91440" tIns="45720" rIns="91440" bIns="45720" rtlCol="0" anchor="ctr"/>
          <a:lstStyle>
            <a:lvl1pPr algn="r">
              <a:defRPr sz="1200">
                <a:solidFill>
                  <a:schemeClr val="tx1">
                    <a:tint val="75000"/>
                  </a:schemeClr>
                </a:solidFill>
              </a:defRPr>
            </a:lvl1pPr>
          </a:lstStyle>
          <a:p>
            <a:fld id="{9AFE8FB1-0A7A-443E-AAF7-31D4FA1AA312}" type="datetimeFigureOut">
              <a:rPr lang="en-US" smtClean="0"/>
              <a:pPr/>
              <a:t>4/23/24</a:t>
            </a:fld>
            <a:endParaRPr lang="en-US" dirty="0"/>
          </a:p>
        </p:txBody>
      </p:sp>
      <p:sp>
        <p:nvSpPr>
          <p:cNvPr id="6" name="Slide Number Placeholder 5"/>
          <p:cNvSpPr>
            <a:spLocks noGrp="1"/>
          </p:cNvSpPr>
          <p:nvPr>
            <p:ph type="sldNum" sz="quarter" idx="4"/>
          </p:nvPr>
        </p:nvSpPr>
        <p:spPr>
          <a:xfrm>
            <a:off x="9523412" y="6400801"/>
            <a:ext cx="1143002" cy="276226"/>
          </a:xfrm>
          <a:prstGeom prst="rect">
            <a:avLst/>
          </a:prstGeom>
        </p:spPr>
        <p:txBody>
          <a:bodyPr vert="horz" lIns="91440" tIns="45720" rIns="91440" bIns="45720" rtlCol="0" anchor="ctr"/>
          <a:lstStyle>
            <a:lvl1pPr algn="r">
              <a:defRPr sz="1200">
                <a:solidFill>
                  <a:schemeClr val="tx1">
                    <a:tint val="75000"/>
                  </a:schemeClr>
                </a:solidFill>
              </a:defRPr>
            </a:lvl1pPr>
          </a:lstStyle>
          <a:p>
            <a:fld id="{25BA54BD-C84D-46CE-8B72-31BFB26ABA43}" type="slidenum">
              <a:rPr lang="en-US" smtClean="0"/>
              <a:pPr/>
              <a:t>‹#›</a:t>
            </a:fld>
            <a:endParaRPr lang="en-US"/>
          </a:p>
        </p:txBody>
      </p:sp>
    </p:spTree>
    <p:extLst>
      <p:ext uri="{BB962C8B-B14F-4D97-AF65-F5344CB8AC3E}">
        <p14:creationId xmlns:p14="http://schemas.microsoft.com/office/powerpoint/2010/main" val="53563648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74320" indent="-274320" algn="l" defTabSz="914400" rtl="0" eaLnBrk="1" latinLnBrk="0" hangingPunct="1">
        <a:lnSpc>
          <a:spcPct val="90000"/>
        </a:lnSpc>
        <a:spcBef>
          <a:spcPts val="1800"/>
        </a:spcBef>
        <a:buSzPct val="100000"/>
        <a:buFont typeface="Arial" pitchFamily="34" charset="0"/>
        <a:buChar char="▪"/>
        <a:defRPr sz="2400" kern="1200">
          <a:solidFill>
            <a:schemeClr val="tx1"/>
          </a:solidFill>
          <a:latin typeface="+mn-lt"/>
          <a:ea typeface="+mn-ea"/>
          <a:cs typeface="+mn-cs"/>
        </a:defRPr>
      </a:lvl1pPr>
      <a:lvl2pPr marL="576072" indent="-274320" algn="l" defTabSz="914400" rtl="0" eaLnBrk="1" latinLnBrk="0" hangingPunct="1">
        <a:lnSpc>
          <a:spcPct val="90000"/>
        </a:lnSpc>
        <a:spcBef>
          <a:spcPts val="600"/>
        </a:spcBef>
        <a:buSzPct val="100000"/>
        <a:buFont typeface="Consolas" pitchFamily="49" charset="0"/>
        <a:buChar char="–"/>
        <a:defRPr sz="2000" kern="1200">
          <a:solidFill>
            <a:schemeClr val="tx1"/>
          </a:solidFill>
          <a:latin typeface="+mn-lt"/>
          <a:ea typeface="+mn-ea"/>
          <a:cs typeface="+mn-cs"/>
        </a:defRPr>
      </a:lvl2pPr>
      <a:lvl3pPr marL="804672" indent="-228600" algn="l" defTabSz="914400" rtl="0" eaLnBrk="1" latinLnBrk="0" hangingPunct="1">
        <a:lnSpc>
          <a:spcPct val="90000"/>
        </a:lnSpc>
        <a:spcBef>
          <a:spcPts val="600"/>
        </a:spcBef>
        <a:buSzPct val="100000"/>
        <a:buFont typeface="Arial" pitchFamily="34" charset="0"/>
        <a:buChar char="▪"/>
        <a:defRPr sz="1800" kern="1200">
          <a:solidFill>
            <a:schemeClr val="tx1"/>
          </a:solidFill>
          <a:latin typeface="+mn-lt"/>
          <a:ea typeface="+mn-ea"/>
          <a:cs typeface="+mn-cs"/>
        </a:defRPr>
      </a:lvl3pPr>
      <a:lvl4pPr marL="10332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4pPr>
      <a:lvl5pPr marL="12618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5pPr>
      <a:lvl6pPr marL="14904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6pPr>
      <a:lvl7pPr marL="17190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7pPr>
      <a:lvl8pPr marL="19476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8pPr>
      <a:lvl9pPr marL="21762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customXml" Target="../ink/ink1.xml"/><Relationship Id="rId1" Type="http://schemas.openxmlformats.org/officeDocument/2006/relationships/slideLayout" Target="../slideLayouts/slideLayout2.xml"/><Relationship Id="rId6" Type="http://schemas.openxmlformats.org/officeDocument/2006/relationships/customXml" Target="../ink/ink3.xml"/><Relationship Id="rId5" Type="http://schemas.openxmlformats.org/officeDocument/2006/relationships/image" Target="../media/image3.png"/><Relationship Id="rId4" Type="http://schemas.openxmlformats.org/officeDocument/2006/relationships/customXml" Target="../ink/ink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customXml" Target="../ink/ink4.xml"/><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customXml" Target="../ink/ink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customXml" Target="../ink/ink6.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The Survivors </a:t>
            </a:r>
          </a:p>
        </p:txBody>
      </p:sp>
      <p:sp>
        <p:nvSpPr>
          <p:cNvPr id="3" name="Subtitle 2"/>
          <p:cNvSpPr>
            <a:spLocks noGrp="1"/>
          </p:cNvSpPr>
          <p:nvPr>
            <p:ph type="subTitle" idx="1"/>
          </p:nvPr>
        </p:nvSpPr>
        <p:spPr/>
        <p:txBody>
          <a:bodyPr/>
          <a:lstStyle/>
          <a:p>
            <a:r>
              <a:rPr lang="en-US" dirty="0"/>
              <a:t>A Novella by Abigale Ralston</a:t>
            </a:r>
          </a:p>
        </p:txBody>
      </p:sp>
    </p:spTree>
    <p:extLst>
      <p:ext uri="{BB962C8B-B14F-4D97-AF65-F5344CB8AC3E}">
        <p14:creationId xmlns:p14="http://schemas.microsoft.com/office/powerpoint/2010/main" val="1920111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Content of Presentation</a:t>
            </a:r>
          </a:p>
        </p:txBody>
      </p:sp>
      <p:sp>
        <p:nvSpPr>
          <p:cNvPr id="14" name="Content Placeholder 13"/>
          <p:cNvSpPr>
            <a:spLocks noGrp="1"/>
          </p:cNvSpPr>
          <p:nvPr>
            <p:ph idx="1"/>
          </p:nvPr>
        </p:nvSpPr>
        <p:spPr/>
        <p:txBody>
          <a:bodyPr/>
          <a:lstStyle/>
          <a:p>
            <a:endParaRPr lang="en-US" dirty="0"/>
          </a:p>
          <a:p>
            <a:r>
              <a:rPr lang="en-US" dirty="0"/>
              <a:t>Preface</a:t>
            </a:r>
          </a:p>
          <a:p>
            <a:r>
              <a:rPr lang="en-US" dirty="0"/>
              <a:t>Abstract</a:t>
            </a:r>
          </a:p>
          <a:p>
            <a:r>
              <a:rPr lang="en-US" dirty="0"/>
              <a:t>Excerpt</a:t>
            </a:r>
          </a:p>
          <a:p>
            <a:r>
              <a:rPr lang="en-US" dirty="0"/>
              <a:t>Process of Writing the Novella</a:t>
            </a:r>
          </a:p>
          <a:p>
            <a:r>
              <a:rPr lang="en-US" dirty="0"/>
              <a:t>Acknowledgments</a:t>
            </a:r>
          </a:p>
        </p:txBody>
      </p:sp>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B30D8AEE-391A-02BA-DCDE-8D2241FD09B9}"/>
                  </a:ext>
                </a:extLst>
              </p14:cNvPr>
              <p14:cNvContentPartPr/>
              <p14:nvPr/>
            </p14:nvContentPartPr>
            <p14:xfrm>
              <a:off x="2920693" y="3370533"/>
              <a:ext cx="47880" cy="16200"/>
            </p14:xfrm>
          </p:contentPart>
        </mc:Choice>
        <mc:Fallback xmlns="">
          <p:pic>
            <p:nvPicPr>
              <p:cNvPr id="2" name="Ink 1">
                <a:extLst>
                  <a:ext uri="{FF2B5EF4-FFF2-40B4-BE49-F238E27FC236}">
                    <a16:creationId xmlns:a16="http://schemas.microsoft.com/office/drawing/2014/main" id="{B30D8AEE-391A-02BA-DCDE-8D2241FD09B9}"/>
                  </a:ext>
                </a:extLst>
              </p:cNvPr>
              <p:cNvPicPr/>
              <p:nvPr/>
            </p:nvPicPr>
            <p:blipFill>
              <a:blip r:embed="rId3"/>
              <a:stretch>
                <a:fillRect/>
              </a:stretch>
            </p:blipFill>
            <p:spPr>
              <a:xfrm>
                <a:off x="2910253" y="3360093"/>
                <a:ext cx="6912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5" name="Ink 4">
                <a:extLst>
                  <a:ext uri="{FF2B5EF4-FFF2-40B4-BE49-F238E27FC236}">
                    <a16:creationId xmlns:a16="http://schemas.microsoft.com/office/drawing/2014/main" id="{66228AF4-D14F-70F5-C7BE-7B518A8E4E25}"/>
                  </a:ext>
                </a:extLst>
              </p14:cNvPr>
              <p14:cNvContentPartPr/>
              <p14:nvPr/>
            </p14:nvContentPartPr>
            <p14:xfrm>
              <a:off x="2926093" y="3233013"/>
              <a:ext cx="90000" cy="37440"/>
            </p14:xfrm>
          </p:contentPart>
        </mc:Choice>
        <mc:Fallback xmlns="">
          <p:pic>
            <p:nvPicPr>
              <p:cNvPr id="5" name="Ink 4">
                <a:extLst>
                  <a:ext uri="{FF2B5EF4-FFF2-40B4-BE49-F238E27FC236}">
                    <a16:creationId xmlns:a16="http://schemas.microsoft.com/office/drawing/2014/main" id="{66228AF4-D14F-70F5-C7BE-7B518A8E4E25}"/>
                  </a:ext>
                </a:extLst>
              </p:cNvPr>
              <p:cNvPicPr/>
              <p:nvPr/>
            </p:nvPicPr>
            <p:blipFill>
              <a:blip r:embed="rId5"/>
              <a:stretch>
                <a:fillRect/>
              </a:stretch>
            </p:blipFill>
            <p:spPr>
              <a:xfrm>
                <a:off x="2915695" y="3222573"/>
                <a:ext cx="111155"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 name="Ink 2">
                <a:extLst>
                  <a:ext uri="{FF2B5EF4-FFF2-40B4-BE49-F238E27FC236}">
                    <a16:creationId xmlns:a16="http://schemas.microsoft.com/office/drawing/2014/main" id="{5BA59F8C-21DC-E22A-4056-8A4A673E8767}"/>
                  </a:ext>
                </a:extLst>
              </p14:cNvPr>
              <p14:cNvContentPartPr/>
              <p14:nvPr/>
            </p14:nvContentPartPr>
            <p14:xfrm>
              <a:off x="2793973" y="3767613"/>
              <a:ext cx="26640" cy="16200"/>
            </p14:xfrm>
          </p:contentPart>
        </mc:Choice>
        <mc:Fallback xmlns="">
          <p:pic>
            <p:nvPicPr>
              <p:cNvPr id="3" name="Ink 2">
                <a:extLst>
                  <a:ext uri="{FF2B5EF4-FFF2-40B4-BE49-F238E27FC236}">
                    <a16:creationId xmlns:a16="http://schemas.microsoft.com/office/drawing/2014/main" id="{5BA59F8C-21DC-E22A-4056-8A4A673E8767}"/>
                  </a:ext>
                </a:extLst>
              </p:cNvPr>
              <p:cNvPicPr/>
              <p:nvPr/>
            </p:nvPicPr>
            <p:blipFill>
              <a:blip r:embed="rId7"/>
              <a:stretch>
                <a:fillRect/>
              </a:stretch>
            </p:blipFill>
            <p:spPr>
              <a:xfrm>
                <a:off x="2783317" y="3756813"/>
                <a:ext cx="47597" cy="37440"/>
              </a:xfrm>
              <a:prstGeom prst="rect">
                <a:avLst/>
              </a:prstGeom>
            </p:spPr>
          </p:pic>
        </mc:Fallback>
      </mc:AlternateContent>
    </p:spTree>
    <p:extLst>
      <p:ext uri="{BB962C8B-B14F-4D97-AF65-F5344CB8AC3E}">
        <p14:creationId xmlns:p14="http://schemas.microsoft.com/office/powerpoint/2010/main" val="2128536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Preface</a:t>
            </a:r>
          </a:p>
        </p:txBody>
      </p:sp>
    </p:spTree>
    <p:extLst>
      <p:ext uri="{BB962C8B-B14F-4D97-AF65-F5344CB8AC3E}">
        <p14:creationId xmlns:p14="http://schemas.microsoft.com/office/powerpoint/2010/main" val="223730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Abstract</a:t>
            </a:r>
          </a:p>
        </p:txBody>
      </p:sp>
      <p:graphicFrame>
        <p:nvGraphicFramePr>
          <p:cNvPr id="4" name="Content Placeholder 3" descr="Vertical bullet list showing 3 groups arranged one below the other and bullet points are present under each group."/>
          <p:cNvGraphicFramePr>
            <a:graphicFrameLocks noGrp="1"/>
          </p:cNvGraphicFramePr>
          <p:nvPr>
            <p:ph sz="half" idx="1"/>
            <p:extLst>
              <p:ext uri="{D42A27DB-BD31-4B8C-83A1-F6EECF244321}">
                <p14:modId xmlns:p14="http://schemas.microsoft.com/office/powerpoint/2010/main" val="215384268"/>
              </p:ext>
            </p:extLst>
          </p:nvPr>
        </p:nvGraphicFramePr>
        <p:xfrm>
          <a:off x="1522413" y="1905000"/>
          <a:ext cx="4419600" cy="4267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ontent Placeholder 4">
            <a:extLst>
              <a:ext uri="{FF2B5EF4-FFF2-40B4-BE49-F238E27FC236}">
                <a16:creationId xmlns:a16="http://schemas.microsoft.com/office/drawing/2014/main" id="{5D0CF1B0-1B97-A55D-BDCA-E255D7BFA5B7}"/>
              </a:ext>
            </a:extLst>
          </p:cNvPr>
          <p:cNvSpPr>
            <a:spLocks noGrp="1"/>
          </p:cNvSpPr>
          <p:nvPr>
            <p:ph sz="half" idx="2"/>
          </p:nvPr>
        </p:nvSpPr>
        <p:spPr>
          <a:xfrm>
            <a:off x="1522413" y="1905000"/>
            <a:ext cx="9144000" cy="4267200"/>
          </a:xfrm>
        </p:spPr>
        <p:txBody>
          <a:bodyPr>
            <a:normAutofit fontScale="47500" lnSpcReduction="20000"/>
          </a:bodyPr>
          <a:lstStyle/>
          <a:p>
            <a:r>
              <a:rPr lang="en-US" sz="6300" b="0" i="0" u="none" strike="noStrike" dirty="0">
                <a:effectLst/>
                <a:latin typeface="Arial" panose="020B0604020202020204" pitchFamily="34" charset="0"/>
              </a:rPr>
              <a:t>Set over 100 years in the future, this story follows the lives of teenagers Alex, Leon, and Paige. The world has been destroyed. In order to survive, humanity has had to learn how to survive in space, in a vehicle called simply the Ship. Lately, however, Alex and his friends have noticed problems occurring on the Ship, indicating a disaster may be imminent. Alex, Leon and Paige are now tasked with finding the causes of the problems and saving the last of humanity from extinction. </a:t>
            </a:r>
            <a:endParaRPr lang="en-US" sz="6300" dirty="0">
              <a:effectLst/>
            </a:endParaRPr>
          </a:p>
          <a:p>
            <a:endParaRPr lang="en-US" dirty="0"/>
          </a:p>
        </p:txBody>
      </p:sp>
    </p:spTree>
    <p:extLst>
      <p:ext uri="{BB962C8B-B14F-4D97-AF65-F5344CB8AC3E}">
        <p14:creationId xmlns:p14="http://schemas.microsoft.com/office/powerpoint/2010/main" val="1989555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DF805A-6A84-B1C2-8A39-0A55F75D3312}"/>
              </a:ext>
            </a:extLst>
          </p:cNvPr>
          <p:cNvSpPr>
            <a:spLocks noGrp="1"/>
          </p:cNvSpPr>
          <p:nvPr>
            <p:ph type="title"/>
          </p:nvPr>
        </p:nvSpPr>
        <p:spPr/>
        <p:txBody>
          <a:bodyPr/>
          <a:lstStyle/>
          <a:p>
            <a:r>
              <a:rPr lang="en-US" dirty="0"/>
              <a:t>Conversation</a:t>
            </a:r>
          </a:p>
        </p:txBody>
      </p:sp>
      <p:sp>
        <p:nvSpPr>
          <p:cNvPr id="3" name="Content Placeholder 2">
            <a:extLst>
              <a:ext uri="{FF2B5EF4-FFF2-40B4-BE49-F238E27FC236}">
                <a16:creationId xmlns:a16="http://schemas.microsoft.com/office/drawing/2014/main" id="{7AAB606C-35CE-3300-6ECD-73546D3652B5}"/>
              </a:ext>
            </a:extLst>
          </p:cNvPr>
          <p:cNvSpPr>
            <a:spLocks noGrp="1"/>
          </p:cNvSpPr>
          <p:nvPr>
            <p:ph sz="half" idx="1"/>
          </p:nvPr>
        </p:nvSpPr>
        <p:spPr/>
        <p:txBody>
          <a:bodyPr/>
          <a:lstStyle/>
          <a:p>
            <a:r>
              <a:rPr lang="en-US" dirty="0"/>
              <a:t>I will be reading a conversation between the three main characters: Alex, Leon, and Paige.</a:t>
            </a:r>
          </a:p>
          <a:p>
            <a:r>
              <a:rPr lang="en-US" dirty="0"/>
              <a:t>This conversation reflects the personalities of the characters. </a:t>
            </a:r>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D0C5B0FD-41CB-452E-8F6D-44762E9EB7E7}"/>
                  </a:ext>
                </a:extLst>
              </p14:cNvPr>
              <p14:cNvContentPartPr/>
              <p14:nvPr/>
            </p14:nvContentPartPr>
            <p14:xfrm>
              <a:off x="3227773" y="2725053"/>
              <a:ext cx="42840" cy="32040"/>
            </p14:xfrm>
          </p:contentPart>
        </mc:Choice>
        <mc:Fallback xmlns="">
          <p:pic>
            <p:nvPicPr>
              <p:cNvPr id="4" name="Ink 3">
                <a:extLst>
                  <a:ext uri="{FF2B5EF4-FFF2-40B4-BE49-F238E27FC236}">
                    <a16:creationId xmlns:a16="http://schemas.microsoft.com/office/drawing/2014/main" id="{D0C5B0FD-41CB-452E-8F6D-44762E9EB7E7}"/>
                  </a:ext>
                </a:extLst>
              </p:cNvPr>
              <p:cNvPicPr/>
              <p:nvPr/>
            </p:nvPicPr>
            <p:blipFill>
              <a:blip r:embed="rId3"/>
              <a:stretch>
                <a:fillRect/>
              </a:stretch>
            </p:blipFill>
            <p:spPr>
              <a:xfrm>
                <a:off x="3216973" y="2714253"/>
                <a:ext cx="6408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7" name="Ink 6">
                <a:extLst>
                  <a:ext uri="{FF2B5EF4-FFF2-40B4-BE49-F238E27FC236}">
                    <a16:creationId xmlns:a16="http://schemas.microsoft.com/office/drawing/2014/main" id="{A503C0E6-B467-8016-E86D-21310791695B}"/>
                  </a:ext>
                </a:extLst>
              </p14:cNvPr>
              <p14:cNvContentPartPr/>
              <p14:nvPr/>
            </p14:nvContentPartPr>
            <p14:xfrm>
              <a:off x="2319853" y="3307173"/>
              <a:ext cx="82800" cy="79560"/>
            </p14:xfrm>
          </p:contentPart>
        </mc:Choice>
        <mc:Fallback xmlns="">
          <p:pic>
            <p:nvPicPr>
              <p:cNvPr id="7" name="Ink 6">
                <a:extLst>
                  <a:ext uri="{FF2B5EF4-FFF2-40B4-BE49-F238E27FC236}">
                    <a16:creationId xmlns:a16="http://schemas.microsoft.com/office/drawing/2014/main" id="{A503C0E6-B467-8016-E86D-21310791695B}"/>
                  </a:ext>
                </a:extLst>
              </p:cNvPr>
              <p:cNvPicPr/>
              <p:nvPr/>
            </p:nvPicPr>
            <p:blipFill>
              <a:blip r:embed="rId5"/>
              <a:stretch>
                <a:fillRect/>
              </a:stretch>
            </p:blipFill>
            <p:spPr>
              <a:xfrm>
                <a:off x="2309413" y="3296373"/>
                <a:ext cx="104040" cy="100800"/>
              </a:xfrm>
              <a:prstGeom prst="rect">
                <a:avLst/>
              </a:prstGeom>
            </p:spPr>
          </p:pic>
        </mc:Fallback>
      </mc:AlternateContent>
    </p:spTree>
    <p:extLst>
      <p:ext uri="{BB962C8B-B14F-4D97-AF65-F5344CB8AC3E}">
        <p14:creationId xmlns:p14="http://schemas.microsoft.com/office/powerpoint/2010/main" val="2075999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Process of Writing the Novella</a:t>
            </a:r>
          </a:p>
        </p:txBody>
      </p:sp>
      <p:sp>
        <p:nvSpPr>
          <p:cNvPr id="3" name="Text Placeholder 2"/>
          <p:cNvSpPr>
            <a:spLocks noGrp="1"/>
          </p:cNvSpPr>
          <p:nvPr>
            <p:ph type="body" idx="1"/>
          </p:nvPr>
        </p:nvSpPr>
        <p:spPr>
          <a:xfrm>
            <a:off x="1522414" y="1831446"/>
            <a:ext cx="10521419" cy="3470804"/>
          </a:xfrm>
        </p:spPr>
        <p:txBody>
          <a:bodyPr>
            <a:normAutofit/>
          </a:bodyPr>
          <a:lstStyle/>
          <a:p>
            <a:pPr marL="342900" indent="-342900">
              <a:buFont typeface="Wingdings" pitchFamily="2" charset="2"/>
              <a:buChar char="q"/>
            </a:pPr>
            <a:r>
              <a:rPr lang="en-US" dirty="0"/>
              <a:t>Idea</a:t>
            </a:r>
          </a:p>
          <a:p>
            <a:pPr marL="342900" indent="-342900">
              <a:buFont typeface="Wingdings" pitchFamily="2" charset="2"/>
              <a:buChar char="q"/>
            </a:pPr>
            <a:r>
              <a:rPr lang="en-US" dirty="0"/>
              <a:t>Getting approval</a:t>
            </a:r>
          </a:p>
          <a:p>
            <a:pPr marL="342900" indent="-342900">
              <a:buFont typeface="Wingdings" pitchFamily="2" charset="2"/>
              <a:buChar char="q"/>
            </a:pPr>
            <a:r>
              <a:rPr lang="en-US" dirty="0"/>
              <a:t>Finding readers</a:t>
            </a:r>
          </a:p>
          <a:p>
            <a:pPr marL="342900" indent="-342900">
              <a:buFont typeface="Wingdings" pitchFamily="2" charset="2"/>
              <a:buChar char="q"/>
            </a:pPr>
            <a:r>
              <a:rPr lang="en-US" dirty="0"/>
              <a:t>Making a plan</a:t>
            </a:r>
          </a:p>
          <a:p>
            <a:pPr marL="342900" indent="-342900">
              <a:buFont typeface="Wingdings" pitchFamily="2" charset="2"/>
              <a:buChar char="q"/>
            </a:pPr>
            <a:r>
              <a:rPr lang="en-US" dirty="0"/>
              <a:t>Creating the setting</a:t>
            </a:r>
          </a:p>
          <a:p>
            <a:pPr marL="342900" indent="-342900">
              <a:buFont typeface="Wingdings" pitchFamily="2" charset="2"/>
              <a:buChar char="q"/>
            </a:pPr>
            <a:r>
              <a:rPr lang="en-US" dirty="0"/>
              <a:t>Creating the characters</a:t>
            </a:r>
          </a:p>
          <a:p>
            <a:pPr marL="342900" indent="-342900">
              <a:buFont typeface="Wingdings" pitchFamily="2" charset="2"/>
              <a:buChar char="q"/>
            </a:pPr>
            <a:r>
              <a:rPr lang="en-US" dirty="0"/>
              <a:t>Inspiration during the writing</a:t>
            </a:r>
          </a:p>
          <a:p>
            <a:pPr marL="342900" indent="-342900">
              <a:buFont typeface="Wingdings" pitchFamily="2" charset="2"/>
              <a:buChar char="q"/>
            </a:pPr>
            <a:r>
              <a:rPr lang="en-US" dirty="0"/>
              <a:t>Editing</a:t>
            </a:r>
          </a:p>
          <a:p>
            <a:pPr marL="342900" indent="-342900">
              <a:buFont typeface="Wingdings" pitchFamily="2" charset="2"/>
              <a:buChar char="q"/>
            </a:pPr>
            <a:r>
              <a:rPr lang="en-US" dirty="0"/>
              <a:t>Submission</a:t>
            </a:r>
          </a:p>
          <a:p>
            <a:pPr marL="342900" indent="-342900">
              <a:buFont typeface="Wingdings" pitchFamily="2" charset="2"/>
              <a:buChar char="q"/>
            </a:pPr>
            <a:endParaRPr lang="en-US" dirty="0"/>
          </a:p>
          <a:p>
            <a:pPr marL="342900" indent="-342900">
              <a:buFont typeface="Wingdings" pitchFamily="2" charset="2"/>
              <a:buChar char="q"/>
            </a:pPr>
            <a:endParaRPr lang="en-US" dirty="0"/>
          </a:p>
        </p:txBody>
      </p:sp>
    </p:spTree>
    <p:extLst>
      <p:ext uri="{BB962C8B-B14F-4D97-AF65-F5344CB8AC3E}">
        <p14:creationId xmlns:p14="http://schemas.microsoft.com/office/powerpoint/2010/main" val="4135151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531A8-674A-68AA-A5D2-746702D3B41D}"/>
              </a:ext>
            </a:extLst>
          </p:cNvPr>
          <p:cNvSpPr>
            <a:spLocks noGrp="1"/>
          </p:cNvSpPr>
          <p:nvPr>
            <p:ph type="title"/>
          </p:nvPr>
        </p:nvSpPr>
        <p:spPr/>
        <p:txBody>
          <a:bodyPr/>
          <a:lstStyle/>
          <a:p>
            <a:r>
              <a:rPr lang="en-US" dirty="0"/>
              <a:t>Words Added Each Day</a:t>
            </a:r>
          </a:p>
        </p:txBody>
      </p:sp>
      <p:pic>
        <p:nvPicPr>
          <p:cNvPr id="4" name="Picture 3">
            <a:extLst>
              <a:ext uri="{FF2B5EF4-FFF2-40B4-BE49-F238E27FC236}">
                <a16:creationId xmlns:a16="http://schemas.microsoft.com/office/drawing/2014/main" id="{50B6A8A4-72EF-F3CC-277F-0BF0EFBD31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2414" y="1575106"/>
            <a:ext cx="6679669" cy="5148651"/>
          </a:xfrm>
          <a:prstGeom prst="rect">
            <a:avLst/>
          </a:prstGeom>
        </p:spPr>
      </p:pic>
      <p:sp>
        <p:nvSpPr>
          <p:cNvPr id="5" name="TextBox 4">
            <a:extLst>
              <a:ext uri="{FF2B5EF4-FFF2-40B4-BE49-F238E27FC236}">
                <a16:creationId xmlns:a16="http://schemas.microsoft.com/office/drawing/2014/main" id="{F9A43B25-B94D-3253-5943-81AE57D3DD0B}"/>
              </a:ext>
            </a:extLst>
          </p:cNvPr>
          <p:cNvSpPr txBox="1"/>
          <p:nvPr/>
        </p:nvSpPr>
        <p:spPr>
          <a:xfrm>
            <a:off x="8515350" y="5493833"/>
            <a:ext cx="1828800" cy="1089529"/>
          </a:xfrm>
          <a:prstGeom prst="rect">
            <a:avLst/>
          </a:prstGeom>
          <a:noFill/>
        </p:spPr>
        <p:txBody>
          <a:bodyPr wrap="square" rtlCol="0">
            <a:spAutoFit/>
          </a:bodyPr>
          <a:lstStyle/>
          <a:p>
            <a:pPr algn="ctr">
              <a:lnSpc>
                <a:spcPct val="90000"/>
              </a:lnSpc>
            </a:pPr>
            <a:r>
              <a:rPr lang="en-US" sz="2400" dirty="0"/>
              <a:t>Total Word Count: 30,037</a:t>
            </a:r>
          </a:p>
        </p:txBody>
      </p:sp>
    </p:spTree>
    <p:extLst>
      <p:ext uri="{BB962C8B-B14F-4D97-AF65-F5344CB8AC3E}">
        <p14:creationId xmlns:p14="http://schemas.microsoft.com/office/powerpoint/2010/main" val="2939473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Dog I Was Watching When I Came Up With the Idea</a:t>
            </a:r>
          </a:p>
        </p:txBody>
      </p:sp>
      <p:sp>
        <p:nvSpPr>
          <p:cNvPr id="3" name="TextBox 2">
            <a:extLst>
              <a:ext uri="{FF2B5EF4-FFF2-40B4-BE49-F238E27FC236}">
                <a16:creationId xmlns:a16="http://schemas.microsoft.com/office/drawing/2014/main" id="{398A6E32-36BB-F00F-2C25-F93AE603DAA4}"/>
              </a:ext>
            </a:extLst>
          </p:cNvPr>
          <p:cNvSpPr txBox="1"/>
          <p:nvPr/>
        </p:nvSpPr>
        <p:spPr>
          <a:xfrm>
            <a:off x="5181600" y="2514600"/>
            <a:ext cx="1828800" cy="1828800"/>
          </a:xfrm>
          <a:prstGeom prst="rect">
            <a:avLst/>
          </a:prstGeom>
          <a:noFill/>
        </p:spPr>
        <p:txBody>
          <a:bodyPr wrap="square" rtlCol="0">
            <a:spAutoFit/>
          </a:bodyPr>
          <a:lstStyle/>
          <a:p>
            <a:pPr algn="ctr">
              <a:lnSpc>
                <a:spcPct val="90000"/>
              </a:lnSpc>
            </a:pPr>
            <a:endParaRPr lang="en-US" sz="2400" dirty="0"/>
          </a:p>
        </p:txBody>
      </p:sp>
      <p:sp>
        <p:nvSpPr>
          <p:cNvPr id="4" name="TextBox 3">
            <a:extLst>
              <a:ext uri="{FF2B5EF4-FFF2-40B4-BE49-F238E27FC236}">
                <a16:creationId xmlns:a16="http://schemas.microsoft.com/office/drawing/2014/main" id="{7E1DF82C-326E-3FF4-DCF8-C4248A096C93}"/>
              </a:ext>
            </a:extLst>
          </p:cNvPr>
          <p:cNvSpPr txBox="1"/>
          <p:nvPr/>
        </p:nvSpPr>
        <p:spPr>
          <a:xfrm>
            <a:off x="1215496" y="1522977"/>
            <a:ext cx="9960504" cy="424732"/>
          </a:xfrm>
          <a:prstGeom prst="rect">
            <a:avLst/>
          </a:prstGeom>
          <a:noFill/>
        </p:spPr>
        <p:txBody>
          <a:bodyPr wrap="square" rtlCol="0">
            <a:spAutoFit/>
          </a:bodyPr>
          <a:lstStyle/>
          <a:p>
            <a:pPr algn="ctr">
              <a:lnSpc>
                <a:spcPct val="90000"/>
              </a:lnSpc>
            </a:pPr>
            <a:r>
              <a:rPr lang="en-US" sz="2400" dirty="0"/>
              <a:t>Her name is Bella Sue. The photos were taken by my neighbor, Tyler Hobson. </a:t>
            </a:r>
          </a:p>
        </p:txBody>
      </p:sp>
      <p:pic>
        <p:nvPicPr>
          <p:cNvPr id="10" name="Picture 9">
            <a:extLst>
              <a:ext uri="{FF2B5EF4-FFF2-40B4-BE49-F238E27FC236}">
                <a16:creationId xmlns:a16="http://schemas.microsoft.com/office/drawing/2014/main" id="{FEA57DFB-986E-1A7F-EF2E-74CFC5FB98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7095" y="2118065"/>
            <a:ext cx="2619905" cy="3252603"/>
          </a:xfrm>
          <a:prstGeom prst="rect">
            <a:avLst/>
          </a:prstGeom>
        </p:spPr>
      </p:pic>
      <p:pic>
        <p:nvPicPr>
          <p:cNvPr id="12" name="Picture 11">
            <a:extLst>
              <a:ext uri="{FF2B5EF4-FFF2-40B4-BE49-F238E27FC236}">
                <a16:creationId xmlns:a16="http://schemas.microsoft.com/office/drawing/2014/main" id="{65893A2D-1A95-1C15-5FE1-36501D5D56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48212" y="2118065"/>
            <a:ext cx="2619905" cy="3216958"/>
          </a:xfrm>
          <a:prstGeom prst="rect">
            <a:avLst/>
          </a:prstGeom>
        </p:spPr>
      </p:pic>
      <p:pic>
        <p:nvPicPr>
          <p:cNvPr id="13" name="Picture 12">
            <a:extLst>
              <a:ext uri="{FF2B5EF4-FFF2-40B4-BE49-F238E27FC236}">
                <a16:creationId xmlns:a16="http://schemas.microsoft.com/office/drawing/2014/main" id="{FB3480FF-A6A2-E1B1-83A1-69E3E140D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51826" y="2079697"/>
            <a:ext cx="2701924" cy="3326859"/>
          </a:xfrm>
          <a:prstGeom prst="rect">
            <a:avLst/>
          </a:prstGeom>
        </p:spPr>
      </p:pic>
    </p:spTree>
    <p:extLst>
      <p:ext uri="{BB962C8B-B14F-4D97-AF65-F5344CB8AC3E}">
        <p14:creationId xmlns:p14="http://schemas.microsoft.com/office/powerpoint/2010/main" val="2215894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5304" y="404019"/>
            <a:ext cx="9143998" cy="1020762"/>
          </a:xfrm>
        </p:spPr>
        <p:txBody>
          <a:bodyPr/>
          <a:lstStyle/>
          <a:p>
            <a:r>
              <a:rPr lang="en-US" dirty="0"/>
              <a:t>Acknowledgments</a:t>
            </a:r>
          </a:p>
        </p:txBody>
      </p:sp>
      <p:sp>
        <p:nvSpPr>
          <p:cNvPr id="4" name="Text Placeholder 3"/>
          <p:cNvSpPr>
            <a:spLocks noGrp="1"/>
          </p:cNvSpPr>
          <p:nvPr>
            <p:ph type="body" sz="half" idx="2"/>
          </p:nvPr>
        </p:nvSpPr>
        <p:spPr>
          <a:xfrm>
            <a:off x="4549245" y="6144987"/>
            <a:ext cx="6087004" cy="920218"/>
          </a:xfrm>
        </p:spPr>
        <p:txBody>
          <a:bodyPr>
            <a:noAutofit/>
          </a:bodyPr>
          <a:lstStyle/>
          <a:p>
            <a:pPr rtl="0"/>
            <a:r>
              <a:rPr lang="en-US" sz="2400" b="0" i="0" u="none" strike="noStrike" dirty="0">
                <a:effectLst/>
                <a:latin typeface="Times New Roman" panose="02020603050405020304" pitchFamily="18" charset="0"/>
              </a:rPr>
              <a:t>I would like to acknowledge many people who helped me during the process of writing this novella. I would like to thank my family and friends, who supported me during this process. I would also like to thank those who edited my book and helped me make it the best it could be. The people involved in editing my novella include Dr. Utter, my thesis director, Dr. Knight, my second reader, and Dr. </a:t>
            </a:r>
            <a:r>
              <a:rPr lang="en-US" sz="2400" b="0" i="0" u="none" strike="noStrike" dirty="0" err="1">
                <a:effectLst/>
                <a:latin typeface="Times New Roman" panose="02020603050405020304" pitchFamily="18" charset="0"/>
              </a:rPr>
              <a:t>Doroga</a:t>
            </a:r>
            <a:r>
              <a:rPr lang="en-US" sz="2400" b="0" i="0" u="none" strike="noStrike" dirty="0">
                <a:effectLst/>
                <a:latin typeface="Times New Roman" panose="02020603050405020304" pitchFamily="18" charset="0"/>
              </a:rPr>
              <a:t>, my third reader. I would also like to thank Dr. Pemberton, the director of the Carl Goodson Honors Program, who helped make this possible. </a:t>
            </a:r>
            <a:endParaRPr lang="en-US" sz="2400" dirty="0">
              <a:effectLst/>
            </a:endParaRPr>
          </a:p>
          <a:p>
            <a:br>
              <a:rPr lang="en-US" sz="3200" dirty="0"/>
            </a:br>
            <a:endParaRPr lang="en-US" sz="3200" dirty="0"/>
          </a:p>
        </p:txBody>
      </p:sp>
      <mc:AlternateContent xmlns:mc="http://schemas.openxmlformats.org/markup-compatibility/2006" xmlns:p14="http://schemas.microsoft.com/office/powerpoint/2010/main">
        <mc:Choice Requires="p14">
          <p:contentPart p14:bwMode="auto" r:id="rId2">
            <p14:nvContentPartPr>
              <p14:cNvPr id="3" name="Ink 2">
                <a:extLst>
                  <a:ext uri="{FF2B5EF4-FFF2-40B4-BE49-F238E27FC236}">
                    <a16:creationId xmlns:a16="http://schemas.microsoft.com/office/drawing/2014/main" id="{B69146B4-F0E2-D32E-C89B-FA3FF79753C5}"/>
                  </a:ext>
                </a:extLst>
              </p14:cNvPr>
              <p14:cNvContentPartPr/>
              <p14:nvPr/>
            </p14:nvContentPartPr>
            <p14:xfrm>
              <a:off x="5220373" y="713013"/>
              <a:ext cx="71640" cy="21600"/>
            </p14:xfrm>
          </p:contentPart>
        </mc:Choice>
        <mc:Fallback xmlns="">
          <p:pic>
            <p:nvPicPr>
              <p:cNvPr id="3" name="Ink 2">
                <a:extLst>
                  <a:ext uri="{FF2B5EF4-FFF2-40B4-BE49-F238E27FC236}">
                    <a16:creationId xmlns:a16="http://schemas.microsoft.com/office/drawing/2014/main" id="{B69146B4-F0E2-D32E-C89B-FA3FF79753C5}"/>
                  </a:ext>
                </a:extLst>
              </p:cNvPr>
              <p:cNvPicPr/>
              <p:nvPr/>
            </p:nvPicPr>
            <p:blipFill>
              <a:blip r:embed="rId3"/>
              <a:stretch>
                <a:fillRect/>
              </a:stretch>
            </p:blipFill>
            <p:spPr>
              <a:xfrm>
                <a:off x="5209573" y="702573"/>
                <a:ext cx="92880" cy="42840"/>
              </a:xfrm>
              <a:prstGeom prst="rect">
                <a:avLst/>
              </a:prstGeom>
            </p:spPr>
          </p:pic>
        </mc:Fallback>
      </mc:AlternateContent>
    </p:spTree>
    <p:extLst>
      <p:ext uri="{BB962C8B-B14F-4D97-AF65-F5344CB8AC3E}">
        <p14:creationId xmlns:p14="http://schemas.microsoft.com/office/powerpoint/2010/main" val="1797304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halkboard 16x9">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80000"/>
                <a:satMod val="300000"/>
              </a:schemeClr>
            </a:gs>
            <a:gs pos="100000">
              <a:schemeClr val="phClr">
                <a:shade val="30000"/>
                <a:satMod val="200000"/>
              </a:schemeClr>
            </a:gs>
          </a:gsLst>
          <a:path path="circle">
            <a:fillToRect l="50000" t="50000" r="50000" b="50000"/>
          </a:path>
        </a:gradFill>
        <a:blipFill rotWithShape="1">
          <a:blip xmlns:r="http://schemas.openxmlformats.org/officeDocument/2006/relationships" r:embed="rId1">
            <a:duotone>
              <a:schemeClr val="phClr">
                <a:shade val="12000"/>
                <a:satMod val="240000"/>
              </a:schemeClr>
              <a:schemeClr val="phClr">
                <a:tint val="65000"/>
              </a:schemeClr>
            </a:duotone>
          </a:blip>
          <a:stretch/>
        </a:blip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5400">
          <a:miter lim="800000"/>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90000"/>
          </a:lnSpc>
          <a:defRPr sz="2400"/>
        </a:defPPr>
      </a:lstStyle>
    </a:txDef>
  </a:objectDefaults>
  <a:extraClrSchemeLst/>
  <a:extLst>
    <a:ext uri="{05A4C25C-085E-4340-85A3-A5531E510DB2}">
      <thm15:themeFamily xmlns:thm15="http://schemas.microsoft.com/office/thememl/2012/main" name="TF00001018.potx" id="{D19C2884-2C55-4C1A-A5C2-5D03FF1F35A4}" vid="{5F7A9C6A-558C-4654-B762-2F22BC904FAE}"/>
    </a:ext>
  </a:extLst>
</a:theme>
</file>

<file path=ppt/theme/theme2.xml><?xml version="1.0" encoding="utf-8"?>
<a:theme xmlns:a="http://schemas.openxmlformats.org/drawingml/2006/main" name="Office Theme">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132</Words>
  <Application>Microsoft Office PowerPoint</Application>
  <PresentationFormat>Custom</PresentationFormat>
  <Paragraphs>41</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Chalkboard 16x9</vt:lpstr>
      <vt:lpstr>The Survivors </vt:lpstr>
      <vt:lpstr>Content of Presentation</vt:lpstr>
      <vt:lpstr>Preface</vt:lpstr>
      <vt:lpstr>Abstract</vt:lpstr>
      <vt:lpstr>Conversation</vt:lpstr>
      <vt:lpstr>Process of Writing the Novella</vt:lpstr>
      <vt:lpstr>Words Added Each Day</vt:lpstr>
      <vt:lpstr>The Dog I Was Watching When I Came Up With the Idea</vt:lpstr>
      <vt:lpstr>Acknowledgments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Survivors </dc:title>
  <dc:creator>Abby Ralston (ral71438)</dc:creator>
  <cp:lastModifiedBy>Abby Ralston (ral71438)</cp:lastModifiedBy>
  <cp:revision>6</cp:revision>
  <dcterms:created xsi:type="dcterms:W3CDTF">2024-04-22T13:11:16Z</dcterms:created>
  <dcterms:modified xsi:type="dcterms:W3CDTF">2024-04-23T22:59:33Z</dcterms:modified>
</cp:coreProperties>
</file>