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Oxygen"/>
      <p:regular r:id="rId44"/>
      <p:bold r:id="rId45"/>
    </p:embeddedFont>
    <p:embeddedFont>
      <p:font typeface="Montserrat"/>
      <p:regular r:id="rId46"/>
      <p:bold r:id="rId47"/>
      <p:italic r:id="rId48"/>
      <p:boldItalic r:id="rId49"/>
    </p:embeddedFont>
    <p:embeddedFont>
      <p:font typeface="Jomolhari"/>
      <p:regular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8DA08BA-6F76-49EE-9AC6-1DB4EBB70D48}">
  <a:tblStyle styleId="{E8DA08BA-6F76-49EE-9AC6-1DB4EBB70D4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Oxygen-regular.fntdata"/><Relationship Id="rId43" Type="http://schemas.openxmlformats.org/officeDocument/2006/relationships/slide" Target="slides/slide37.xml"/><Relationship Id="rId46" Type="http://schemas.openxmlformats.org/officeDocument/2006/relationships/font" Target="fonts/Montserrat-regular.fntdata"/><Relationship Id="rId45" Type="http://schemas.openxmlformats.org/officeDocument/2006/relationships/font" Target="fonts/Oxygen-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Jomolhari-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116b25c0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116b25c0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431bbe40f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431bbe40f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431bbe40fc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431bbe40fc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1d4498d8a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1d4498d8a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1d4498d8a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1d4498d8a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21f07a38f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21f07a38f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3972871a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3972871a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1d4498d8a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1d4498d8a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3972871a1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3972871a1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3972871a1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3972871a1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431bbe40f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431bbe40f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431bbe40f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431bbe40f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431bbe40f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431bbe40f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3972871a13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3972871a13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3972871a13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3972871a13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3972871a1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23972871a1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3972871a13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3972871a13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Chloe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1d4498d8a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1d4498d8a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Bailey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431bbe40fc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431bbe40fc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Bailey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431bbe40fc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431bbe40fc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Bailey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14dc5c5f86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14dc5c5f86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Bailey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3972871a13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3972871a13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Bailey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431bbe40f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431bbe40f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14dc5c5f8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14dc5c5f8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Bailey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285b227c5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285b227c5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Bailey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1d4498d8a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1d4498d8a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3972871a13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3972871a13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Bailey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3972871a13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3972871a13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Chloe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3972871a13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3972871a13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Maggie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3972871a13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3972871a13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14dc5c5f86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14dc5c5f86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14dc5c5f8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14dc5c5f8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Maggie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431bbe40f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431bbe40f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431bbe40fc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431bbe40fc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21f07a38f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21f07a38f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431bbe40fc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431bbe40fc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431bbe40f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431bbe40f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Maggie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 Id="rId4" Type="http://schemas.openxmlformats.org/officeDocument/2006/relationships/hyperlink" Target="http://bit.ly/2Tynxth"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10" name="Google Shape;10;p2"/>
          <p:cNvPicPr preferRelativeResize="0"/>
          <p:nvPr/>
        </p:nvPicPr>
        <p:blipFill rotWithShape="1">
          <a:blip r:embed="rId3">
            <a:alphaModFix/>
          </a:blip>
          <a:srcRect b="27219" l="0" r="0" t="0"/>
          <a:stretch/>
        </p:blipFill>
        <p:spPr>
          <a:xfrm>
            <a:off x="0" y="2675"/>
            <a:ext cx="9144001" cy="3739551"/>
          </a:xfrm>
          <a:prstGeom prst="rect">
            <a:avLst/>
          </a:prstGeom>
          <a:noFill/>
          <a:ln>
            <a:noFill/>
          </a:ln>
        </p:spPr>
      </p:pic>
      <p:sp>
        <p:nvSpPr>
          <p:cNvPr id="11" name="Google Shape;11;p2"/>
          <p:cNvSpPr txBox="1"/>
          <p:nvPr>
            <p:ph type="ctrTitle"/>
          </p:nvPr>
        </p:nvSpPr>
        <p:spPr>
          <a:xfrm>
            <a:off x="1000988" y="773125"/>
            <a:ext cx="5052900" cy="1664100"/>
          </a:xfrm>
          <a:prstGeom prst="rect">
            <a:avLst/>
          </a:prstGeom>
          <a:noFill/>
        </p:spPr>
        <p:txBody>
          <a:bodyPr anchorCtr="0" anchor="b" bIns="91425" lIns="91425" spcFirstLastPara="1" rIns="91425" wrap="square" tIns="91425">
            <a:noAutofit/>
          </a:bodyPr>
          <a:lstStyle>
            <a:lvl1pPr lvl="0" algn="l">
              <a:spcBef>
                <a:spcPts val="0"/>
              </a:spcBef>
              <a:spcAft>
                <a:spcPts val="0"/>
              </a:spcAft>
              <a:buSzPts val="5200"/>
              <a:buNone/>
              <a:defRPr sz="5000">
                <a:solidFill>
                  <a:schemeClr val="lt1"/>
                </a:solidFill>
                <a:latin typeface="Jomolhari"/>
                <a:ea typeface="Jomolhari"/>
                <a:cs typeface="Jomolhari"/>
                <a:sym typeface="Jomolhar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4283813" y="4197563"/>
            <a:ext cx="3859200" cy="411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700"/>
              <a:buNone/>
              <a:defRPr sz="1600">
                <a:latin typeface="Oxygen"/>
                <a:ea typeface="Oxygen"/>
                <a:cs typeface="Oxygen"/>
                <a:sym typeface="Oxyge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3" name="Google Shape;13;p2"/>
          <p:cNvCxnSpPr/>
          <p:nvPr/>
        </p:nvCxnSpPr>
        <p:spPr>
          <a:xfrm>
            <a:off x="1101325" y="4403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4" name="Google Shape;14;p2"/>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 name="Shape 68"/>
        <p:cNvGrpSpPr/>
        <p:nvPr/>
      </p:nvGrpSpPr>
      <p:grpSpPr>
        <a:xfrm>
          <a:off x="0" y="0"/>
          <a:ext cx="0" cy="0"/>
          <a:chOff x="0" y="0"/>
          <a:chExt cx="0" cy="0"/>
        </a:xfrm>
      </p:grpSpPr>
      <p:pic>
        <p:nvPicPr>
          <p:cNvPr id="69" name="Google Shape;69;p11"/>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70" name="Google Shape;70;p11"/>
          <p:cNvPicPr preferRelativeResize="0"/>
          <p:nvPr/>
        </p:nvPicPr>
        <p:blipFill rotWithShape="1">
          <a:blip r:embed="rId3">
            <a:alphaModFix/>
          </a:blip>
          <a:srcRect b="6941" l="6430" r="37412" t="6941"/>
          <a:stretch/>
        </p:blipFill>
        <p:spPr>
          <a:xfrm>
            <a:off x="588650" y="359400"/>
            <a:ext cx="5134849" cy="4424676"/>
          </a:xfrm>
          <a:prstGeom prst="rect">
            <a:avLst/>
          </a:prstGeom>
          <a:noFill/>
          <a:ln>
            <a:noFill/>
          </a:ln>
        </p:spPr>
      </p:pic>
      <p:sp>
        <p:nvSpPr>
          <p:cNvPr id="71" name="Google Shape;71;p11"/>
          <p:cNvSpPr txBox="1"/>
          <p:nvPr>
            <p:ph hasCustomPrompt="1" type="title"/>
          </p:nvPr>
        </p:nvSpPr>
        <p:spPr>
          <a:xfrm>
            <a:off x="1460125" y="740388"/>
            <a:ext cx="3634200" cy="1328400"/>
          </a:xfrm>
          <a:prstGeom prst="rect">
            <a:avLst/>
          </a:prstGeom>
        </p:spPr>
        <p:txBody>
          <a:bodyPr anchorCtr="0" anchor="ctr" bIns="91425" lIns="91425" spcFirstLastPara="1" rIns="91425" wrap="square" tIns="91425">
            <a:noAutofit/>
          </a:bodyPr>
          <a:lstStyle>
            <a:lvl1pPr lvl="0" algn="l">
              <a:spcBef>
                <a:spcPts val="0"/>
              </a:spcBef>
              <a:spcAft>
                <a:spcPts val="0"/>
              </a:spcAft>
              <a:buClr>
                <a:schemeClr val="lt1"/>
              </a:buClr>
              <a:buSzPts val="7200"/>
              <a:buNone/>
              <a:defRPr sz="7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2" name="Google Shape;72;p11"/>
          <p:cNvSpPr txBox="1"/>
          <p:nvPr>
            <p:ph idx="1" type="subTitle"/>
          </p:nvPr>
        </p:nvSpPr>
        <p:spPr>
          <a:xfrm>
            <a:off x="2703625" y="3734363"/>
            <a:ext cx="2390700" cy="668700"/>
          </a:xfrm>
          <a:prstGeom prst="rect">
            <a:avLst/>
          </a:prstGeom>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solidFill>
                  <a:schemeClr val="lt1"/>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cxnSp>
        <p:nvCxnSpPr>
          <p:cNvPr id="73" name="Google Shape;73;p11"/>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4" name="Shape 7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2_1">
    <p:spTree>
      <p:nvGrpSpPr>
        <p:cNvPr id="75" name="Shape 75"/>
        <p:cNvGrpSpPr/>
        <p:nvPr/>
      </p:nvGrpSpPr>
      <p:grpSpPr>
        <a:xfrm>
          <a:off x="0" y="0"/>
          <a:ext cx="0" cy="0"/>
          <a:chOff x="0" y="0"/>
          <a:chExt cx="0" cy="0"/>
        </a:xfrm>
      </p:grpSpPr>
      <p:pic>
        <p:nvPicPr>
          <p:cNvPr id="76" name="Google Shape;76;p13"/>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77" name="Google Shape;77;p13"/>
          <p:cNvPicPr preferRelativeResize="0"/>
          <p:nvPr/>
        </p:nvPicPr>
        <p:blipFill rotWithShape="1">
          <a:blip r:embed="rId3">
            <a:alphaModFix/>
          </a:blip>
          <a:srcRect b="0" l="0" r="0" t="26221"/>
          <a:stretch/>
        </p:blipFill>
        <p:spPr>
          <a:xfrm>
            <a:off x="0" y="1349900"/>
            <a:ext cx="9144001" cy="3790924"/>
          </a:xfrm>
          <a:prstGeom prst="rect">
            <a:avLst/>
          </a:prstGeom>
          <a:noFill/>
          <a:ln>
            <a:noFill/>
          </a:ln>
        </p:spPr>
      </p:pic>
      <p:sp>
        <p:nvSpPr>
          <p:cNvPr id="78" name="Google Shape;78;p13"/>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79" name="Google Shape;79;p13"/>
          <p:cNvSpPr txBox="1"/>
          <p:nvPr>
            <p:ph hasCustomPrompt="1" idx="2" type="title"/>
          </p:nvPr>
        </p:nvSpPr>
        <p:spPr>
          <a:xfrm>
            <a:off x="713250" y="3187294"/>
            <a:ext cx="994500" cy="414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21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p:nvPr>
            <p:ph idx="1" type="subTitle"/>
          </p:nvPr>
        </p:nvSpPr>
        <p:spPr>
          <a:xfrm>
            <a:off x="713250" y="3996850"/>
            <a:ext cx="2475900" cy="48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1" name="Google Shape;81;p13"/>
          <p:cNvSpPr txBox="1"/>
          <p:nvPr>
            <p:ph hasCustomPrompt="1" idx="3" type="title"/>
          </p:nvPr>
        </p:nvSpPr>
        <p:spPr>
          <a:xfrm>
            <a:off x="713250" y="1573200"/>
            <a:ext cx="994500" cy="414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21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p:nvPr>
            <p:ph idx="4" type="subTitle"/>
          </p:nvPr>
        </p:nvSpPr>
        <p:spPr>
          <a:xfrm>
            <a:off x="713250" y="1987766"/>
            <a:ext cx="2475900" cy="4878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83" name="Google Shape;83;p13"/>
          <p:cNvSpPr txBox="1"/>
          <p:nvPr>
            <p:ph idx="5" type="subTitle"/>
          </p:nvPr>
        </p:nvSpPr>
        <p:spPr>
          <a:xfrm>
            <a:off x="713250" y="3602065"/>
            <a:ext cx="2475900" cy="4878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84" name="Google Shape;84;p13"/>
          <p:cNvSpPr txBox="1"/>
          <p:nvPr>
            <p:ph idx="6" type="subTitle"/>
          </p:nvPr>
        </p:nvSpPr>
        <p:spPr>
          <a:xfrm>
            <a:off x="713250" y="2382550"/>
            <a:ext cx="2475900" cy="48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5" name="Google Shape;85;p13"/>
          <p:cNvSpPr txBox="1"/>
          <p:nvPr>
            <p:ph hasCustomPrompt="1" idx="7" type="title"/>
          </p:nvPr>
        </p:nvSpPr>
        <p:spPr>
          <a:xfrm>
            <a:off x="3334050" y="3187295"/>
            <a:ext cx="994500" cy="414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21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p:nvPr>
            <p:ph idx="8" type="subTitle"/>
          </p:nvPr>
        </p:nvSpPr>
        <p:spPr>
          <a:xfrm>
            <a:off x="3334051" y="3996850"/>
            <a:ext cx="2475900" cy="48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7" name="Google Shape;87;p13"/>
          <p:cNvSpPr txBox="1"/>
          <p:nvPr>
            <p:ph hasCustomPrompt="1" idx="9" type="title"/>
          </p:nvPr>
        </p:nvSpPr>
        <p:spPr>
          <a:xfrm>
            <a:off x="3334038" y="1573200"/>
            <a:ext cx="994500" cy="414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21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p:nvPr>
            <p:ph idx="13" type="subTitle"/>
          </p:nvPr>
        </p:nvSpPr>
        <p:spPr>
          <a:xfrm>
            <a:off x="3334038" y="1987766"/>
            <a:ext cx="2475900" cy="4878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89" name="Google Shape;89;p13"/>
          <p:cNvSpPr txBox="1"/>
          <p:nvPr>
            <p:ph idx="14" type="subTitle"/>
          </p:nvPr>
        </p:nvSpPr>
        <p:spPr>
          <a:xfrm>
            <a:off x="3334038" y="3602065"/>
            <a:ext cx="2475900" cy="4878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90" name="Google Shape;90;p13"/>
          <p:cNvSpPr txBox="1"/>
          <p:nvPr>
            <p:ph idx="15" type="subTitle"/>
          </p:nvPr>
        </p:nvSpPr>
        <p:spPr>
          <a:xfrm>
            <a:off x="3334053" y="2382550"/>
            <a:ext cx="2475900" cy="48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1" name="Google Shape;91;p13"/>
          <p:cNvSpPr txBox="1"/>
          <p:nvPr>
            <p:ph hasCustomPrompt="1" idx="16" type="title"/>
          </p:nvPr>
        </p:nvSpPr>
        <p:spPr>
          <a:xfrm>
            <a:off x="5954825" y="3187295"/>
            <a:ext cx="994500" cy="414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21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p:nvPr>
            <p:ph idx="17" type="subTitle"/>
          </p:nvPr>
        </p:nvSpPr>
        <p:spPr>
          <a:xfrm>
            <a:off x="5954825" y="3996850"/>
            <a:ext cx="2475900" cy="48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13"/>
          <p:cNvSpPr txBox="1"/>
          <p:nvPr>
            <p:ph hasCustomPrompt="1" idx="18" type="title"/>
          </p:nvPr>
        </p:nvSpPr>
        <p:spPr>
          <a:xfrm>
            <a:off x="5954825" y="1573200"/>
            <a:ext cx="994500" cy="4146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21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p:nvPr>
            <p:ph idx="19" type="subTitle"/>
          </p:nvPr>
        </p:nvSpPr>
        <p:spPr>
          <a:xfrm>
            <a:off x="5954825" y="1987766"/>
            <a:ext cx="2475900" cy="4878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95" name="Google Shape;95;p13"/>
          <p:cNvSpPr txBox="1"/>
          <p:nvPr>
            <p:ph idx="20" type="subTitle"/>
          </p:nvPr>
        </p:nvSpPr>
        <p:spPr>
          <a:xfrm>
            <a:off x="5954825" y="3602064"/>
            <a:ext cx="2475900" cy="4878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96" name="Google Shape;96;p13"/>
          <p:cNvSpPr txBox="1"/>
          <p:nvPr>
            <p:ph idx="21" type="subTitle"/>
          </p:nvPr>
        </p:nvSpPr>
        <p:spPr>
          <a:xfrm>
            <a:off x="5954825" y="2382550"/>
            <a:ext cx="2475900" cy="487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97" name="Google Shape;97;p13"/>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98" name="Google Shape;98;p13"/>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9" name="Shape 99"/>
        <p:cNvGrpSpPr/>
        <p:nvPr/>
      </p:nvGrpSpPr>
      <p:grpSpPr>
        <a:xfrm>
          <a:off x="0" y="0"/>
          <a:ext cx="0" cy="0"/>
          <a:chOff x="0" y="0"/>
          <a:chExt cx="0" cy="0"/>
        </a:xfrm>
      </p:grpSpPr>
      <p:pic>
        <p:nvPicPr>
          <p:cNvPr id="100" name="Google Shape;100;p14"/>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sp>
        <p:nvSpPr>
          <p:cNvPr id="101" name="Google Shape;101;p14"/>
          <p:cNvSpPr txBox="1"/>
          <p:nvPr>
            <p:ph idx="1" type="subTitle"/>
          </p:nvPr>
        </p:nvSpPr>
        <p:spPr>
          <a:xfrm>
            <a:off x="2266250" y="1156600"/>
            <a:ext cx="5930400" cy="23712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400"/>
              <a:buNone/>
              <a:defRPr sz="34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02" name="Google Shape;102;p14"/>
          <p:cNvSpPr txBox="1"/>
          <p:nvPr>
            <p:ph type="title"/>
          </p:nvPr>
        </p:nvSpPr>
        <p:spPr>
          <a:xfrm>
            <a:off x="2266222" y="3735425"/>
            <a:ext cx="5930400" cy="4914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400"/>
              <a:buNone/>
              <a:defRPr sz="2100"/>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pic>
        <p:nvPicPr>
          <p:cNvPr id="103" name="Google Shape;103;p14"/>
          <p:cNvPicPr preferRelativeResize="0"/>
          <p:nvPr/>
        </p:nvPicPr>
        <p:blipFill rotWithShape="1">
          <a:blip r:embed="rId3">
            <a:alphaModFix/>
          </a:blip>
          <a:srcRect b="0" l="0" r="83723" t="0"/>
          <a:stretch/>
        </p:blipFill>
        <p:spPr>
          <a:xfrm>
            <a:off x="0" y="2675"/>
            <a:ext cx="1488277" cy="5138151"/>
          </a:xfrm>
          <a:prstGeom prst="rect">
            <a:avLst/>
          </a:prstGeom>
          <a:noFill/>
          <a:ln>
            <a:noFill/>
          </a:ln>
        </p:spPr>
      </p:pic>
      <p:cxnSp>
        <p:nvCxnSpPr>
          <p:cNvPr id="104" name="Google Shape;104;p14"/>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05" name="Google Shape;105;p14"/>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7">
    <p:spTree>
      <p:nvGrpSpPr>
        <p:cNvPr id="106" name="Shape 106"/>
        <p:cNvGrpSpPr/>
        <p:nvPr/>
      </p:nvGrpSpPr>
      <p:grpSpPr>
        <a:xfrm>
          <a:off x="0" y="0"/>
          <a:ext cx="0" cy="0"/>
          <a:chOff x="0" y="0"/>
          <a:chExt cx="0" cy="0"/>
        </a:xfrm>
      </p:grpSpPr>
      <p:pic>
        <p:nvPicPr>
          <p:cNvPr id="107" name="Google Shape;107;p15"/>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sp>
        <p:nvSpPr>
          <p:cNvPr id="108" name="Google Shape;108;p15"/>
          <p:cNvSpPr txBox="1"/>
          <p:nvPr>
            <p:ph type="title"/>
          </p:nvPr>
        </p:nvSpPr>
        <p:spPr>
          <a:xfrm>
            <a:off x="1005950" y="1725652"/>
            <a:ext cx="4653000" cy="1572600"/>
          </a:xfrm>
          <a:prstGeom prst="rect">
            <a:avLst/>
          </a:prstGeom>
          <a:noFill/>
        </p:spPr>
        <p:txBody>
          <a:bodyPr anchorCtr="0" anchor="b" bIns="91425" lIns="91425" spcFirstLastPara="1" rIns="91425" wrap="square" tIns="91425">
            <a:noAutofit/>
          </a:bodyPr>
          <a:lstStyle>
            <a:lvl1pPr lvl="0" rtl="0" algn="l">
              <a:spcBef>
                <a:spcPts val="0"/>
              </a:spcBef>
              <a:spcAft>
                <a:spcPts val="0"/>
              </a:spcAft>
              <a:buSzPts val="3600"/>
              <a:buNone/>
              <a:defRPr sz="9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9" name="Google Shape;109;p15"/>
          <p:cNvSpPr txBox="1"/>
          <p:nvPr>
            <p:ph idx="1" type="subTitle"/>
          </p:nvPr>
        </p:nvSpPr>
        <p:spPr>
          <a:xfrm>
            <a:off x="1005950" y="3355025"/>
            <a:ext cx="4653000" cy="6555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pic>
        <p:nvPicPr>
          <p:cNvPr id="110" name="Google Shape;110;p15"/>
          <p:cNvPicPr preferRelativeResize="0"/>
          <p:nvPr/>
        </p:nvPicPr>
        <p:blipFill rotWithShape="1">
          <a:blip r:embed="rId3">
            <a:alphaModFix/>
          </a:blip>
          <a:srcRect b="72576" l="0" r="0" t="0"/>
          <a:stretch/>
        </p:blipFill>
        <p:spPr>
          <a:xfrm>
            <a:off x="0" y="2675"/>
            <a:ext cx="9144001" cy="1409076"/>
          </a:xfrm>
          <a:prstGeom prst="rect">
            <a:avLst/>
          </a:prstGeom>
          <a:noFill/>
          <a:ln>
            <a:noFill/>
          </a:ln>
        </p:spPr>
      </p:pic>
      <p:cxnSp>
        <p:nvCxnSpPr>
          <p:cNvPr id="111" name="Google Shape;111;p15"/>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7_1">
    <p:spTree>
      <p:nvGrpSpPr>
        <p:cNvPr id="112" name="Shape 112"/>
        <p:cNvGrpSpPr/>
        <p:nvPr/>
      </p:nvGrpSpPr>
      <p:grpSpPr>
        <a:xfrm>
          <a:off x="0" y="0"/>
          <a:ext cx="0" cy="0"/>
          <a:chOff x="0" y="0"/>
          <a:chExt cx="0" cy="0"/>
        </a:xfrm>
      </p:grpSpPr>
      <p:pic>
        <p:nvPicPr>
          <p:cNvPr id="113" name="Google Shape;113;p16"/>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sp>
        <p:nvSpPr>
          <p:cNvPr id="114" name="Google Shape;114;p16"/>
          <p:cNvSpPr txBox="1"/>
          <p:nvPr>
            <p:ph idx="1" type="subTitle"/>
          </p:nvPr>
        </p:nvSpPr>
        <p:spPr>
          <a:xfrm>
            <a:off x="1195575" y="2173312"/>
            <a:ext cx="2894100" cy="104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5" name="Google Shape;115;p16"/>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cxnSp>
        <p:nvCxnSpPr>
          <p:cNvPr id="116" name="Google Shape;116;p16"/>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pic>
        <p:nvPicPr>
          <p:cNvPr id="117" name="Google Shape;117;p16"/>
          <p:cNvPicPr preferRelativeResize="0"/>
          <p:nvPr/>
        </p:nvPicPr>
        <p:blipFill rotWithShape="1">
          <a:blip r:embed="rId3">
            <a:alphaModFix/>
          </a:blip>
          <a:srcRect b="0" l="0" r="0" t="86582"/>
          <a:stretch/>
        </p:blipFill>
        <p:spPr>
          <a:xfrm>
            <a:off x="0" y="4451425"/>
            <a:ext cx="9144001" cy="689399"/>
          </a:xfrm>
          <a:prstGeom prst="rect">
            <a:avLst/>
          </a:prstGeom>
          <a:noFill/>
          <a:ln>
            <a:noFill/>
          </a:ln>
        </p:spPr>
      </p:pic>
      <p:cxnSp>
        <p:nvCxnSpPr>
          <p:cNvPr id="118" name="Google Shape;118;p16"/>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19" name="Google Shape;119;p16"/>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7_1_1">
    <p:spTree>
      <p:nvGrpSpPr>
        <p:cNvPr id="120" name="Shape 120"/>
        <p:cNvGrpSpPr/>
        <p:nvPr/>
      </p:nvGrpSpPr>
      <p:grpSpPr>
        <a:xfrm>
          <a:off x="0" y="0"/>
          <a:ext cx="0" cy="0"/>
          <a:chOff x="0" y="0"/>
          <a:chExt cx="0" cy="0"/>
        </a:xfrm>
      </p:grpSpPr>
      <p:pic>
        <p:nvPicPr>
          <p:cNvPr id="121" name="Google Shape;121;p17"/>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122" name="Google Shape;122;p17"/>
          <p:cNvPicPr preferRelativeResize="0"/>
          <p:nvPr/>
        </p:nvPicPr>
        <p:blipFill rotWithShape="1">
          <a:blip r:embed="rId3">
            <a:alphaModFix/>
          </a:blip>
          <a:srcRect b="0" l="54037" r="0" t="0"/>
          <a:stretch/>
        </p:blipFill>
        <p:spPr>
          <a:xfrm>
            <a:off x="4941100" y="2675"/>
            <a:ext cx="4202900" cy="5138151"/>
          </a:xfrm>
          <a:prstGeom prst="rect">
            <a:avLst/>
          </a:prstGeom>
          <a:noFill/>
          <a:ln>
            <a:noFill/>
          </a:ln>
        </p:spPr>
      </p:pic>
      <p:sp>
        <p:nvSpPr>
          <p:cNvPr id="123" name="Google Shape;123;p17"/>
          <p:cNvSpPr txBox="1"/>
          <p:nvPr>
            <p:ph idx="1" type="subTitle"/>
          </p:nvPr>
        </p:nvSpPr>
        <p:spPr>
          <a:xfrm>
            <a:off x="5638450" y="2363100"/>
            <a:ext cx="2558400" cy="109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4" name="Google Shape;124;p17"/>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cxnSp>
        <p:nvCxnSpPr>
          <p:cNvPr id="125" name="Google Shape;125;p17"/>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26" name="Google Shape;126;p17"/>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_1_1_1">
    <p:spTree>
      <p:nvGrpSpPr>
        <p:cNvPr id="127" name="Shape 127"/>
        <p:cNvGrpSpPr/>
        <p:nvPr/>
      </p:nvGrpSpPr>
      <p:grpSpPr>
        <a:xfrm>
          <a:off x="0" y="0"/>
          <a:ext cx="0" cy="0"/>
          <a:chOff x="0" y="0"/>
          <a:chExt cx="0" cy="0"/>
        </a:xfrm>
      </p:grpSpPr>
      <p:pic>
        <p:nvPicPr>
          <p:cNvPr id="128" name="Google Shape;128;p18"/>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129" name="Google Shape;129;p18"/>
          <p:cNvPicPr preferRelativeResize="0"/>
          <p:nvPr/>
        </p:nvPicPr>
        <p:blipFill rotWithShape="1">
          <a:blip r:embed="rId3">
            <a:alphaModFix/>
          </a:blip>
          <a:srcRect b="0" l="69010" r="0" t="-100"/>
          <a:stretch/>
        </p:blipFill>
        <p:spPr>
          <a:xfrm>
            <a:off x="6310300" y="-2673"/>
            <a:ext cx="2833701" cy="5143500"/>
          </a:xfrm>
          <a:prstGeom prst="rect">
            <a:avLst/>
          </a:prstGeom>
          <a:noFill/>
          <a:ln>
            <a:noFill/>
          </a:ln>
        </p:spPr>
      </p:pic>
      <p:cxnSp>
        <p:nvCxnSpPr>
          <p:cNvPr id="130" name="Google Shape;130;p18"/>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31" name="Google Shape;131;p18"/>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132" name="Google Shape;132;p18"/>
          <p:cNvSpPr txBox="1"/>
          <p:nvPr>
            <p:ph idx="1" type="subTitle"/>
          </p:nvPr>
        </p:nvSpPr>
        <p:spPr>
          <a:xfrm>
            <a:off x="947450" y="1632400"/>
            <a:ext cx="2894100" cy="1029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3" name="Google Shape;133;p18"/>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7_1_1_1_1">
    <p:spTree>
      <p:nvGrpSpPr>
        <p:cNvPr id="134" name="Shape 134"/>
        <p:cNvGrpSpPr/>
        <p:nvPr/>
      </p:nvGrpSpPr>
      <p:grpSpPr>
        <a:xfrm>
          <a:off x="0" y="0"/>
          <a:ext cx="0" cy="0"/>
          <a:chOff x="0" y="0"/>
          <a:chExt cx="0" cy="0"/>
        </a:xfrm>
      </p:grpSpPr>
      <p:pic>
        <p:nvPicPr>
          <p:cNvPr id="135" name="Google Shape;135;p19"/>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cxnSp>
        <p:nvCxnSpPr>
          <p:cNvPr id="136" name="Google Shape;136;p19"/>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137" name="Google Shape;137;p19"/>
          <p:cNvSpPr txBox="1"/>
          <p:nvPr>
            <p:ph idx="1" type="body"/>
          </p:nvPr>
        </p:nvSpPr>
        <p:spPr>
          <a:xfrm>
            <a:off x="713225" y="1495200"/>
            <a:ext cx="3858900" cy="24093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8" name="Google Shape;138;p19"/>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pic>
        <p:nvPicPr>
          <p:cNvPr id="139" name="Google Shape;139;p19"/>
          <p:cNvPicPr preferRelativeResize="0"/>
          <p:nvPr/>
        </p:nvPicPr>
        <p:blipFill rotWithShape="1">
          <a:blip r:embed="rId3">
            <a:alphaModFix/>
          </a:blip>
          <a:srcRect b="0" l="0" r="0" t="86582"/>
          <a:stretch/>
        </p:blipFill>
        <p:spPr>
          <a:xfrm>
            <a:off x="0" y="4451425"/>
            <a:ext cx="9144001" cy="689399"/>
          </a:xfrm>
          <a:prstGeom prst="rect">
            <a:avLst/>
          </a:prstGeom>
          <a:noFill/>
          <a:ln>
            <a:noFill/>
          </a:ln>
        </p:spPr>
      </p:pic>
      <p:cxnSp>
        <p:nvCxnSpPr>
          <p:cNvPr id="140" name="Google Shape;140;p19"/>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_1_1">
    <p:spTree>
      <p:nvGrpSpPr>
        <p:cNvPr id="141" name="Shape 141"/>
        <p:cNvGrpSpPr/>
        <p:nvPr/>
      </p:nvGrpSpPr>
      <p:grpSpPr>
        <a:xfrm>
          <a:off x="0" y="0"/>
          <a:ext cx="0" cy="0"/>
          <a:chOff x="0" y="0"/>
          <a:chExt cx="0" cy="0"/>
        </a:xfrm>
      </p:grpSpPr>
      <p:pic>
        <p:nvPicPr>
          <p:cNvPr id="142" name="Google Shape;142;p20"/>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sp>
        <p:nvSpPr>
          <p:cNvPr id="143" name="Google Shape;143;p20"/>
          <p:cNvSpPr txBox="1"/>
          <p:nvPr>
            <p:ph idx="1" type="subTitle"/>
          </p:nvPr>
        </p:nvSpPr>
        <p:spPr>
          <a:xfrm>
            <a:off x="4763054" y="1539200"/>
            <a:ext cx="3413700" cy="254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4" name="Google Shape;144;p20"/>
          <p:cNvSpPr txBox="1"/>
          <p:nvPr>
            <p:ph idx="2" type="subTitle"/>
          </p:nvPr>
        </p:nvSpPr>
        <p:spPr>
          <a:xfrm>
            <a:off x="967250" y="1539201"/>
            <a:ext cx="3413700" cy="254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5" name="Google Shape;145;p20"/>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pic>
        <p:nvPicPr>
          <p:cNvPr id="146" name="Google Shape;146;p20"/>
          <p:cNvPicPr preferRelativeResize="0"/>
          <p:nvPr/>
        </p:nvPicPr>
        <p:blipFill rotWithShape="1">
          <a:blip r:embed="rId3">
            <a:alphaModFix/>
          </a:blip>
          <a:srcRect b="0" l="0" r="0" t="86582"/>
          <a:stretch/>
        </p:blipFill>
        <p:spPr>
          <a:xfrm>
            <a:off x="0" y="4451425"/>
            <a:ext cx="9144001" cy="689399"/>
          </a:xfrm>
          <a:prstGeom prst="rect">
            <a:avLst/>
          </a:prstGeom>
          <a:noFill/>
          <a:ln>
            <a:noFill/>
          </a:ln>
        </p:spPr>
      </p:pic>
      <p:cxnSp>
        <p:nvCxnSpPr>
          <p:cNvPr id="147" name="Google Shape;147;p20"/>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48" name="Google Shape;148;p20"/>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17" name="Google Shape;17;p3"/>
          <p:cNvPicPr preferRelativeResize="0"/>
          <p:nvPr/>
        </p:nvPicPr>
        <p:blipFill rotWithShape="1">
          <a:blip r:embed="rId3">
            <a:alphaModFix/>
          </a:blip>
          <a:srcRect b="7528" l="4745" r="4854" t="6730"/>
          <a:stretch/>
        </p:blipFill>
        <p:spPr>
          <a:xfrm>
            <a:off x="433725" y="348675"/>
            <a:ext cx="8266349" cy="4405325"/>
          </a:xfrm>
          <a:prstGeom prst="rect">
            <a:avLst/>
          </a:prstGeom>
          <a:noFill/>
          <a:ln>
            <a:noFill/>
          </a:ln>
        </p:spPr>
      </p:pic>
      <p:sp>
        <p:nvSpPr>
          <p:cNvPr id="18" name="Google Shape;18;p3"/>
          <p:cNvSpPr txBox="1"/>
          <p:nvPr>
            <p:ph type="title"/>
          </p:nvPr>
        </p:nvSpPr>
        <p:spPr>
          <a:xfrm>
            <a:off x="2302050" y="2439475"/>
            <a:ext cx="4713300" cy="952800"/>
          </a:xfrm>
          <a:prstGeom prst="rect">
            <a:avLst/>
          </a:prstGeom>
          <a:noFill/>
        </p:spPr>
        <p:txBody>
          <a:bodyPr anchorCtr="0" anchor="b" bIns="91425" lIns="91425" spcFirstLastPara="1" rIns="91425" wrap="square" tIns="91425">
            <a:noAutofit/>
          </a:bodyPr>
          <a:lstStyle>
            <a:lvl1pPr lvl="0" rtl="0" algn="l">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3"/>
          <p:cNvSpPr txBox="1"/>
          <p:nvPr>
            <p:ph hasCustomPrompt="1" idx="2" type="title"/>
          </p:nvPr>
        </p:nvSpPr>
        <p:spPr>
          <a:xfrm>
            <a:off x="1125125" y="2439475"/>
            <a:ext cx="939300" cy="952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dk2"/>
              </a:buClr>
              <a:buSzPts val="7200"/>
              <a:buNone/>
              <a:defRPr sz="5000">
                <a:solidFill>
                  <a:schemeClr val="accent1"/>
                </a:solidFill>
              </a:defRPr>
            </a:lvl1pPr>
            <a:lvl2pPr lvl="1" rtl="0" algn="ctr">
              <a:spcBef>
                <a:spcPts val="0"/>
              </a:spcBef>
              <a:spcAft>
                <a:spcPts val="0"/>
              </a:spcAft>
              <a:buClr>
                <a:schemeClr val="dk2"/>
              </a:buClr>
              <a:buSzPts val="9600"/>
              <a:buNone/>
              <a:defRPr sz="9600">
                <a:solidFill>
                  <a:schemeClr val="dk2"/>
                </a:solidFill>
              </a:defRPr>
            </a:lvl2pPr>
            <a:lvl3pPr lvl="2" rtl="0" algn="ctr">
              <a:spcBef>
                <a:spcPts val="0"/>
              </a:spcBef>
              <a:spcAft>
                <a:spcPts val="0"/>
              </a:spcAft>
              <a:buClr>
                <a:schemeClr val="dk2"/>
              </a:buClr>
              <a:buSzPts val="9600"/>
              <a:buNone/>
              <a:defRPr sz="9600">
                <a:solidFill>
                  <a:schemeClr val="dk2"/>
                </a:solidFill>
              </a:defRPr>
            </a:lvl3pPr>
            <a:lvl4pPr lvl="3" rtl="0" algn="ctr">
              <a:spcBef>
                <a:spcPts val="0"/>
              </a:spcBef>
              <a:spcAft>
                <a:spcPts val="0"/>
              </a:spcAft>
              <a:buClr>
                <a:schemeClr val="dk2"/>
              </a:buClr>
              <a:buSzPts val="9600"/>
              <a:buNone/>
              <a:defRPr sz="9600">
                <a:solidFill>
                  <a:schemeClr val="dk2"/>
                </a:solidFill>
              </a:defRPr>
            </a:lvl4pPr>
            <a:lvl5pPr lvl="4" rtl="0" algn="ctr">
              <a:spcBef>
                <a:spcPts val="0"/>
              </a:spcBef>
              <a:spcAft>
                <a:spcPts val="0"/>
              </a:spcAft>
              <a:buClr>
                <a:schemeClr val="dk2"/>
              </a:buClr>
              <a:buSzPts val="9600"/>
              <a:buNone/>
              <a:defRPr sz="9600">
                <a:solidFill>
                  <a:schemeClr val="dk2"/>
                </a:solidFill>
              </a:defRPr>
            </a:lvl5pPr>
            <a:lvl6pPr lvl="5" rtl="0" algn="ctr">
              <a:spcBef>
                <a:spcPts val="0"/>
              </a:spcBef>
              <a:spcAft>
                <a:spcPts val="0"/>
              </a:spcAft>
              <a:buClr>
                <a:schemeClr val="dk2"/>
              </a:buClr>
              <a:buSzPts val="9600"/>
              <a:buNone/>
              <a:defRPr sz="9600">
                <a:solidFill>
                  <a:schemeClr val="dk2"/>
                </a:solidFill>
              </a:defRPr>
            </a:lvl6pPr>
            <a:lvl7pPr lvl="6" rtl="0" algn="ctr">
              <a:spcBef>
                <a:spcPts val="0"/>
              </a:spcBef>
              <a:spcAft>
                <a:spcPts val="0"/>
              </a:spcAft>
              <a:buClr>
                <a:schemeClr val="dk2"/>
              </a:buClr>
              <a:buSzPts val="9600"/>
              <a:buNone/>
              <a:defRPr sz="9600">
                <a:solidFill>
                  <a:schemeClr val="dk2"/>
                </a:solidFill>
              </a:defRPr>
            </a:lvl7pPr>
            <a:lvl8pPr lvl="7" rtl="0" algn="ctr">
              <a:spcBef>
                <a:spcPts val="0"/>
              </a:spcBef>
              <a:spcAft>
                <a:spcPts val="0"/>
              </a:spcAft>
              <a:buClr>
                <a:schemeClr val="dk2"/>
              </a:buClr>
              <a:buSzPts val="9600"/>
              <a:buNone/>
              <a:defRPr sz="9600">
                <a:solidFill>
                  <a:schemeClr val="dk2"/>
                </a:solidFill>
              </a:defRPr>
            </a:lvl8pPr>
            <a:lvl9pPr lvl="8" rtl="0" algn="ctr">
              <a:spcBef>
                <a:spcPts val="0"/>
              </a:spcBef>
              <a:spcAft>
                <a:spcPts val="0"/>
              </a:spcAft>
              <a:buClr>
                <a:schemeClr val="dk2"/>
              </a:buClr>
              <a:buSzPts val="9600"/>
              <a:buNone/>
              <a:defRPr sz="9600">
                <a:solidFill>
                  <a:schemeClr val="dk2"/>
                </a:solidFill>
              </a:defRPr>
            </a:lvl9pPr>
          </a:lstStyle>
          <a:p>
            <a:r>
              <a:t>xx%</a:t>
            </a:r>
          </a:p>
        </p:txBody>
      </p:sp>
      <p:sp>
        <p:nvSpPr>
          <p:cNvPr id="20" name="Google Shape;20;p3"/>
          <p:cNvSpPr txBox="1"/>
          <p:nvPr>
            <p:ph idx="1" type="subTitle"/>
          </p:nvPr>
        </p:nvSpPr>
        <p:spPr>
          <a:xfrm>
            <a:off x="2302050" y="3570300"/>
            <a:ext cx="4713300" cy="503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cxnSp>
        <p:nvCxnSpPr>
          <p:cNvPr id="21" name="Google Shape;21;p3"/>
          <p:cNvCxnSpPr/>
          <p:nvPr/>
        </p:nvCxnSpPr>
        <p:spPr>
          <a:xfrm>
            <a:off x="1101325" y="428082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2" name="Google Shape;22;p3"/>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_1_2">
    <p:spTree>
      <p:nvGrpSpPr>
        <p:cNvPr id="149" name="Shape 149"/>
        <p:cNvGrpSpPr/>
        <p:nvPr/>
      </p:nvGrpSpPr>
      <p:grpSpPr>
        <a:xfrm>
          <a:off x="0" y="0"/>
          <a:ext cx="0" cy="0"/>
          <a:chOff x="0" y="0"/>
          <a:chExt cx="0" cy="0"/>
        </a:xfrm>
      </p:grpSpPr>
      <p:pic>
        <p:nvPicPr>
          <p:cNvPr id="150" name="Google Shape;150;p21"/>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151" name="Google Shape;151;p21"/>
          <p:cNvPicPr preferRelativeResize="0"/>
          <p:nvPr/>
        </p:nvPicPr>
        <p:blipFill rotWithShape="1">
          <a:blip r:embed="rId3">
            <a:alphaModFix/>
          </a:blip>
          <a:srcRect b="0" l="0" r="0" t="35533"/>
          <a:stretch/>
        </p:blipFill>
        <p:spPr>
          <a:xfrm>
            <a:off x="0" y="1828450"/>
            <a:ext cx="9144001" cy="3312376"/>
          </a:xfrm>
          <a:prstGeom prst="rect">
            <a:avLst/>
          </a:prstGeom>
          <a:noFill/>
          <a:ln>
            <a:noFill/>
          </a:ln>
        </p:spPr>
      </p:pic>
      <p:sp>
        <p:nvSpPr>
          <p:cNvPr id="152" name="Google Shape;152;p21"/>
          <p:cNvSpPr txBox="1"/>
          <p:nvPr>
            <p:ph idx="1" type="subTitle"/>
          </p:nvPr>
        </p:nvSpPr>
        <p:spPr>
          <a:xfrm>
            <a:off x="5118815" y="2891325"/>
            <a:ext cx="27651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500"/>
              <a:buNone/>
              <a:defRPr sz="2100">
                <a:solidFill>
                  <a:schemeClr val="lt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500"/>
              <a:buNone/>
              <a:defRPr sz="2500">
                <a:solidFill>
                  <a:schemeClr val="dk1"/>
                </a:solidFill>
              </a:defRPr>
            </a:lvl2pPr>
            <a:lvl3pPr lvl="2" rtl="0" algn="ctr">
              <a:lnSpc>
                <a:spcPct val="100000"/>
              </a:lnSpc>
              <a:spcBef>
                <a:spcPts val="0"/>
              </a:spcBef>
              <a:spcAft>
                <a:spcPts val="0"/>
              </a:spcAft>
              <a:buClr>
                <a:schemeClr val="dk1"/>
              </a:buClr>
              <a:buSzPts val="2500"/>
              <a:buNone/>
              <a:defRPr sz="2500">
                <a:solidFill>
                  <a:schemeClr val="dk1"/>
                </a:solidFill>
              </a:defRPr>
            </a:lvl3pPr>
            <a:lvl4pPr lvl="3" rtl="0" algn="ctr">
              <a:lnSpc>
                <a:spcPct val="100000"/>
              </a:lnSpc>
              <a:spcBef>
                <a:spcPts val="0"/>
              </a:spcBef>
              <a:spcAft>
                <a:spcPts val="0"/>
              </a:spcAft>
              <a:buClr>
                <a:schemeClr val="dk1"/>
              </a:buClr>
              <a:buSzPts val="2500"/>
              <a:buNone/>
              <a:defRPr sz="2500">
                <a:solidFill>
                  <a:schemeClr val="dk1"/>
                </a:solidFill>
              </a:defRPr>
            </a:lvl4pPr>
            <a:lvl5pPr lvl="4" rtl="0" algn="ctr">
              <a:lnSpc>
                <a:spcPct val="100000"/>
              </a:lnSpc>
              <a:spcBef>
                <a:spcPts val="0"/>
              </a:spcBef>
              <a:spcAft>
                <a:spcPts val="0"/>
              </a:spcAft>
              <a:buClr>
                <a:schemeClr val="dk1"/>
              </a:buClr>
              <a:buSzPts val="2500"/>
              <a:buNone/>
              <a:defRPr sz="2500">
                <a:solidFill>
                  <a:schemeClr val="dk1"/>
                </a:solidFill>
              </a:defRPr>
            </a:lvl5pPr>
            <a:lvl6pPr lvl="5" rtl="0" algn="ctr">
              <a:lnSpc>
                <a:spcPct val="100000"/>
              </a:lnSpc>
              <a:spcBef>
                <a:spcPts val="0"/>
              </a:spcBef>
              <a:spcAft>
                <a:spcPts val="0"/>
              </a:spcAft>
              <a:buClr>
                <a:schemeClr val="dk1"/>
              </a:buClr>
              <a:buSzPts val="2500"/>
              <a:buNone/>
              <a:defRPr sz="2500">
                <a:solidFill>
                  <a:schemeClr val="dk1"/>
                </a:solidFill>
              </a:defRPr>
            </a:lvl6pPr>
            <a:lvl7pPr lvl="6" rtl="0" algn="ctr">
              <a:lnSpc>
                <a:spcPct val="100000"/>
              </a:lnSpc>
              <a:spcBef>
                <a:spcPts val="0"/>
              </a:spcBef>
              <a:spcAft>
                <a:spcPts val="0"/>
              </a:spcAft>
              <a:buClr>
                <a:schemeClr val="dk1"/>
              </a:buClr>
              <a:buSzPts val="2500"/>
              <a:buNone/>
              <a:defRPr sz="2500">
                <a:solidFill>
                  <a:schemeClr val="dk1"/>
                </a:solidFill>
              </a:defRPr>
            </a:lvl7pPr>
            <a:lvl8pPr lvl="7" rtl="0" algn="ctr">
              <a:lnSpc>
                <a:spcPct val="100000"/>
              </a:lnSpc>
              <a:spcBef>
                <a:spcPts val="0"/>
              </a:spcBef>
              <a:spcAft>
                <a:spcPts val="0"/>
              </a:spcAft>
              <a:buClr>
                <a:schemeClr val="dk1"/>
              </a:buClr>
              <a:buSzPts val="2500"/>
              <a:buNone/>
              <a:defRPr sz="2500">
                <a:solidFill>
                  <a:schemeClr val="dk1"/>
                </a:solidFill>
              </a:defRPr>
            </a:lvl8pPr>
            <a:lvl9pPr lvl="8" rtl="0" algn="ctr">
              <a:lnSpc>
                <a:spcPct val="100000"/>
              </a:lnSpc>
              <a:spcBef>
                <a:spcPts val="0"/>
              </a:spcBef>
              <a:spcAft>
                <a:spcPts val="0"/>
              </a:spcAft>
              <a:buClr>
                <a:schemeClr val="dk1"/>
              </a:buClr>
              <a:buSzPts val="2500"/>
              <a:buNone/>
              <a:defRPr sz="2500">
                <a:solidFill>
                  <a:schemeClr val="dk1"/>
                </a:solidFill>
              </a:defRPr>
            </a:lvl9pPr>
          </a:lstStyle>
          <a:p/>
        </p:txBody>
      </p:sp>
      <p:sp>
        <p:nvSpPr>
          <p:cNvPr id="153" name="Google Shape;153;p21"/>
          <p:cNvSpPr txBox="1"/>
          <p:nvPr>
            <p:ph idx="2" type="subTitle"/>
          </p:nvPr>
        </p:nvSpPr>
        <p:spPr>
          <a:xfrm>
            <a:off x="947450" y="2891325"/>
            <a:ext cx="27651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500"/>
              <a:buNone/>
              <a:defRPr sz="2100">
                <a:solidFill>
                  <a:schemeClr val="lt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500"/>
              <a:buNone/>
              <a:defRPr sz="2500">
                <a:solidFill>
                  <a:schemeClr val="dk1"/>
                </a:solidFill>
              </a:defRPr>
            </a:lvl2pPr>
            <a:lvl3pPr lvl="2" rtl="0" algn="ctr">
              <a:lnSpc>
                <a:spcPct val="100000"/>
              </a:lnSpc>
              <a:spcBef>
                <a:spcPts val="0"/>
              </a:spcBef>
              <a:spcAft>
                <a:spcPts val="0"/>
              </a:spcAft>
              <a:buClr>
                <a:schemeClr val="dk1"/>
              </a:buClr>
              <a:buSzPts val="2500"/>
              <a:buNone/>
              <a:defRPr sz="2500">
                <a:solidFill>
                  <a:schemeClr val="dk1"/>
                </a:solidFill>
              </a:defRPr>
            </a:lvl3pPr>
            <a:lvl4pPr lvl="3" rtl="0" algn="ctr">
              <a:lnSpc>
                <a:spcPct val="100000"/>
              </a:lnSpc>
              <a:spcBef>
                <a:spcPts val="0"/>
              </a:spcBef>
              <a:spcAft>
                <a:spcPts val="0"/>
              </a:spcAft>
              <a:buClr>
                <a:schemeClr val="dk1"/>
              </a:buClr>
              <a:buSzPts val="2500"/>
              <a:buNone/>
              <a:defRPr sz="2500">
                <a:solidFill>
                  <a:schemeClr val="dk1"/>
                </a:solidFill>
              </a:defRPr>
            </a:lvl4pPr>
            <a:lvl5pPr lvl="4" rtl="0" algn="ctr">
              <a:lnSpc>
                <a:spcPct val="100000"/>
              </a:lnSpc>
              <a:spcBef>
                <a:spcPts val="0"/>
              </a:spcBef>
              <a:spcAft>
                <a:spcPts val="0"/>
              </a:spcAft>
              <a:buClr>
                <a:schemeClr val="dk1"/>
              </a:buClr>
              <a:buSzPts val="2500"/>
              <a:buNone/>
              <a:defRPr sz="2500">
                <a:solidFill>
                  <a:schemeClr val="dk1"/>
                </a:solidFill>
              </a:defRPr>
            </a:lvl5pPr>
            <a:lvl6pPr lvl="5" rtl="0" algn="ctr">
              <a:lnSpc>
                <a:spcPct val="100000"/>
              </a:lnSpc>
              <a:spcBef>
                <a:spcPts val="0"/>
              </a:spcBef>
              <a:spcAft>
                <a:spcPts val="0"/>
              </a:spcAft>
              <a:buClr>
                <a:schemeClr val="dk1"/>
              </a:buClr>
              <a:buSzPts val="2500"/>
              <a:buNone/>
              <a:defRPr sz="2500">
                <a:solidFill>
                  <a:schemeClr val="dk1"/>
                </a:solidFill>
              </a:defRPr>
            </a:lvl6pPr>
            <a:lvl7pPr lvl="6" rtl="0" algn="ctr">
              <a:lnSpc>
                <a:spcPct val="100000"/>
              </a:lnSpc>
              <a:spcBef>
                <a:spcPts val="0"/>
              </a:spcBef>
              <a:spcAft>
                <a:spcPts val="0"/>
              </a:spcAft>
              <a:buClr>
                <a:schemeClr val="dk1"/>
              </a:buClr>
              <a:buSzPts val="2500"/>
              <a:buNone/>
              <a:defRPr sz="2500">
                <a:solidFill>
                  <a:schemeClr val="dk1"/>
                </a:solidFill>
              </a:defRPr>
            </a:lvl7pPr>
            <a:lvl8pPr lvl="7" rtl="0" algn="ctr">
              <a:lnSpc>
                <a:spcPct val="100000"/>
              </a:lnSpc>
              <a:spcBef>
                <a:spcPts val="0"/>
              </a:spcBef>
              <a:spcAft>
                <a:spcPts val="0"/>
              </a:spcAft>
              <a:buClr>
                <a:schemeClr val="dk1"/>
              </a:buClr>
              <a:buSzPts val="2500"/>
              <a:buNone/>
              <a:defRPr sz="2500">
                <a:solidFill>
                  <a:schemeClr val="dk1"/>
                </a:solidFill>
              </a:defRPr>
            </a:lvl8pPr>
            <a:lvl9pPr lvl="8" rtl="0" algn="ctr">
              <a:lnSpc>
                <a:spcPct val="100000"/>
              </a:lnSpc>
              <a:spcBef>
                <a:spcPts val="0"/>
              </a:spcBef>
              <a:spcAft>
                <a:spcPts val="0"/>
              </a:spcAft>
              <a:buClr>
                <a:schemeClr val="dk1"/>
              </a:buClr>
              <a:buSzPts val="2500"/>
              <a:buNone/>
              <a:defRPr sz="2500">
                <a:solidFill>
                  <a:schemeClr val="dk1"/>
                </a:solidFill>
              </a:defRPr>
            </a:lvl9pPr>
          </a:lstStyle>
          <a:p/>
        </p:txBody>
      </p:sp>
      <p:sp>
        <p:nvSpPr>
          <p:cNvPr id="154" name="Google Shape;154;p21"/>
          <p:cNvSpPr txBox="1"/>
          <p:nvPr>
            <p:ph idx="3" type="subTitle"/>
          </p:nvPr>
        </p:nvSpPr>
        <p:spPr>
          <a:xfrm>
            <a:off x="5118821" y="3357525"/>
            <a:ext cx="2765100" cy="1008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5" name="Google Shape;155;p21"/>
          <p:cNvSpPr txBox="1"/>
          <p:nvPr>
            <p:ph idx="4" type="subTitle"/>
          </p:nvPr>
        </p:nvSpPr>
        <p:spPr>
          <a:xfrm>
            <a:off x="947450" y="3357526"/>
            <a:ext cx="2765100" cy="1008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6" name="Google Shape;156;p21"/>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cxnSp>
        <p:nvCxnSpPr>
          <p:cNvPr id="157" name="Google Shape;157;p21"/>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58" name="Google Shape;158;p21"/>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_1_1_1">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161" name="Google Shape;161;p22"/>
          <p:cNvPicPr preferRelativeResize="0"/>
          <p:nvPr/>
        </p:nvPicPr>
        <p:blipFill rotWithShape="1">
          <a:blip r:embed="rId3">
            <a:alphaModFix/>
          </a:blip>
          <a:srcRect b="0" l="38122" r="0" t="0"/>
          <a:stretch/>
        </p:blipFill>
        <p:spPr>
          <a:xfrm>
            <a:off x="3485951" y="2675"/>
            <a:ext cx="5658051" cy="5138151"/>
          </a:xfrm>
          <a:prstGeom prst="rect">
            <a:avLst/>
          </a:prstGeom>
          <a:noFill/>
          <a:ln>
            <a:noFill/>
          </a:ln>
        </p:spPr>
      </p:pic>
      <p:sp>
        <p:nvSpPr>
          <p:cNvPr id="162" name="Google Shape;162;p22"/>
          <p:cNvSpPr txBox="1"/>
          <p:nvPr>
            <p:ph idx="1" type="subTitle"/>
          </p:nvPr>
        </p:nvSpPr>
        <p:spPr>
          <a:xfrm>
            <a:off x="947450" y="1906425"/>
            <a:ext cx="23433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Font typeface="Montserrat"/>
              <a:buNone/>
              <a:defRPr sz="2100">
                <a:solidFill>
                  <a:schemeClr val="dk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2pPr>
            <a:lvl3pPr lvl="2"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3pPr>
            <a:lvl4pPr lvl="3"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4pPr>
            <a:lvl5pPr lvl="4"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5pPr>
            <a:lvl6pPr lvl="5"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6pPr>
            <a:lvl7pPr lvl="6"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7pPr>
            <a:lvl8pPr lvl="7"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8pPr>
            <a:lvl9pPr lvl="8"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9pPr>
          </a:lstStyle>
          <a:p/>
        </p:txBody>
      </p:sp>
      <p:sp>
        <p:nvSpPr>
          <p:cNvPr id="163" name="Google Shape;163;p22"/>
          <p:cNvSpPr txBox="1"/>
          <p:nvPr>
            <p:ph idx="2" type="subTitle"/>
          </p:nvPr>
        </p:nvSpPr>
        <p:spPr>
          <a:xfrm>
            <a:off x="947450" y="2372635"/>
            <a:ext cx="2343300" cy="67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2"/>
          <p:cNvSpPr txBox="1"/>
          <p:nvPr>
            <p:ph type="title"/>
          </p:nvPr>
        </p:nvSpPr>
        <p:spPr>
          <a:xfrm>
            <a:off x="947450" y="539500"/>
            <a:ext cx="25386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165" name="Google Shape;165;p22"/>
          <p:cNvSpPr txBox="1"/>
          <p:nvPr>
            <p:ph idx="3" type="subTitle"/>
          </p:nvPr>
        </p:nvSpPr>
        <p:spPr>
          <a:xfrm>
            <a:off x="947450" y="3330668"/>
            <a:ext cx="23433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Font typeface="Montserrat"/>
              <a:buNone/>
              <a:defRPr sz="2100">
                <a:solidFill>
                  <a:schemeClr val="dk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2pPr>
            <a:lvl3pPr lvl="2"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3pPr>
            <a:lvl4pPr lvl="3"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4pPr>
            <a:lvl5pPr lvl="4"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5pPr>
            <a:lvl6pPr lvl="5"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6pPr>
            <a:lvl7pPr lvl="6"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7pPr>
            <a:lvl8pPr lvl="7"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8pPr>
            <a:lvl9pPr lvl="8" rtl="0" algn="ctr">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9pPr>
          </a:lstStyle>
          <a:p/>
        </p:txBody>
      </p:sp>
      <p:sp>
        <p:nvSpPr>
          <p:cNvPr id="166" name="Google Shape;166;p22"/>
          <p:cNvSpPr txBox="1"/>
          <p:nvPr>
            <p:ph idx="4" type="subTitle"/>
          </p:nvPr>
        </p:nvSpPr>
        <p:spPr>
          <a:xfrm>
            <a:off x="947450" y="3796878"/>
            <a:ext cx="2343300" cy="67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167" name="Google Shape;167;p22"/>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68" name="Google Shape;168;p22"/>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69" name="Shape 169"/>
        <p:cNvGrpSpPr/>
        <p:nvPr/>
      </p:nvGrpSpPr>
      <p:grpSpPr>
        <a:xfrm>
          <a:off x="0" y="0"/>
          <a:ext cx="0" cy="0"/>
          <a:chOff x="0" y="0"/>
          <a:chExt cx="0" cy="0"/>
        </a:xfrm>
      </p:grpSpPr>
      <p:pic>
        <p:nvPicPr>
          <p:cNvPr id="170" name="Google Shape;170;p23"/>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171" name="Google Shape;171;p23"/>
          <p:cNvPicPr preferRelativeResize="0"/>
          <p:nvPr/>
        </p:nvPicPr>
        <p:blipFill rotWithShape="1">
          <a:blip r:embed="rId3">
            <a:alphaModFix/>
          </a:blip>
          <a:srcRect b="10362" l="6438" r="6438" t="26217"/>
          <a:stretch/>
        </p:blipFill>
        <p:spPr>
          <a:xfrm>
            <a:off x="588650" y="1349900"/>
            <a:ext cx="7966748" cy="3258676"/>
          </a:xfrm>
          <a:prstGeom prst="rect">
            <a:avLst/>
          </a:prstGeom>
          <a:noFill/>
          <a:ln>
            <a:noFill/>
          </a:ln>
        </p:spPr>
      </p:pic>
      <p:cxnSp>
        <p:nvCxnSpPr>
          <p:cNvPr id="172" name="Google Shape;172;p23"/>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73" name="Google Shape;173;p23"/>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174" name="Google Shape;174;p23"/>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175" name="Google Shape;175;p23"/>
          <p:cNvSpPr txBox="1"/>
          <p:nvPr>
            <p:ph idx="1" type="subTitle"/>
          </p:nvPr>
        </p:nvSpPr>
        <p:spPr>
          <a:xfrm>
            <a:off x="1697850" y="2017574"/>
            <a:ext cx="6115800" cy="43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6" name="Google Shape;176;p23"/>
          <p:cNvSpPr txBox="1"/>
          <p:nvPr>
            <p:ph idx="2" type="subTitle"/>
          </p:nvPr>
        </p:nvSpPr>
        <p:spPr>
          <a:xfrm>
            <a:off x="1697850" y="1585325"/>
            <a:ext cx="6115800" cy="4323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lt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None/>
              <a:defRPr sz="2200">
                <a:solidFill>
                  <a:schemeClr val="dk1"/>
                </a:solidFill>
              </a:defRPr>
            </a:lvl2pPr>
            <a:lvl3pPr lvl="2" rtl="0" algn="ctr">
              <a:lnSpc>
                <a:spcPct val="100000"/>
              </a:lnSpc>
              <a:spcBef>
                <a:spcPts val="0"/>
              </a:spcBef>
              <a:spcAft>
                <a:spcPts val="0"/>
              </a:spcAft>
              <a:buClr>
                <a:schemeClr val="dk1"/>
              </a:buClr>
              <a:buSzPts val="2200"/>
              <a:buNone/>
              <a:defRPr sz="2200">
                <a:solidFill>
                  <a:schemeClr val="dk1"/>
                </a:solidFill>
              </a:defRPr>
            </a:lvl3pPr>
            <a:lvl4pPr lvl="3" rtl="0" algn="ctr">
              <a:lnSpc>
                <a:spcPct val="100000"/>
              </a:lnSpc>
              <a:spcBef>
                <a:spcPts val="0"/>
              </a:spcBef>
              <a:spcAft>
                <a:spcPts val="0"/>
              </a:spcAft>
              <a:buClr>
                <a:schemeClr val="dk1"/>
              </a:buClr>
              <a:buSzPts val="2200"/>
              <a:buNone/>
              <a:defRPr sz="2200">
                <a:solidFill>
                  <a:schemeClr val="dk1"/>
                </a:solidFill>
              </a:defRPr>
            </a:lvl4pPr>
            <a:lvl5pPr lvl="4" rtl="0" algn="ctr">
              <a:lnSpc>
                <a:spcPct val="100000"/>
              </a:lnSpc>
              <a:spcBef>
                <a:spcPts val="0"/>
              </a:spcBef>
              <a:spcAft>
                <a:spcPts val="0"/>
              </a:spcAft>
              <a:buClr>
                <a:schemeClr val="dk1"/>
              </a:buClr>
              <a:buSzPts val="2200"/>
              <a:buNone/>
              <a:defRPr sz="2200">
                <a:solidFill>
                  <a:schemeClr val="dk1"/>
                </a:solidFill>
              </a:defRPr>
            </a:lvl5pPr>
            <a:lvl6pPr lvl="5" rtl="0" algn="ctr">
              <a:lnSpc>
                <a:spcPct val="100000"/>
              </a:lnSpc>
              <a:spcBef>
                <a:spcPts val="0"/>
              </a:spcBef>
              <a:spcAft>
                <a:spcPts val="0"/>
              </a:spcAft>
              <a:buClr>
                <a:schemeClr val="dk1"/>
              </a:buClr>
              <a:buSzPts val="2200"/>
              <a:buNone/>
              <a:defRPr sz="2200">
                <a:solidFill>
                  <a:schemeClr val="dk1"/>
                </a:solidFill>
              </a:defRPr>
            </a:lvl6pPr>
            <a:lvl7pPr lvl="6" rtl="0" algn="ctr">
              <a:lnSpc>
                <a:spcPct val="100000"/>
              </a:lnSpc>
              <a:spcBef>
                <a:spcPts val="0"/>
              </a:spcBef>
              <a:spcAft>
                <a:spcPts val="0"/>
              </a:spcAft>
              <a:buClr>
                <a:schemeClr val="dk1"/>
              </a:buClr>
              <a:buSzPts val="2200"/>
              <a:buNone/>
              <a:defRPr sz="2200">
                <a:solidFill>
                  <a:schemeClr val="dk1"/>
                </a:solidFill>
              </a:defRPr>
            </a:lvl7pPr>
            <a:lvl8pPr lvl="7" rtl="0" algn="ctr">
              <a:lnSpc>
                <a:spcPct val="100000"/>
              </a:lnSpc>
              <a:spcBef>
                <a:spcPts val="0"/>
              </a:spcBef>
              <a:spcAft>
                <a:spcPts val="0"/>
              </a:spcAft>
              <a:buClr>
                <a:schemeClr val="dk1"/>
              </a:buClr>
              <a:buSzPts val="2200"/>
              <a:buNone/>
              <a:defRPr sz="2200">
                <a:solidFill>
                  <a:schemeClr val="dk1"/>
                </a:solidFill>
              </a:defRPr>
            </a:lvl8pPr>
            <a:lvl9pPr lvl="8" rtl="0" algn="ctr">
              <a:lnSpc>
                <a:spcPct val="100000"/>
              </a:lnSpc>
              <a:spcBef>
                <a:spcPts val="0"/>
              </a:spcBef>
              <a:spcAft>
                <a:spcPts val="0"/>
              </a:spcAft>
              <a:buClr>
                <a:schemeClr val="dk1"/>
              </a:buClr>
              <a:buSzPts val="2200"/>
              <a:buNone/>
              <a:defRPr sz="2200">
                <a:solidFill>
                  <a:schemeClr val="dk1"/>
                </a:solidFill>
              </a:defRPr>
            </a:lvl9pPr>
          </a:lstStyle>
          <a:p/>
        </p:txBody>
      </p:sp>
      <p:sp>
        <p:nvSpPr>
          <p:cNvPr id="177" name="Google Shape;177;p23"/>
          <p:cNvSpPr txBox="1"/>
          <p:nvPr>
            <p:ph idx="3" type="subTitle"/>
          </p:nvPr>
        </p:nvSpPr>
        <p:spPr>
          <a:xfrm>
            <a:off x="1697850" y="3018125"/>
            <a:ext cx="6115800" cy="43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8" name="Google Shape;178;p23"/>
          <p:cNvSpPr txBox="1"/>
          <p:nvPr>
            <p:ph idx="4" type="subTitle"/>
          </p:nvPr>
        </p:nvSpPr>
        <p:spPr>
          <a:xfrm>
            <a:off x="1697850" y="2585860"/>
            <a:ext cx="6115800" cy="4323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lt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None/>
              <a:defRPr sz="2200">
                <a:solidFill>
                  <a:schemeClr val="dk1"/>
                </a:solidFill>
              </a:defRPr>
            </a:lvl2pPr>
            <a:lvl3pPr lvl="2" rtl="0" algn="ctr">
              <a:lnSpc>
                <a:spcPct val="100000"/>
              </a:lnSpc>
              <a:spcBef>
                <a:spcPts val="0"/>
              </a:spcBef>
              <a:spcAft>
                <a:spcPts val="0"/>
              </a:spcAft>
              <a:buClr>
                <a:schemeClr val="dk1"/>
              </a:buClr>
              <a:buSzPts val="2200"/>
              <a:buNone/>
              <a:defRPr sz="2200">
                <a:solidFill>
                  <a:schemeClr val="dk1"/>
                </a:solidFill>
              </a:defRPr>
            </a:lvl3pPr>
            <a:lvl4pPr lvl="3" rtl="0" algn="ctr">
              <a:lnSpc>
                <a:spcPct val="100000"/>
              </a:lnSpc>
              <a:spcBef>
                <a:spcPts val="0"/>
              </a:spcBef>
              <a:spcAft>
                <a:spcPts val="0"/>
              </a:spcAft>
              <a:buClr>
                <a:schemeClr val="dk1"/>
              </a:buClr>
              <a:buSzPts val="2200"/>
              <a:buNone/>
              <a:defRPr sz="2200">
                <a:solidFill>
                  <a:schemeClr val="dk1"/>
                </a:solidFill>
              </a:defRPr>
            </a:lvl4pPr>
            <a:lvl5pPr lvl="4" rtl="0" algn="ctr">
              <a:lnSpc>
                <a:spcPct val="100000"/>
              </a:lnSpc>
              <a:spcBef>
                <a:spcPts val="0"/>
              </a:spcBef>
              <a:spcAft>
                <a:spcPts val="0"/>
              </a:spcAft>
              <a:buClr>
                <a:schemeClr val="dk1"/>
              </a:buClr>
              <a:buSzPts val="2200"/>
              <a:buNone/>
              <a:defRPr sz="2200">
                <a:solidFill>
                  <a:schemeClr val="dk1"/>
                </a:solidFill>
              </a:defRPr>
            </a:lvl5pPr>
            <a:lvl6pPr lvl="5" rtl="0" algn="ctr">
              <a:lnSpc>
                <a:spcPct val="100000"/>
              </a:lnSpc>
              <a:spcBef>
                <a:spcPts val="0"/>
              </a:spcBef>
              <a:spcAft>
                <a:spcPts val="0"/>
              </a:spcAft>
              <a:buClr>
                <a:schemeClr val="dk1"/>
              </a:buClr>
              <a:buSzPts val="2200"/>
              <a:buNone/>
              <a:defRPr sz="2200">
                <a:solidFill>
                  <a:schemeClr val="dk1"/>
                </a:solidFill>
              </a:defRPr>
            </a:lvl6pPr>
            <a:lvl7pPr lvl="6" rtl="0" algn="ctr">
              <a:lnSpc>
                <a:spcPct val="100000"/>
              </a:lnSpc>
              <a:spcBef>
                <a:spcPts val="0"/>
              </a:spcBef>
              <a:spcAft>
                <a:spcPts val="0"/>
              </a:spcAft>
              <a:buClr>
                <a:schemeClr val="dk1"/>
              </a:buClr>
              <a:buSzPts val="2200"/>
              <a:buNone/>
              <a:defRPr sz="2200">
                <a:solidFill>
                  <a:schemeClr val="dk1"/>
                </a:solidFill>
              </a:defRPr>
            </a:lvl7pPr>
            <a:lvl8pPr lvl="7" rtl="0" algn="ctr">
              <a:lnSpc>
                <a:spcPct val="100000"/>
              </a:lnSpc>
              <a:spcBef>
                <a:spcPts val="0"/>
              </a:spcBef>
              <a:spcAft>
                <a:spcPts val="0"/>
              </a:spcAft>
              <a:buClr>
                <a:schemeClr val="dk1"/>
              </a:buClr>
              <a:buSzPts val="2200"/>
              <a:buNone/>
              <a:defRPr sz="2200">
                <a:solidFill>
                  <a:schemeClr val="dk1"/>
                </a:solidFill>
              </a:defRPr>
            </a:lvl8pPr>
            <a:lvl9pPr lvl="8" rtl="0" algn="ctr">
              <a:lnSpc>
                <a:spcPct val="100000"/>
              </a:lnSpc>
              <a:spcBef>
                <a:spcPts val="0"/>
              </a:spcBef>
              <a:spcAft>
                <a:spcPts val="0"/>
              </a:spcAft>
              <a:buClr>
                <a:schemeClr val="dk1"/>
              </a:buClr>
              <a:buSzPts val="2200"/>
              <a:buNone/>
              <a:defRPr sz="2200">
                <a:solidFill>
                  <a:schemeClr val="dk1"/>
                </a:solidFill>
              </a:defRPr>
            </a:lvl9pPr>
          </a:lstStyle>
          <a:p/>
        </p:txBody>
      </p:sp>
      <p:sp>
        <p:nvSpPr>
          <p:cNvPr id="179" name="Google Shape;179;p23"/>
          <p:cNvSpPr txBox="1"/>
          <p:nvPr>
            <p:ph idx="5" type="subTitle"/>
          </p:nvPr>
        </p:nvSpPr>
        <p:spPr>
          <a:xfrm>
            <a:off x="1697850" y="4018650"/>
            <a:ext cx="6115800" cy="432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solidFill>
                  <a:schemeClr val="lt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 name="Google Shape;180;p23"/>
          <p:cNvSpPr txBox="1"/>
          <p:nvPr>
            <p:ph idx="6" type="subTitle"/>
          </p:nvPr>
        </p:nvSpPr>
        <p:spPr>
          <a:xfrm>
            <a:off x="1697850" y="3586394"/>
            <a:ext cx="6115800" cy="4323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lt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None/>
              <a:defRPr sz="2200">
                <a:solidFill>
                  <a:schemeClr val="dk1"/>
                </a:solidFill>
              </a:defRPr>
            </a:lvl2pPr>
            <a:lvl3pPr lvl="2" rtl="0" algn="ctr">
              <a:lnSpc>
                <a:spcPct val="100000"/>
              </a:lnSpc>
              <a:spcBef>
                <a:spcPts val="0"/>
              </a:spcBef>
              <a:spcAft>
                <a:spcPts val="0"/>
              </a:spcAft>
              <a:buClr>
                <a:schemeClr val="dk1"/>
              </a:buClr>
              <a:buSzPts val="2200"/>
              <a:buNone/>
              <a:defRPr sz="2200">
                <a:solidFill>
                  <a:schemeClr val="dk1"/>
                </a:solidFill>
              </a:defRPr>
            </a:lvl3pPr>
            <a:lvl4pPr lvl="3" rtl="0" algn="ctr">
              <a:lnSpc>
                <a:spcPct val="100000"/>
              </a:lnSpc>
              <a:spcBef>
                <a:spcPts val="0"/>
              </a:spcBef>
              <a:spcAft>
                <a:spcPts val="0"/>
              </a:spcAft>
              <a:buClr>
                <a:schemeClr val="dk1"/>
              </a:buClr>
              <a:buSzPts val="2200"/>
              <a:buNone/>
              <a:defRPr sz="2200">
                <a:solidFill>
                  <a:schemeClr val="dk1"/>
                </a:solidFill>
              </a:defRPr>
            </a:lvl4pPr>
            <a:lvl5pPr lvl="4" rtl="0" algn="ctr">
              <a:lnSpc>
                <a:spcPct val="100000"/>
              </a:lnSpc>
              <a:spcBef>
                <a:spcPts val="0"/>
              </a:spcBef>
              <a:spcAft>
                <a:spcPts val="0"/>
              </a:spcAft>
              <a:buClr>
                <a:schemeClr val="dk1"/>
              </a:buClr>
              <a:buSzPts val="2200"/>
              <a:buNone/>
              <a:defRPr sz="2200">
                <a:solidFill>
                  <a:schemeClr val="dk1"/>
                </a:solidFill>
              </a:defRPr>
            </a:lvl5pPr>
            <a:lvl6pPr lvl="5" rtl="0" algn="ctr">
              <a:lnSpc>
                <a:spcPct val="100000"/>
              </a:lnSpc>
              <a:spcBef>
                <a:spcPts val="0"/>
              </a:spcBef>
              <a:spcAft>
                <a:spcPts val="0"/>
              </a:spcAft>
              <a:buClr>
                <a:schemeClr val="dk1"/>
              </a:buClr>
              <a:buSzPts val="2200"/>
              <a:buNone/>
              <a:defRPr sz="2200">
                <a:solidFill>
                  <a:schemeClr val="dk1"/>
                </a:solidFill>
              </a:defRPr>
            </a:lvl6pPr>
            <a:lvl7pPr lvl="6" rtl="0" algn="ctr">
              <a:lnSpc>
                <a:spcPct val="100000"/>
              </a:lnSpc>
              <a:spcBef>
                <a:spcPts val="0"/>
              </a:spcBef>
              <a:spcAft>
                <a:spcPts val="0"/>
              </a:spcAft>
              <a:buClr>
                <a:schemeClr val="dk1"/>
              </a:buClr>
              <a:buSzPts val="2200"/>
              <a:buNone/>
              <a:defRPr sz="2200">
                <a:solidFill>
                  <a:schemeClr val="dk1"/>
                </a:solidFill>
              </a:defRPr>
            </a:lvl7pPr>
            <a:lvl8pPr lvl="7" rtl="0" algn="ctr">
              <a:lnSpc>
                <a:spcPct val="100000"/>
              </a:lnSpc>
              <a:spcBef>
                <a:spcPts val="0"/>
              </a:spcBef>
              <a:spcAft>
                <a:spcPts val="0"/>
              </a:spcAft>
              <a:buClr>
                <a:schemeClr val="dk1"/>
              </a:buClr>
              <a:buSzPts val="2200"/>
              <a:buNone/>
              <a:defRPr sz="2200">
                <a:solidFill>
                  <a:schemeClr val="dk1"/>
                </a:solidFill>
              </a:defRPr>
            </a:lvl8pPr>
            <a:lvl9pPr lvl="8" rtl="0" algn="ctr">
              <a:lnSpc>
                <a:spcPct val="100000"/>
              </a:lnSpc>
              <a:spcBef>
                <a:spcPts val="0"/>
              </a:spcBef>
              <a:spcAft>
                <a:spcPts val="0"/>
              </a:spcAft>
              <a:buClr>
                <a:schemeClr val="dk1"/>
              </a:buClr>
              <a:buSzPts val="2200"/>
              <a:buNone/>
              <a:defRPr sz="2200">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81" name="Shape 181"/>
        <p:cNvGrpSpPr/>
        <p:nvPr/>
      </p:nvGrpSpPr>
      <p:grpSpPr>
        <a:xfrm>
          <a:off x="0" y="0"/>
          <a:ext cx="0" cy="0"/>
          <a:chOff x="0" y="0"/>
          <a:chExt cx="0" cy="0"/>
        </a:xfrm>
      </p:grpSpPr>
      <p:pic>
        <p:nvPicPr>
          <p:cNvPr id="182" name="Google Shape;182;p24"/>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183" name="Google Shape;183;p24"/>
          <p:cNvPicPr preferRelativeResize="0"/>
          <p:nvPr/>
        </p:nvPicPr>
        <p:blipFill rotWithShape="1">
          <a:blip r:embed="rId3">
            <a:alphaModFix/>
          </a:blip>
          <a:srcRect b="0" l="0" r="0" t="86582"/>
          <a:stretch/>
        </p:blipFill>
        <p:spPr>
          <a:xfrm>
            <a:off x="0" y="4451425"/>
            <a:ext cx="9144001" cy="689399"/>
          </a:xfrm>
          <a:prstGeom prst="rect">
            <a:avLst/>
          </a:prstGeom>
          <a:noFill/>
          <a:ln>
            <a:noFill/>
          </a:ln>
        </p:spPr>
      </p:pic>
      <p:cxnSp>
        <p:nvCxnSpPr>
          <p:cNvPr id="184" name="Google Shape;184;p24"/>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85" name="Google Shape;185;p24"/>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186" name="Google Shape;186;p24"/>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187" name="Google Shape;187;p24"/>
          <p:cNvSpPr txBox="1"/>
          <p:nvPr>
            <p:ph idx="1" type="subTitle"/>
          </p:nvPr>
        </p:nvSpPr>
        <p:spPr>
          <a:xfrm>
            <a:off x="1705875" y="2039417"/>
            <a:ext cx="2096700" cy="63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8" name="Google Shape;188;p24"/>
          <p:cNvSpPr txBox="1"/>
          <p:nvPr>
            <p:ph idx="2" type="subTitle"/>
          </p:nvPr>
        </p:nvSpPr>
        <p:spPr>
          <a:xfrm>
            <a:off x="1705875" y="1573200"/>
            <a:ext cx="20967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None/>
              <a:defRPr sz="2200">
                <a:solidFill>
                  <a:schemeClr val="dk1"/>
                </a:solidFill>
              </a:defRPr>
            </a:lvl2pPr>
            <a:lvl3pPr lvl="2" rtl="0" algn="ctr">
              <a:lnSpc>
                <a:spcPct val="100000"/>
              </a:lnSpc>
              <a:spcBef>
                <a:spcPts val="0"/>
              </a:spcBef>
              <a:spcAft>
                <a:spcPts val="0"/>
              </a:spcAft>
              <a:buClr>
                <a:schemeClr val="dk1"/>
              </a:buClr>
              <a:buSzPts val="2200"/>
              <a:buNone/>
              <a:defRPr sz="2200">
                <a:solidFill>
                  <a:schemeClr val="dk1"/>
                </a:solidFill>
              </a:defRPr>
            </a:lvl3pPr>
            <a:lvl4pPr lvl="3" rtl="0" algn="ctr">
              <a:lnSpc>
                <a:spcPct val="100000"/>
              </a:lnSpc>
              <a:spcBef>
                <a:spcPts val="0"/>
              </a:spcBef>
              <a:spcAft>
                <a:spcPts val="0"/>
              </a:spcAft>
              <a:buClr>
                <a:schemeClr val="dk1"/>
              </a:buClr>
              <a:buSzPts val="2200"/>
              <a:buNone/>
              <a:defRPr sz="2200">
                <a:solidFill>
                  <a:schemeClr val="dk1"/>
                </a:solidFill>
              </a:defRPr>
            </a:lvl4pPr>
            <a:lvl5pPr lvl="4" rtl="0" algn="ctr">
              <a:lnSpc>
                <a:spcPct val="100000"/>
              </a:lnSpc>
              <a:spcBef>
                <a:spcPts val="0"/>
              </a:spcBef>
              <a:spcAft>
                <a:spcPts val="0"/>
              </a:spcAft>
              <a:buClr>
                <a:schemeClr val="dk1"/>
              </a:buClr>
              <a:buSzPts val="2200"/>
              <a:buNone/>
              <a:defRPr sz="2200">
                <a:solidFill>
                  <a:schemeClr val="dk1"/>
                </a:solidFill>
              </a:defRPr>
            </a:lvl5pPr>
            <a:lvl6pPr lvl="5" rtl="0" algn="ctr">
              <a:lnSpc>
                <a:spcPct val="100000"/>
              </a:lnSpc>
              <a:spcBef>
                <a:spcPts val="0"/>
              </a:spcBef>
              <a:spcAft>
                <a:spcPts val="0"/>
              </a:spcAft>
              <a:buClr>
                <a:schemeClr val="dk1"/>
              </a:buClr>
              <a:buSzPts val="2200"/>
              <a:buNone/>
              <a:defRPr sz="2200">
                <a:solidFill>
                  <a:schemeClr val="dk1"/>
                </a:solidFill>
              </a:defRPr>
            </a:lvl6pPr>
            <a:lvl7pPr lvl="6" rtl="0" algn="ctr">
              <a:lnSpc>
                <a:spcPct val="100000"/>
              </a:lnSpc>
              <a:spcBef>
                <a:spcPts val="0"/>
              </a:spcBef>
              <a:spcAft>
                <a:spcPts val="0"/>
              </a:spcAft>
              <a:buClr>
                <a:schemeClr val="dk1"/>
              </a:buClr>
              <a:buSzPts val="2200"/>
              <a:buNone/>
              <a:defRPr sz="2200">
                <a:solidFill>
                  <a:schemeClr val="dk1"/>
                </a:solidFill>
              </a:defRPr>
            </a:lvl7pPr>
            <a:lvl8pPr lvl="7" rtl="0" algn="ctr">
              <a:lnSpc>
                <a:spcPct val="100000"/>
              </a:lnSpc>
              <a:spcBef>
                <a:spcPts val="0"/>
              </a:spcBef>
              <a:spcAft>
                <a:spcPts val="0"/>
              </a:spcAft>
              <a:buClr>
                <a:schemeClr val="dk1"/>
              </a:buClr>
              <a:buSzPts val="2200"/>
              <a:buNone/>
              <a:defRPr sz="2200">
                <a:solidFill>
                  <a:schemeClr val="dk1"/>
                </a:solidFill>
              </a:defRPr>
            </a:lvl8pPr>
            <a:lvl9pPr lvl="8" rtl="0" algn="ctr">
              <a:lnSpc>
                <a:spcPct val="100000"/>
              </a:lnSpc>
              <a:spcBef>
                <a:spcPts val="0"/>
              </a:spcBef>
              <a:spcAft>
                <a:spcPts val="0"/>
              </a:spcAft>
              <a:buClr>
                <a:schemeClr val="dk1"/>
              </a:buClr>
              <a:buSzPts val="2200"/>
              <a:buNone/>
              <a:defRPr sz="2200">
                <a:solidFill>
                  <a:schemeClr val="dk1"/>
                </a:solidFill>
              </a:defRPr>
            </a:lvl9pPr>
          </a:lstStyle>
          <a:p/>
        </p:txBody>
      </p:sp>
      <p:sp>
        <p:nvSpPr>
          <p:cNvPr id="189" name="Google Shape;189;p24"/>
          <p:cNvSpPr txBox="1"/>
          <p:nvPr>
            <p:ph idx="3" type="subTitle"/>
          </p:nvPr>
        </p:nvSpPr>
        <p:spPr>
          <a:xfrm>
            <a:off x="1705875" y="3381598"/>
            <a:ext cx="2096700" cy="63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0" name="Google Shape;190;p24"/>
          <p:cNvSpPr txBox="1"/>
          <p:nvPr>
            <p:ph idx="4" type="subTitle"/>
          </p:nvPr>
        </p:nvSpPr>
        <p:spPr>
          <a:xfrm>
            <a:off x="1705875" y="2915379"/>
            <a:ext cx="20967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None/>
              <a:defRPr sz="2200">
                <a:solidFill>
                  <a:schemeClr val="dk1"/>
                </a:solidFill>
              </a:defRPr>
            </a:lvl2pPr>
            <a:lvl3pPr lvl="2" rtl="0" algn="ctr">
              <a:lnSpc>
                <a:spcPct val="100000"/>
              </a:lnSpc>
              <a:spcBef>
                <a:spcPts val="0"/>
              </a:spcBef>
              <a:spcAft>
                <a:spcPts val="0"/>
              </a:spcAft>
              <a:buClr>
                <a:schemeClr val="dk1"/>
              </a:buClr>
              <a:buSzPts val="2200"/>
              <a:buNone/>
              <a:defRPr sz="2200">
                <a:solidFill>
                  <a:schemeClr val="dk1"/>
                </a:solidFill>
              </a:defRPr>
            </a:lvl3pPr>
            <a:lvl4pPr lvl="3" rtl="0" algn="ctr">
              <a:lnSpc>
                <a:spcPct val="100000"/>
              </a:lnSpc>
              <a:spcBef>
                <a:spcPts val="0"/>
              </a:spcBef>
              <a:spcAft>
                <a:spcPts val="0"/>
              </a:spcAft>
              <a:buClr>
                <a:schemeClr val="dk1"/>
              </a:buClr>
              <a:buSzPts val="2200"/>
              <a:buNone/>
              <a:defRPr sz="2200">
                <a:solidFill>
                  <a:schemeClr val="dk1"/>
                </a:solidFill>
              </a:defRPr>
            </a:lvl4pPr>
            <a:lvl5pPr lvl="4" rtl="0" algn="ctr">
              <a:lnSpc>
                <a:spcPct val="100000"/>
              </a:lnSpc>
              <a:spcBef>
                <a:spcPts val="0"/>
              </a:spcBef>
              <a:spcAft>
                <a:spcPts val="0"/>
              </a:spcAft>
              <a:buClr>
                <a:schemeClr val="dk1"/>
              </a:buClr>
              <a:buSzPts val="2200"/>
              <a:buNone/>
              <a:defRPr sz="2200">
                <a:solidFill>
                  <a:schemeClr val="dk1"/>
                </a:solidFill>
              </a:defRPr>
            </a:lvl5pPr>
            <a:lvl6pPr lvl="5" rtl="0" algn="ctr">
              <a:lnSpc>
                <a:spcPct val="100000"/>
              </a:lnSpc>
              <a:spcBef>
                <a:spcPts val="0"/>
              </a:spcBef>
              <a:spcAft>
                <a:spcPts val="0"/>
              </a:spcAft>
              <a:buClr>
                <a:schemeClr val="dk1"/>
              </a:buClr>
              <a:buSzPts val="2200"/>
              <a:buNone/>
              <a:defRPr sz="2200">
                <a:solidFill>
                  <a:schemeClr val="dk1"/>
                </a:solidFill>
              </a:defRPr>
            </a:lvl6pPr>
            <a:lvl7pPr lvl="6" rtl="0" algn="ctr">
              <a:lnSpc>
                <a:spcPct val="100000"/>
              </a:lnSpc>
              <a:spcBef>
                <a:spcPts val="0"/>
              </a:spcBef>
              <a:spcAft>
                <a:spcPts val="0"/>
              </a:spcAft>
              <a:buClr>
                <a:schemeClr val="dk1"/>
              </a:buClr>
              <a:buSzPts val="2200"/>
              <a:buNone/>
              <a:defRPr sz="2200">
                <a:solidFill>
                  <a:schemeClr val="dk1"/>
                </a:solidFill>
              </a:defRPr>
            </a:lvl7pPr>
            <a:lvl8pPr lvl="7" rtl="0" algn="ctr">
              <a:lnSpc>
                <a:spcPct val="100000"/>
              </a:lnSpc>
              <a:spcBef>
                <a:spcPts val="0"/>
              </a:spcBef>
              <a:spcAft>
                <a:spcPts val="0"/>
              </a:spcAft>
              <a:buClr>
                <a:schemeClr val="dk1"/>
              </a:buClr>
              <a:buSzPts val="2200"/>
              <a:buNone/>
              <a:defRPr sz="2200">
                <a:solidFill>
                  <a:schemeClr val="dk1"/>
                </a:solidFill>
              </a:defRPr>
            </a:lvl8pPr>
            <a:lvl9pPr lvl="8" rtl="0" algn="ctr">
              <a:lnSpc>
                <a:spcPct val="100000"/>
              </a:lnSpc>
              <a:spcBef>
                <a:spcPts val="0"/>
              </a:spcBef>
              <a:spcAft>
                <a:spcPts val="0"/>
              </a:spcAft>
              <a:buClr>
                <a:schemeClr val="dk1"/>
              </a:buClr>
              <a:buSzPts val="2200"/>
              <a:buNone/>
              <a:defRPr sz="2200">
                <a:solidFill>
                  <a:schemeClr val="dk1"/>
                </a:solidFill>
              </a:defRPr>
            </a:lvl9pPr>
          </a:lstStyle>
          <a:p/>
        </p:txBody>
      </p:sp>
      <p:sp>
        <p:nvSpPr>
          <p:cNvPr id="191" name="Google Shape;191;p24"/>
          <p:cNvSpPr txBox="1"/>
          <p:nvPr>
            <p:ph idx="5" type="subTitle"/>
          </p:nvPr>
        </p:nvSpPr>
        <p:spPr>
          <a:xfrm>
            <a:off x="5201025" y="2039398"/>
            <a:ext cx="2096700" cy="63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 name="Google Shape;192;p24"/>
          <p:cNvSpPr txBox="1"/>
          <p:nvPr>
            <p:ph idx="6" type="subTitle"/>
          </p:nvPr>
        </p:nvSpPr>
        <p:spPr>
          <a:xfrm>
            <a:off x="5201027" y="1573200"/>
            <a:ext cx="20967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None/>
              <a:defRPr sz="2200">
                <a:solidFill>
                  <a:schemeClr val="dk1"/>
                </a:solidFill>
              </a:defRPr>
            </a:lvl2pPr>
            <a:lvl3pPr lvl="2" rtl="0" algn="ctr">
              <a:lnSpc>
                <a:spcPct val="100000"/>
              </a:lnSpc>
              <a:spcBef>
                <a:spcPts val="0"/>
              </a:spcBef>
              <a:spcAft>
                <a:spcPts val="0"/>
              </a:spcAft>
              <a:buClr>
                <a:schemeClr val="dk1"/>
              </a:buClr>
              <a:buSzPts val="2200"/>
              <a:buNone/>
              <a:defRPr sz="2200">
                <a:solidFill>
                  <a:schemeClr val="dk1"/>
                </a:solidFill>
              </a:defRPr>
            </a:lvl3pPr>
            <a:lvl4pPr lvl="3" rtl="0" algn="ctr">
              <a:lnSpc>
                <a:spcPct val="100000"/>
              </a:lnSpc>
              <a:spcBef>
                <a:spcPts val="0"/>
              </a:spcBef>
              <a:spcAft>
                <a:spcPts val="0"/>
              </a:spcAft>
              <a:buClr>
                <a:schemeClr val="dk1"/>
              </a:buClr>
              <a:buSzPts val="2200"/>
              <a:buNone/>
              <a:defRPr sz="2200">
                <a:solidFill>
                  <a:schemeClr val="dk1"/>
                </a:solidFill>
              </a:defRPr>
            </a:lvl4pPr>
            <a:lvl5pPr lvl="4" rtl="0" algn="ctr">
              <a:lnSpc>
                <a:spcPct val="100000"/>
              </a:lnSpc>
              <a:spcBef>
                <a:spcPts val="0"/>
              </a:spcBef>
              <a:spcAft>
                <a:spcPts val="0"/>
              </a:spcAft>
              <a:buClr>
                <a:schemeClr val="dk1"/>
              </a:buClr>
              <a:buSzPts val="2200"/>
              <a:buNone/>
              <a:defRPr sz="2200">
                <a:solidFill>
                  <a:schemeClr val="dk1"/>
                </a:solidFill>
              </a:defRPr>
            </a:lvl5pPr>
            <a:lvl6pPr lvl="5" rtl="0" algn="ctr">
              <a:lnSpc>
                <a:spcPct val="100000"/>
              </a:lnSpc>
              <a:spcBef>
                <a:spcPts val="0"/>
              </a:spcBef>
              <a:spcAft>
                <a:spcPts val="0"/>
              </a:spcAft>
              <a:buClr>
                <a:schemeClr val="dk1"/>
              </a:buClr>
              <a:buSzPts val="2200"/>
              <a:buNone/>
              <a:defRPr sz="2200">
                <a:solidFill>
                  <a:schemeClr val="dk1"/>
                </a:solidFill>
              </a:defRPr>
            </a:lvl6pPr>
            <a:lvl7pPr lvl="6" rtl="0" algn="ctr">
              <a:lnSpc>
                <a:spcPct val="100000"/>
              </a:lnSpc>
              <a:spcBef>
                <a:spcPts val="0"/>
              </a:spcBef>
              <a:spcAft>
                <a:spcPts val="0"/>
              </a:spcAft>
              <a:buClr>
                <a:schemeClr val="dk1"/>
              </a:buClr>
              <a:buSzPts val="2200"/>
              <a:buNone/>
              <a:defRPr sz="2200">
                <a:solidFill>
                  <a:schemeClr val="dk1"/>
                </a:solidFill>
              </a:defRPr>
            </a:lvl7pPr>
            <a:lvl8pPr lvl="7" rtl="0" algn="ctr">
              <a:lnSpc>
                <a:spcPct val="100000"/>
              </a:lnSpc>
              <a:spcBef>
                <a:spcPts val="0"/>
              </a:spcBef>
              <a:spcAft>
                <a:spcPts val="0"/>
              </a:spcAft>
              <a:buClr>
                <a:schemeClr val="dk1"/>
              </a:buClr>
              <a:buSzPts val="2200"/>
              <a:buNone/>
              <a:defRPr sz="2200">
                <a:solidFill>
                  <a:schemeClr val="dk1"/>
                </a:solidFill>
              </a:defRPr>
            </a:lvl8pPr>
            <a:lvl9pPr lvl="8" rtl="0" algn="ctr">
              <a:lnSpc>
                <a:spcPct val="100000"/>
              </a:lnSpc>
              <a:spcBef>
                <a:spcPts val="0"/>
              </a:spcBef>
              <a:spcAft>
                <a:spcPts val="0"/>
              </a:spcAft>
              <a:buClr>
                <a:schemeClr val="dk1"/>
              </a:buClr>
              <a:buSzPts val="2200"/>
              <a:buNone/>
              <a:defRPr sz="2200">
                <a:solidFill>
                  <a:schemeClr val="dk1"/>
                </a:solidFill>
              </a:defRPr>
            </a:lvl9pPr>
          </a:lstStyle>
          <a:p/>
        </p:txBody>
      </p:sp>
      <p:sp>
        <p:nvSpPr>
          <p:cNvPr id="193" name="Google Shape;193;p24"/>
          <p:cNvSpPr txBox="1"/>
          <p:nvPr>
            <p:ph idx="7" type="subTitle"/>
          </p:nvPr>
        </p:nvSpPr>
        <p:spPr>
          <a:xfrm>
            <a:off x="5201025" y="3381575"/>
            <a:ext cx="2096700" cy="63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4" name="Google Shape;194;p24"/>
          <p:cNvSpPr txBox="1"/>
          <p:nvPr>
            <p:ph idx="8" type="subTitle"/>
          </p:nvPr>
        </p:nvSpPr>
        <p:spPr>
          <a:xfrm>
            <a:off x="5201027" y="2915363"/>
            <a:ext cx="2096700" cy="466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gn="ctr">
              <a:lnSpc>
                <a:spcPct val="100000"/>
              </a:lnSpc>
              <a:spcBef>
                <a:spcPts val="0"/>
              </a:spcBef>
              <a:spcAft>
                <a:spcPts val="0"/>
              </a:spcAft>
              <a:buClr>
                <a:schemeClr val="dk1"/>
              </a:buClr>
              <a:buSzPts val="2200"/>
              <a:buNone/>
              <a:defRPr sz="2200">
                <a:solidFill>
                  <a:schemeClr val="dk1"/>
                </a:solidFill>
              </a:defRPr>
            </a:lvl2pPr>
            <a:lvl3pPr lvl="2" rtl="0" algn="ctr">
              <a:lnSpc>
                <a:spcPct val="100000"/>
              </a:lnSpc>
              <a:spcBef>
                <a:spcPts val="0"/>
              </a:spcBef>
              <a:spcAft>
                <a:spcPts val="0"/>
              </a:spcAft>
              <a:buClr>
                <a:schemeClr val="dk1"/>
              </a:buClr>
              <a:buSzPts val="2200"/>
              <a:buNone/>
              <a:defRPr sz="2200">
                <a:solidFill>
                  <a:schemeClr val="dk1"/>
                </a:solidFill>
              </a:defRPr>
            </a:lvl3pPr>
            <a:lvl4pPr lvl="3" rtl="0" algn="ctr">
              <a:lnSpc>
                <a:spcPct val="100000"/>
              </a:lnSpc>
              <a:spcBef>
                <a:spcPts val="0"/>
              </a:spcBef>
              <a:spcAft>
                <a:spcPts val="0"/>
              </a:spcAft>
              <a:buClr>
                <a:schemeClr val="dk1"/>
              </a:buClr>
              <a:buSzPts val="2200"/>
              <a:buNone/>
              <a:defRPr sz="2200">
                <a:solidFill>
                  <a:schemeClr val="dk1"/>
                </a:solidFill>
              </a:defRPr>
            </a:lvl4pPr>
            <a:lvl5pPr lvl="4" rtl="0" algn="ctr">
              <a:lnSpc>
                <a:spcPct val="100000"/>
              </a:lnSpc>
              <a:spcBef>
                <a:spcPts val="0"/>
              </a:spcBef>
              <a:spcAft>
                <a:spcPts val="0"/>
              </a:spcAft>
              <a:buClr>
                <a:schemeClr val="dk1"/>
              </a:buClr>
              <a:buSzPts val="2200"/>
              <a:buNone/>
              <a:defRPr sz="2200">
                <a:solidFill>
                  <a:schemeClr val="dk1"/>
                </a:solidFill>
              </a:defRPr>
            </a:lvl5pPr>
            <a:lvl6pPr lvl="5" rtl="0" algn="ctr">
              <a:lnSpc>
                <a:spcPct val="100000"/>
              </a:lnSpc>
              <a:spcBef>
                <a:spcPts val="0"/>
              </a:spcBef>
              <a:spcAft>
                <a:spcPts val="0"/>
              </a:spcAft>
              <a:buClr>
                <a:schemeClr val="dk1"/>
              </a:buClr>
              <a:buSzPts val="2200"/>
              <a:buNone/>
              <a:defRPr sz="2200">
                <a:solidFill>
                  <a:schemeClr val="dk1"/>
                </a:solidFill>
              </a:defRPr>
            </a:lvl6pPr>
            <a:lvl7pPr lvl="6" rtl="0" algn="ctr">
              <a:lnSpc>
                <a:spcPct val="100000"/>
              </a:lnSpc>
              <a:spcBef>
                <a:spcPts val="0"/>
              </a:spcBef>
              <a:spcAft>
                <a:spcPts val="0"/>
              </a:spcAft>
              <a:buClr>
                <a:schemeClr val="dk1"/>
              </a:buClr>
              <a:buSzPts val="2200"/>
              <a:buNone/>
              <a:defRPr sz="2200">
                <a:solidFill>
                  <a:schemeClr val="dk1"/>
                </a:solidFill>
              </a:defRPr>
            </a:lvl7pPr>
            <a:lvl8pPr lvl="7" rtl="0" algn="ctr">
              <a:lnSpc>
                <a:spcPct val="100000"/>
              </a:lnSpc>
              <a:spcBef>
                <a:spcPts val="0"/>
              </a:spcBef>
              <a:spcAft>
                <a:spcPts val="0"/>
              </a:spcAft>
              <a:buClr>
                <a:schemeClr val="dk1"/>
              </a:buClr>
              <a:buSzPts val="2200"/>
              <a:buNone/>
              <a:defRPr sz="2200">
                <a:solidFill>
                  <a:schemeClr val="dk1"/>
                </a:solidFill>
              </a:defRPr>
            </a:lvl8pPr>
            <a:lvl9pPr lvl="8" rtl="0" algn="ctr">
              <a:lnSpc>
                <a:spcPct val="100000"/>
              </a:lnSpc>
              <a:spcBef>
                <a:spcPts val="0"/>
              </a:spcBef>
              <a:spcAft>
                <a:spcPts val="0"/>
              </a:spcAft>
              <a:buClr>
                <a:schemeClr val="dk1"/>
              </a:buClr>
              <a:buSzPts val="2200"/>
              <a:buNone/>
              <a:defRPr sz="22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95" name="Shape 195"/>
        <p:cNvGrpSpPr/>
        <p:nvPr/>
      </p:nvGrpSpPr>
      <p:grpSpPr>
        <a:xfrm>
          <a:off x="0" y="0"/>
          <a:ext cx="0" cy="0"/>
          <a:chOff x="0" y="0"/>
          <a:chExt cx="0" cy="0"/>
        </a:xfrm>
      </p:grpSpPr>
      <p:pic>
        <p:nvPicPr>
          <p:cNvPr id="196" name="Google Shape;196;p25"/>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197" name="Google Shape;197;p25"/>
          <p:cNvPicPr preferRelativeResize="0"/>
          <p:nvPr/>
        </p:nvPicPr>
        <p:blipFill rotWithShape="1">
          <a:blip r:embed="rId3">
            <a:alphaModFix/>
          </a:blip>
          <a:srcRect b="0" l="65198" r="0" t="0"/>
          <a:stretch/>
        </p:blipFill>
        <p:spPr>
          <a:xfrm>
            <a:off x="5961625" y="2675"/>
            <a:ext cx="3182376" cy="5138151"/>
          </a:xfrm>
          <a:prstGeom prst="rect">
            <a:avLst/>
          </a:prstGeom>
          <a:noFill/>
          <a:ln>
            <a:noFill/>
          </a:ln>
        </p:spPr>
      </p:pic>
      <p:cxnSp>
        <p:nvCxnSpPr>
          <p:cNvPr id="198" name="Google Shape;198;p25"/>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199" name="Google Shape;199;p25"/>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sp>
        <p:nvSpPr>
          <p:cNvPr id="200" name="Google Shape;200;p25"/>
          <p:cNvSpPr txBox="1"/>
          <p:nvPr>
            <p:ph type="title"/>
          </p:nvPr>
        </p:nvSpPr>
        <p:spPr>
          <a:xfrm>
            <a:off x="947450" y="539500"/>
            <a:ext cx="48525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201" name="Google Shape;201;p25"/>
          <p:cNvSpPr txBox="1"/>
          <p:nvPr>
            <p:ph idx="1" type="subTitle"/>
          </p:nvPr>
        </p:nvSpPr>
        <p:spPr>
          <a:xfrm>
            <a:off x="947520" y="1821963"/>
            <a:ext cx="2022000" cy="56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2" name="Google Shape;202;p25"/>
          <p:cNvSpPr txBox="1"/>
          <p:nvPr>
            <p:ph idx="2" type="subTitle"/>
          </p:nvPr>
        </p:nvSpPr>
        <p:spPr>
          <a:xfrm>
            <a:off x="947450" y="2884520"/>
            <a:ext cx="2022000" cy="56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25"/>
          <p:cNvSpPr txBox="1"/>
          <p:nvPr>
            <p:ph idx="3" type="subTitle"/>
          </p:nvPr>
        </p:nvSpPr>
        <p:spPr>
          <a:xfrm>
            <a:off x="947520" y="3946550"/>
            <a:ext cx="2022000" cy="56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4" name="Google Shape;204;p25"/>
          <p:cNvSpPr txBox="1"/>
          <p:nvPr>
            <p:ph idx="4" type="subTitle"/>
          </p:nvPr>
        </p:nvSpPr>
        <p:spPr>
          <a:xfrm>
            <a:off x="3633358" y="3946048"/>
            <a:ext cx="2022000" cy="56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 name="Google Shape;205;p25"/>
          <p:cNvSpPr txBox="1"/>
          <p:nvPr>
            <p:ph idx="5" type="subTitle"/>
          </p:nvPr>
        </p:nvSpPr>
        <p:spPr>
          <a:xfrm>
            <a:off x="3633385" y="1822479"/>
            <a:ext cx="2022000" cy="56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 name="Google Shape;206;p25"/>
          <p:cNvSpPr txBox="1"/>
          <p:nvPr>
            <p:ph idx="6" type="subTitle"/>
          </p:nvPr>
        </p:nvSpPr>
        <p:spPr>
          <a:xfrm>
            <a:off x="3633315" y="2884263"/>
            <a:ext cx="2022000" cy="56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7" name="Google Shape;207;p25"/>
          <p:cNvSpPr txBox="1"/>
          <p:nvPr>
            <p:ph idx="7" type="subTitle"/>
          </p:nvPr>
        </p:nvSpPr>
        <p:spPr>
          <a:xfrm>
            <a:off x="947520" y="1491875"/>
            <a:ext cx="2022000" cy="40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208" name="Google Shape;208;p25"/>
          <p:cNvSpPr txBox="1"/>
          <p:nvPr>
            <p:ph idx="8" type="subTitle"/>
          </p:nvPr>
        </p:nvSpPr>
        <p:spPr>
          <a:xfrm>
            <a:off x="947450" y="2553929"/>
            <a:ext cx="2022000" cy="40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209" name="Google Shape;209;p25"/>
          <p:cNvSpPr txBox="1"/>
          <p:nvPr>
            <p:ph idx="9" type="subTitle"/>
          </p:nvPr>
        </p:nvSpPr>
        <p:spPr>
          <a:xfrm>
            <a:off x="947520" y="3615970"/>
            <a:ext cx="2022000" cy="40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210" name="Google Shape;210;p25"/>
          <p:cNvSpPr txBox="1"/>
          <p:nvPr>
            <p:ph idx="13" type="subTitle"/>
          </p:nvPr>
        </p:nvSpPr>
        <p:spPr>
          <a:xfrm>
            <a:off x="3633398" y="3615980"/>
            <a:ext cx="2022000" cy="40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211" name="Google Shape;211;p25"/>
          <p:cNvSpPr txBox="1"/>
          <p:nvPr>
            <p:ph idx="14" type="subTitle"/>
          </p:nvPr>
        </p:nvSpPr>
        <p:spPr>
          <a:xfrm>
            <a:off x="3633328" y="2553927"/>
            <a:ext cx="2022000" cy="40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
        <p:nvSpPr>
          <p:cNvPr id="212" name="Google Shape;212;p25"/>
          <p:cNvSpPr txBox="1"/>
          <p:nvPr>
            <p:ph idx="15" type="subTitle"/>
          </p:nvPr>
        </p:nvSpPr>
        <p:spPr>
          <a:xfrm>
            <a:off x="3633398" y="1491875"/>
            <a:ext cx="2022000" cy="4068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200"/>
              <a:buNone/>
              <a:defRPr sz="2100">
                <a:solidFill>
                  <a:schemeClr val="dk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None/>
              <a:defRPr sz="2200">
                <a:solidFill>
                  <a:schemeClr val="dk1"/>
                </a:solidFill>
              </a:defRPr>
            </a:lvl2pPr>
            <a:lvl3pPr lvl="2" rtl="0">
              <a:lnSpc>
                <a:spcPct val="100000"/>
              </a:lnSpc>
              <a:spcBef>
                <a:spcPts val="0"/>
              </a:spcBef>
              <a:spcAft>
                <a:spcPts val="0"/>
              </a:spcAft>
              <a:buClr>
                <a:schemeClr val="dk1"/>
              </a:buClr>
              <a:buSzPts val="2200"/>
              <a:buNone/>
              <a:defRPr sz="2200">
                <a:solidFill>
                  <a:schemeClr val="dk1"/>
                </a:solidFill>
              </a:defRPr>
            </a:lvl3pPr>
            <a:lvl4pPr lvl="3" rtl="0">
              <a:lnSpc>
                <a:spcPct val="100000"/>
              </a:lnSpc>
              <a:spcBef>
                <a:spcPts val="0"/>
              </a:spcBef>
              <a:spcAft>
                <a:spcPts val="0"/>
              </a:spcAft>
              <a:buClr>
                <a:schemeClr val="dk1"/>
              </a:buClr>
              <a:buSzPts val="2200"/>
              <a:buNone/>
              <a:defRPr sz="2200">
                <a:solidFill>
                  <a:schemeClr val="dk1"/>
                </a:solidFill>
              </a:defRPr>
            </a:lvl4pPr>
            <a:lvl5pPr lvl="4" rtl="0">
              <a:lnSpc>
                <a:spcPct val="100000"/>
              </a:lnSpc>
              <a:spcBef>
                <a:spcPts val="0"/>
              </a:spcBef>
              <a:spcAft>
                <a:spcPts val="0"/>
              </a:spcAft>
              <a:buClr>
                <a:schemeClr val="dk1"/>
              </a:buClr>
              <a:buSzPts val="2200"/>
              <a:buNone/>
              <a:defRPr sz="2200">
                <a:solidFill>
                  <a:schemeClr val="dk1"/>
                </a:solidFill>
              </a:defRPr>
            </a:lvl5pPr>
            <a:lvl6pPr lvl="5" rtl="0">
              <a:lnSpc>
                <a:spcPct val="100000"/>
              </a:lnSpc>
              <a:spcBef>
                <a:spcPts val="0"/>
              </a:spcBef>
              <a:spcAft>
                <a:spcPts val="0"/>
              </a:spcAft>
              <a:buClr>
                <a:schemeClr val="dk1"/>
              </a:buClr>
              <a:buSzPts val="2200"/>
              <a:buNone/>
              <a:defRPr sz="2200">
                <a:solidFill>
                  <a:schemeClr val="dk1"/>
                </a:solidFill>
              </a:defRPr>
            </a:lvl6pPr>
            <a:lvl7pPr lvl="6" rtl="0">
              <a:lnSpc>
                <a:spcPct val="100000"/>
              </a:lnSpc>
              <a:spcBef>
                <a:spcPts val="0"/>
              </a:spcBef>
              <a:spcAft>
                <a:spcPts val="0"/>
              </a:spcAft>
              <a:buClr>
                <a:schemeClr val="dk1"/>
              </a:buClr>
              <a:buSzPts val="2200"/>
              <a:buNone/>
              <a:defRPr sz="2200">
                <a:solidFill>
                  <a:schemeClr val="dk1"/>
                </a:solidFill>
              </a:defRPr>
            </a:lvl7pPr>
            <a:lvl8pPr lvl="7" rtl="0">
              <a:lnSpc>
                <a:spcPct val="100000"/>
              </a:lnSpc>
              <a:spcBef>
                <a:spcPts val="0"/>
              </a:spcBef>
              <a:spcAft>
                <a:spcPts val="0"/>
              </a:spcAft>
              <a:buClr>
                <a:schemeClr val="dk1"/>
              </a:buClr>
              <a:buSzPts val="2200"/>
              <a:buNone/>
              <a:defRPr sz="2200">
                <a:solidFill>
                  <a:schemeClr val="dk1"/>
                </a:solidFill>
              </a:defRPr>
            </a:lvl8pPr>
            <a:lvl9pPr lvl="8" rtl="0">
              <a:lnSpc>
                <a:spcPct val="100000"/>
              </a:lnSpc>
              <a:spcBef>
                <a:spcPts val="0"/>
              </a:spcBef>
              <a:spcAft>
                <a:spcPts val="0"/>
              </a:spcAft>
              <a:buClr>
                <a:schemeClr val="dk1"/>
              </a:buClr>
              <a:buSzPts val="2200"/>
              <a:buNone/>
              <a:defRPr sz="22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_2">
    <p:spTree>
      <p:nvGrpSpPr>
        <p:cNvPr id="213" name="Shape 213"/>
        <p:cNvGrpSpPr/>
        <p:nvPr/>
      </p:nvGrpSpPr>
      <p:grpSpPr>
        <a:xfrm>
          <a:off x="0" y="0"/>
          <a:ext cx="0" cy="0"/>
          <a:chOff x="0" y="0"/>
          <a:chExt cx="0" cy="0"/>
        </a:xfrm>
      </p:grpSpPr>
      <p:pic>
        <p:nvPicPr>
          <p:cNvPr id="214" name="Google Shape;214;p26"/>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215" name="Google Shape;215;p26"/>
          <p:cNvPicPr preferRelativeResize="0"/>
          <p:nvPr/>
        </p:nvPicPr>
        <p:blipFill rotWithShape="1">
          <a:blip r:embed="rId3">
            <a:alphaModFix/>
          </a:blip>
          <a:srcRect b="0" l="0" r="57125" t="0"/>
          <a:stretch/>
        </p:blipFill>
        <p:spPr>
          <a:xfrm>
            <a:off x="0" y="2675"/>
            <a:ext cx="3920548" cy="5138151"/>
          </a:xfrm>
          <a:prstGeom prst="rect">
            <a:avLst/>
          </a:prstGeom>
          <a:noFill/>
          <a:ln>
            <a:noFill/>
          </a:ln>
        </p:spPr>
      </p:pic>
      <p:cxnSp>
        <p:nvCxnSpPr>
          <p:cNvPr id="216" name="Google Shape;216;p26"/>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17" name="Google Shape;217;p26"/>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sp>
        <p:nvSpPr>
          <p:cNvPr id="218" name="Google Shape;218;p26"/>
          <p:cNvSpPr txBox="1"/>
          <p:nvPr>
            <p:ph hasCustomPrompt="1" type="title"/>
          </p:nvPr>
        </p:nvSpPr>
        <p:spPr>
          <a:xfrm>
            <a:off x="4567425" y="689625"/>
            <a:ext cx="3867900" cy="7671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600"/>
              <a:buNone/>
              <a:defRPr sz="4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219" name="Google Shape;219;p26"/>
          <p:cNvSpPr txBox="1"/>
          <p:nvPr>
            <p:ph idx="1" type="subTitle"/>
          </p:nvPr>
        </p:nvSpPr>
        <p:spPr>
          <a:xfrm>
            <a:off x="4567425" y="1456652"/>
            <a:ext cx="3867900" cy="41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0" name="Google Shape;220;p26"/>
          <p:cNvSpPr txBox="1"/>
          <p:nvPr>
            <p:ph hasCustomPrompt="1" idx="2" type="title"/>
          </p:nvPr>
        </p:nvSpPr>
        <p:spPr>
          <a:xfrm>
            <a:off x="4567425" y="1980487"/>
            <a:ext cx="3867900" cy="7671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600"/>
              <a:buNone/>
              <a:defRPr sz="4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221" name="Google Shape;221;p26"/>
          <p:cNvSpPr txBox="1"/>
          <p:nvPr>
            <p:ph idx="3" type="subTitle"/>
          </p:nvPr>
        </p:nvSpPr>
        <p:spPr>
          <a:xfrm>
            <a:off x="4567425" y="2747520"/>
            <a:ext cx="3867900" cy="41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2" name="Google Shape;222;p26"/>
          <p:cNvSpPr txBox="1"/>
          <p:nvPr>
            <p:ph hasCustomPrompt="1" idx="4" type="title"/>
          </p:nvPr>
        </p:nvSpPr>
        <p:spPr>
          <a:xfrm>
            <a:off x="4567425" y="3271362"/>
            <a:ext cx="3867900" cy="7671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600"/>
              <a:buNone/>
              <a:defRPr sz="4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223" name="Google Shape;223;p26"/>
          <p:cNvSpPr txBox="1"/>
          <p:nvPr>
            <p:ph idx="5" type="subTitle"/>
          </p:nvPr>
        </p:nvSpPr>
        <p:spPr>
          <a:xfrm>
            <a:off x="4567425" y="4038389"/>
            <a:ext cx="3867900" cy="41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224" name="Shape 224"/>
        <p:cNvGrpSpPr/>
        <p:nvPr/>
      </p:nvGrpSpPr>
      <p:grpSpPr>
        <a:xfrm>
          <a:off x="0" y="0"/>
          <a:ext cx="0" cy="0"/>
          <a:chOff x="0" y="0"/>
          <a:chExt cx="0" cy="0"/>
        </a:xfrm>
      </p:grpSpPr>
      <p:pic>
        <p:nvPicPr>
          <p:cNvPr id="225" name="Google Shape;225;p27"/>
          <p:cNvPicPr preferRelativeResize="0"/>
          <p:nvPr/>
        </p:nvPicPr>
        <p:blipFill rotWithShape="1">
          <a:blip r:embed="rId2">
            <a:alphaModFix amt="88000"/>
          </a:blip>
          <a:srcRect b="0" l="0" r="0" t="0"/>
          <a:stretch/>
        </p:blipFill>
        <p:spPr>
          <a:xfrm>
            <a:off x="375" y="2676"/>
            <a:ext cx="9144001" cy="5138149"/>
          </a:xfrm>
          <a:prstGeom prst="rect">
            <a:avLst/>
          </a:prstGeom>
          <a:noFill/>
          <a:ln>
            <a:noFill/>
          </a:ln>
        </p:spPr>
      </p:pic>
      <p:pic>
        <p:nvPicPr>
          <p:cNvPr id="226" name="Google Shape;226;p27"/>
          <p:cNvPicPr preferRelativeResize="0"/>
          <p:nvPr/>
        </p:nvPicPr>
        <p:blipFill rotWithShape="1">
          <a:blip r:embed="rId3">
            <a:alphaModFix/>
          </a:blip>
          <a:srcRect b="0" l="0" r="0" t="28805"/>
          <a:stretch/>
        </p:blipFill>
        <p:spPr>
          <a:xfrm>
            <a:off x="375" y="1482600"/>
            <a:ext cx="9144001" cy="3658225"/>
          </a:xfrm>
          <a:prstGeom prst="rect">
            <a:avLst/>
          </a:prstGeom>
          <a:noFill/>
          <a:ln>
            <a:noFill/>
          </a:ln>
        </p:spPr>
      </p:pic>
      <p:cxnSp>
        <p:nvCxnSpPr>
          <p:cNvPr id="227" name="Google Shape;227;p27"/>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28" name="Google Shape;228;p27"/>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sp>
        <p:nvSpPr>
          <p:cNvPr id="229" name="Google Shape;229;p27"/>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230" name="Google Shape;230;p27"/>
          <p:cNvSpPr txBox="1"/>
          <p:nvPr>
            <p:ph hasCustomPrompt="1" idx="2" type="title"/>
          </p:nvPr>
        </p:nvSpPr>
        <p:spPr>
          <a:xfrm>
            <a:off x="948925" y="1817125"/>
            <a:ext cx="1927800" cy="3879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31" name="Google Shape;231;p27"/>
          <p:cNvSpPr txBox="1"/>
          <p:nvPr>
            <p:ph idx="1" type="subTitle"/>
          </p:nvPr>
        </p:nvSpPr>
        <p:spPr>
          <a:xfrm>
            <a:off x="948475" y="2791847"/>
            <a:ext cx="1928700" cy="108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2" name="Google Shape;232;p27"/>
          <p:cNvSpPr txBox="1"/>
          <p:nvPr>
            <p:ph idx="3" type="subTitle"/>
          </p:nvPr>
        </p:nvSpPr>
        <p:spPr>
          <a:xfrm>
            <a:off x="948925" y="2356799"/>
            <a:ext cx="1927800" cy="43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200"/>
              <a:buFont typeface="Montserrat"/>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9pPr>
          </a:lstStyle>
          <a:p/>
        </p:txBody>
      </p:sp>
      <p:sp>
        <p:nvSpPr>
          <p:cNvPr id="233" name="Google Shape;233;p27"/>
          <p:cNvSpPr txBox="1"/>
          <p:nvPr>
            <p:ph hasCustomPrompt="1" idx="4" type="title"/>
          </p:nvPr>
        </p:nvSpPr>
        <p:spPr>
          <a:xfrm>
            <a:off x="3608025" y="1817125"/>
            <a:ext cx="1927800" cy="3879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34" name="Google Shape;234;p27"/>
          <p:cNvSpPr txBox="1"/>
          <p:nvPr>
            <p:ph idx="5" type="subTitle"/>
          </p:nvPr>
        </p:nvSpPr>
        <p:spPr>
          <a:xfrm>
            <a:off x="3608025" y="2791847"/>
            <a:ext cx="1928700" cy="108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5" name="Google Shape;235;p27"/>
          <p:cNvSpPr txBox="1"/>
          <p:nvPr>
            <p:ph idx="6" type="subTitle"/>
          </p:nvPr>
        </p:nvSpPr>
        <p:spPr>
          <a:xfrm>
            <a:off x="3607650" y="2356799"/>
            <a:ext cx="1927800" cy="43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200"/>
              <a:buFont typeface="Montserrat"/>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9pPr>
          </a:lstStyle>
          <a:p/>
        </p:txBody>
      </p:sp>
      <p:sp>
        <p:nvSpPr>
          <p:cNvPr id="236" name="Google Shape;236;p27"/>
          <p:cNvSpPr txBox="1"/>
          <p:nvPr>
            <p:ph hasCustomPrompt="1" idx="7" type="title"/>
          </p:nvPr>
        </p:nvSpPr>
        <p:spPr>
          <a:xfrm>
            <a:off x="6267950" y="1817125"/>
            <a:ext cx="1927800" cy="3879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37" name="Google Shape;237;p27"/>
          <p:cNvSpPr txBox="1"/>
          <p:nvPr>
            <p:ph idx="8" type="subTitle"/>
          </p:nvPr>
        </p:nvSpPr>
        <p:spPr>
          <a:xfrm>
            <a:off x="6267950" y="2791847"/>
            <a:ext cx="1928700" cy="108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38" name="Google Shape;238;p27"/>
          <p:cNvSpPr txBox="1"/>
          <p:nvPr>
            <p:ph idx="9" type="subTitle"/>
          </p:nvPr>
        </p:nvSpPr>
        <p:spPr>
          <a:xfrm>
            <a:off x="6267950" y="2356799"/>
            <a:ext cx="1927800" cy="435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200"/>
              <a:buFont typeface="Montserrat"/>
              <a:buNone/>
              <a:defRPr sz="2100">
                <a:solidFill>
                  <a:schemeClr val="lt1"/>
                </a:solidFill>
                <a:latin typeface="Jomolhari"/>
                <a:ea typeface="Jomolhari"/>
                <a:cs typeface="Jomolhari"/>
                <a:sym typeface="Jomolhari"/>
              </a:defRPr>
            </a:lvl1pPr>
            <a:lvl2pPr lvl="1"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200"/>
              <a:buFont typeface="Montserrat"/>
              <a:buNone/>
              <a:defRPr b="1" sz="2200">
                <a:solidFill>
                  <a:schemeClr val="dk1"/>
                </a:solidFill>
                <a:latin typeface="Montserrat"/>
                <a:ea typeface="Montserrat"/>
                <a:cs typeface="Montserrat"/>
                <a:sym typeface="Montserra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1_3_1">
    <p:spTree>
      <p:nvGrpSpPr>
        <p:cNvPr id="239" name="Shape 239"/>
        <p:cNvGrpSpPr/>
        <p:nvPr/>
      </p:nvGrpSpPr>
      <p:grpSpPr>
        <a:xfrm>
          <a:off x="0" y="0"/>
          <a:ext cx="0" cy="0"/>
          <a:chOff x="0" y="0"/>
          <a:chExt cx="0" cy="0"/>
        </a:xfrm>
      </p:grpSpPr>
      <p:pic>
        <p:nvPicPr>
          <p:cNvPr id="240" name="Google Shape;240;p28"/>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241" name="Google Shape;241;p28"/>
          <p:cNvPicPr preferRelativeResize="0"/>
          <p:nvPr/>
        </p:nvPicPr>
        <p:blipFill rotWithShape="1">
          <a:blip r:embed="rId3">
            <a:alphaModFix/>
          </a:blip>
          <a:srcRect b="0" l="83705" r="0" t="0"/>
          <a:stretch/>
        </p:blipFill>
        <p:spPr>
          <a:xfrm>
            <a:off x="7654025" y="2675"/>
            <a:ext cx="1489973" cy="5138151"/>
          </a:xfrm>
          <a:prstGeom prst="rect">
            <a:avLst/>
          </a:prstGeom>
          <a:noFill/>
          <a:ln>
            <a:noFill/>
          </a:ln>
        </p:spPr>
      </p:pic>
      <p:sp>
        <p:nvSpPr>
          <p:cNvPr id="242" name="Google Shape;242;p28"/>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400"/>
              <a:buNone/>
              <a:defRPr/>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cxnSp>
        <p:nvCxnSpPr>
          <p:cNvPr id="243" name="Google Shape;243;p28"/>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44" name="Google Shape;244;p28"/>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245" name="Google Shape;245;p28"/>
          <p:cNvSpPr txBox="1"/>
          <p:nvPr>
            <p:ph hasCustomPrompt="1" idx="2" type="title"/>
          </p:nvPr>
        </p:nvSpPr>
        <p:spPr>
          <a:xfrm>
            <a:off x="947450" y="145047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46" name="Google Shape;246;p28"/>
          <p:cNvSpPr txBox="1"/>
          <p:nvPr>
            <p:ph idx="1" type="subTitle"/>
          </p:nvPr>
        </p:nvSpPr>
        <p:spPr>
          <a:xfrm>
            <a:off x="1620750" y="145047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7" name="Google Shape;247;p28"/>
          <p:cNvSpPr txBox="1"/>
          <p:nvPr>
            <p:ph hasCustomPrompt="1" idx="3" type="title"/>
          </p:nvPr>
        </p:nvSpPr>
        <p:spPr>
          <a:xfrm>
            <a:off x="947450" y="211422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48" name="Google Shape;248;p28"/>
          <p:cNvSpPr txBox="1"/>
          <p:nvPr>
            <p:ph idx="4" type="subTitle"/>
          </p:nvPr>
        </p:nvSpPr>
        <p:spPr>
          <a:xfrm>
            <a:off x="1620750" y="211422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9" name="Google Shape;249;p28"/>
          <p:cNvSpPr txBox="1"/>
          <p:nvPr>
            <p:ph hasCustomPrompt="1" idx="5" type="title"/>
          </p:nvPr>
        </p:nvSpPr>
        <p:spPr>
          <a:xfrm>
            <a:off x="947450" y="277797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50" name="Google Shape;250;p28"/>
          <p:cNvSpPr txBox="1"/>
          <p:nvPr>
            <p:ph idx="6" type="subTitle"/>
          </p:nvPr>
        </p:nvSpPr>
        <p:spPr>
          <a:xfrm>
            <a:off x="1620750" y="277797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1" name="Google Shape;251;p28"/>
          <p:cNvSpPr txBox="1"/>
          <p:nvPr>
            <p:ph hasCustomPrompt="1" idx="7" type="title"/>
          </p:nvPr>
        </p:nvSpPr>
        <p:spPr>
          <a:xfrm>
            <a:off x="947450" y="344172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52" name="Google Shape;252;p28"/>
          <p:cNvSpPr txBox="1"/>
          <p:nvPr>
            <p:ph idx="8" type="subTitle"/>
          </p:nvPr>
        </p:nvSpPr>
        <p:spPr>
          <a:xfrm>
            <a:off x="1620750" y="344172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3" name="Google Shape;253;p28"/>
          <p:cNvSpPr txBox="1"/>
          <p:nvPr>
            <p:ph hasCustomPrompt="1" idx="9" type="title"/>
          </p:nvPr>
        </p:nvSpPr>
        <p:spPr>
          <a:xfrm>
            <a:off x="947450" y="410547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54" name="Google Shape;254;p28"/>
          <p:cNvSpPr txBox="1"/>
          <p:nvPr>
            <p:ph idx="13" type="subTitle"/>
          </p:nvPr>
        </p:nvSpPr>
        <p:spPr>
          <a:xfrm>
            <a:off x="1620750" y="410547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5" name="Google Shape;255;p28"/>
          <p:cNvSpPr txBox="1"/>
          <p:nvPr>
            <p:ph hasCustomPrompt="1" idx="14" type="title"/>
          </p:nvPr>
        </p:nvSpPr>
        <p:spPr>
          <a:xfrm>
            <a:off x="3780375" y="145047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56" name="Google Shape;256;p28"/>
          <p:cNvSpPr txBox="1"/>
          <p:nvPr>
            <p:ph idx="15" type="subTitle"/>
          </p:nvPr>
        </p:nvSpPr>
        <p:spPr>
          <a:xfrm>
            <a:off x="4453675" y="145047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7" name="Google Shape;257;p28"/>
          <p:cNvSpPr txBox="1"/>
          <p:nvPr>
            <p:ph hasCustomPrompt="1" idx="16" type="title"/>
          </p:nvPr>
        </p:nvSpPr>
        <p:spPr>
          <a:xfrm>
            <a:off x="3780375" y="211422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58" name="Google Shape;258;p28"/>
          <p:cNvSpPr txBox="1"/>
          <p:nvPr>
            <p:ph idx="17" type="subTitle"/>
          </p:nvPr>
        </p:nvSpPr>
        <p:spPr>
          <a:xfrm>
            <a:off x="4453675" y="211422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9" name="Google Shape;259;p28"/>
          <p:cNvSpPr txBox="1"/>
          <p:nvPr>
            <p:ph hasCustomPrompt="1" idx="18" type="title"/>
          </p:nvPr>
        </p:nvSpPr>
        <p:spPr>
          <a:xfrm>
            <a:off x="3780375" y="277797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60" name="Google Shape;260;p28"/>
          <p:cNvSpPr txBox="1"/>
          <p:nvPr>
            <p:ph idx="19" type="subTitle"/>
          </p:nvPr>
        </p:nvSpPr>
        <p:spPr>
          <a:xfrm>
            <a:off x="4453675" y="277797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61" name="Google Shape;261;p28"/>
          <p:cNvSpPr txBox="1"/>
          <p:nvPr>
            <p:ph hasCustomPrompt="1" idx="20" type="title"/>
          </p:nvPr>
        </p:nvSpPr>
        <p:spPr>
          <a:xfrm>
            <a:off x="3780375" y="344172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62" name="Google Shape;262;p28"/>
          <p:cNvSpPr txBox="1"/>
          <p:nvPr>
            <p:ph idx="21" type="subTitle"/>
          </p:nvPr>
        </p:nvSpPr>
        <p:spPr>
          <a:xfrm>
            <a:off x="4453675" y="344172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63" name="Google Shape;263;p28"/>
          <p:cNvSpPr txBox="1"/>
          <p:nvPr>
            <p:ph hasCustomPrompt="1" idx="22" type="title"/>
          </p:nvPr>
        </p:nvSpPr>
        <p:spPr>
          <a:xfrm>
            <a:off x="3780375" y="4105475"/>
            <a:ext cx="594300" cy="503100"/>
          </a:xfrm>
          <a:prstGeom prst="rect">
            <a:avLst/>
          </a:prstGeom>
        </p:spPr>
        <p:txBody>
          <a:bodyPr anchorCtr="0" anchor="ctr" bIns="91425" lIns="91425" spcFirstLastPara="1" rIns="91425" wrap="square" tIns="91425">
            <a:noAutofit/>
          </a:bodyPr>
          <a:lstStyle>
            <a:lvl1pPr lvl="0" rtl="0">
              <a:spcBef>
                <a:spcPts val="0"/>
              </a:spcBef>
              <a:spcAft>
                <a:spcPts val="0"/>
              </a:spcAft>
              <a:buSzPts val="3400"/>
              <a:buNone/>
              <a:defRPr sz="2100">
                <a:solidFill>
                  <a:schemeClr val="lt2"/>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r>
              <a:t>xx%</a:t>
            </a:r>
          </a:p>
        </p:txBody>
      </p:sp>
      <p:sp>
        <p:nvSpPr>
          <p:cNvPr id="264" name="Google Shape;264;p28"/>
          <p:cNvSpPr txBox="1"/>
          <p:nvPr>
            <p:ph idx="23" type="subTitle"/>
          </p:nvPr>
        </p:nvSpPr>
        <p:spPr>
          <a:xfrm>
            <a:off x="4453675" y="4105475"/>
            <a:ext cx="1571400" cy="503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5">
    <p:spTree>
      <p:nvGrpSpPr>
        <p:cNvPr id="265" name="Shape 265"/>
        <p:cNvGrpSpPr/>
        <p:nvPr/>
      </p:nvGrpSpPr>
      <p:grpSpPr>
        <a:xfrm>
          <a:off x="0" y="0"/>
          <a:ext cx="0" cy="0"/>
          <a:chOff x="0" y="0"/>
          <a:chExt cx="0" cy="0"/>
        </a:xfrm>
      </p:grpSpPr>
      <p:pic>
        <p:nvPicPr>
          <p:cNvPr id="266" name="Google Shape;266;p29"/>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267" name="Google Shape;267;p29"/>
          <p:cNvPicPr preferRelativeResize="0"/>
          <p:nvPr/>
        </p:nvPicPr>
        <p:blipFill rotWithShape="1">
          <a:blip r:embed="rId3">
            <a:alphaModFix/>
          </a:blip>
          <a:srcRect b="0" l="83705" r="0" t="0"/>
          <a:stretch/>
        </p:blipFill>
        <p:spPr>
          <a:xfrm>
            <a:off x="7654025" y="2675"/>
            <a:ext cx="1489973" cy="5138151"/>
          </a:xfrm>
          <a:prstGeom prst="rect">
            <a:avLst/>
          </a:prstGeom>
          <a:noFill/>
          <a:ln>
            <a:noFill/>
          </a:ln>
        </p:spPr>
      </p:pic>
      <p:sp>
        <p:nvSpPr>
          <p:cNvPr id="268" name="Google Shape;268;p29"/>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400"/>
              <a:buNone/>
              <a:defRPr/>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cxnSp>
        <p:nvCxnSpPr>
          <p:cNvPr id="269" name="Google Shape;269;p29"/>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70" name="Google Shape;270;p29"/>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_2">
    <p:spTree>
      <p:nvGrpSpPr>
        <p:cNvPr id="271" name="Shape 271"/>
        <p:cNvGrpSpPr/>
        <p:nvPr/>
      </p:nvGrpSpPr>
      <p:grpSpPr>
        <a:xfrm>
          <a:off x="0" y="0"/>
          <a:ext cx="0" cy="0"/>
          <a:chOff x="0" y="0"/>
          <a:chExt cx="0" cy="0"/>
        </a:xfrm>
      </p:grpSpPr>
      <p:pic>
        <p:nvPicPr>
          <p:cNvPr id="272" name="Google Shape;272;p30"/>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273" name="Google Shape;273;p30"/>
          <p:cNvPicPr preferRelativeResize="0"/>
          <p:nvPr/>
        </p:nvPicPr>
        <p:blipFill rotWithShape="1">
          <a:blip r:embed="rId3">
            <a:alphaModFix/>
          </a:blip>
          <a:srcRect b="0" l="0" r="0" t="86582"/>
          <a:stretch/>
        </p:blipFill>
        <p:spPr>
          <a:xfrm>
            <a:off x="0" y="4451425"/>
            <a:ext cx="9144001" cy="689399"/>
          </a:xfrm>
          <a:prstGeom prst="rect">
            <a:avLst/>
          </a:prstGeom>
          <a:noFill/>
          <a:ln>
            <a:noFill/>
          </a:ln>
        </p:spPr>
      </p:pic>
      <p:cxnSp>
        <p:nvCxnSpPr>
          <p:cNvPr id="274" name="Google Shape;274;p30"/>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75" name="Google Shape;275;p30"/>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276" name="Google Shape;276;p30"/>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400"/>
              <a:buNone/>
              <a:defRPr/>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25" name="Google Shape;25;p4"/>
          <p:cNvPicPr preferRelativeResize="0"/>
          <p:nvPr/>
        </p:nvPicPr>
        <p:blipFill rotWithShape="1">
          <a:blip r:embed="rId3">
            <a:alphaModFix/>
          </a:blip>
          <a:srcRect b="0" l="60549" r="0" t="0"/>
          <a:stretch/>
        </p:blipFill>
        <p:spPr>
          <a:xfrm>
            <a:off x="5536675" y="2675"/>
            <a:ext cx="3607474" cy="5138151"/>
          </a:xfrm>
          <a:prstGeom prst="rect">
            <a:avLst/>
          </a:prstGeom>
          <a:noFill/>
          <a:ln>
            <a:noFill/>
          </a:ln>
        </p:spPr>
      </p:pic>
      <p:sp>
        <p:nvSpPr>
          <p:cNvPr id="26" name="Google Shape;26;p4"/>
          <p:cNvSpPr txBox="1"/>
          <p:nvPr>
            <p:ph idx="1" type="body"/>
          </p:nvPr>
        </p:nvSpPr>
        <p:spPr>
          <a:xfrm>
            <a:off x="947450" y="1970700"/>
            <a:ext cx="3662100" cy="2256900"/>
          </a:xfrm>
          <a:prstGeom prst="rect">
            <a:avLst/>
          </a:prstGeom>
          <a:noFill/>
        </p:spPr>
        <p:txBody>
          <a:bodyPr anchorCtr="0" anchor="t" bIns="91425" lIns="91425" spcFirstLastPara="1" rIns="91425" wrap="square" tIns="91425">
            <a:noAutofit/>
          </a:bodyPr>
          <a:lstStyle>
            <a:lvl1pPr indent="-292100" lvl="0" marL="457200">
              <a:lnSpc>
                <a:spcPct val="100000"/>
              </a:lnSpc>
              <a:spcBef>
                <a:spcPts val="0"/>
              </a:spcBef>
              <a:spcAft>
                <a:spcPts val="0"/>
              </a:spcAft>
              <a:buClr>
                <a:schemeClr val="lt2"/>
              </a:buClr>
              <a:buSzPts val="1000"/>
              <a:buChar char="●"/>
              <a:defRPr/>
            </a:lvl1pPr>
            <a:lvl2pPr indent="-317500" lvl="1" marL="914400">
              <a:lnSpc>
                <a:spcPct val="100000"/>
              </a:lnSpc>
              <a:spcBef>
                <a:spcPts val="0"/>
              </a:spcBef>
              <a:spcAft>
                <a:spcPts val="0"/>
              </a:spcAft>
              <a:buClr>
                <a:srgbClr val="595959"/>
              </a:buClr>
              <a:buSzPts val="1400"/>
              <a:buFont typeface="Anaheim"/>
              <a:buChar char="○"/>
              <a:defRPr/>
            </a:lvl2pPr>
            <a:lvl3pPr indent="-317500" lvl="2" marL="1371600">
              <a:lnSpc>
                <a:spcPct val="100000"/>
              </a:lnSpc>
              <a:spcBef>
                <a:spcPts val="0"/>
              </a:spcBef>
              <a:spcAft>
                <a:spcPts val="0"/>
              </a:spcAft>
              <a:buClr>
                <a:srgbClr val="595959"/>
              </a:buClr>
              <a:buSzPts val="1400"/>
              <a:buFont typeface="Anaheim"/>
              <a:buChar char="■"/>
              <a:defRPr/>
            </a:lvl3pPr>
            <a:lvl4pPr indent="-317500" lvl="3" marL="1828800">
              <a:lnSpc>
                <a:spcPct val="100000"/>
              </a:lnSpc>
              <a:spcBef>
                <a:spcPts val="0"/>
              </a:spcBef>
              <a:spcAft>
                <a:spcPts val="0"/>
              </a:spcAft>
              <a:buClr>
                <a:srgbClr val="595959"/>
              </a:buClr>
              <a:buSzPts val="1400"/>
              <a:buFont typeface="Anaheim"/>
              <a:buChar char="●"/>
              <a:defRPr/>
            </a:lvl4pPr>
            <a:lvl5pPr indent="-317500" lvl="4" marL="2286000">
              <a:lnSpc>
                <a:spcPct val="100000"/>
              </a:lnSpc>
              <a:spcBef>
                <a:spcPts val="0"/>
              </a:spcBef>
              <a:spcAft>
                <a:spcPts val="0"/>
              </a:spcAft>
              <a:buClr>
                <a:srgbClr val="595959"/>
              </a:buClr>
              <a:buSzPts val="1400"/>
              <a:buFont typeface="Anaheim"/>
              <a:buChar char="○"/>
              <a:defRPr/>
            </a:lvl5pPr>
            <a:lvl6pPr indent="-317500" lvl="5" marL="2743200">
              <a:lnSpc>
                <a:spcPct val="100000"/>
              </a:lnSpc>
              <a:spcBef>
                <a:spcPts val="0"/>
              </a:spcBef>
              <a:spcAft>
                <a:spcPts val="0"/>
              </a:spcAft>
              <a:buClr>
                <a:srgbClr val="595959"/>
              </a:buClr>
              <a:buSzPts val="1400"/>
              <a:buFont typeface="Anaheim"/>
              <a:buChar char="■"/>
              <a:defRPr/>
            </a:lvl6pPr>
            <a:lvl7pPr indent="-317500" lvl="6" marL="3200400">
              <a:lnSpc>
                <a:spcPct val="100000"/>
              </a:lnSpc>
              <a:spcBef>
                <a:spcPts val="0"/>
              </a:spcBef>
              <a:spcAft>
                <a:spcPts val="0"/>
              </a:spcAft>
              <a:buClr>
                <a:srgbClr val="595959"/>
              </a:buClr>
              <a:buSzPts val="1400"/>
              <a:buFont typeface="Anaheim"/>
              <a:buChar char="●"/>
              <a:defRPr/>
            </a:lvl7pPr>
            <a:lvl8pPr indent="-317500" lvl="7" marL="3657600">
              <a:lnSpc>
                <a:spcPct val="100000"/>
              </a:lnSpc>
              <a:spcBef>
                <a:spcPts val="0"/>
              </a:spcBef>
              <a:spcAft>
                <a:spcPts val="0"/>
              </a:spcAft>
              <a:buClr>
                <a:srgbClr val="595959"/>
              </a:buClr>
              <a:buSzPts val="1400"/>
              <a:buFont typeface="Anaheim"/>
              <a:buChar char="○"/>
              <a:defRPr/>
            </a:lvl8pPr>
            <a:lvl9pPr indent="-317500" lvl="8" marL="4114800">
              <a:lnSpc>
                <a:spcPct val="100000"/>
              </a:lnSpc>
              <a:spcBef>
                <a:spcPts val="0"/>
              </a:spcBef>
              <a:spcAft>
                <a:spcPts val="0"/>
              </a:spcAft>
              <a:buClr>
                <a:srgbClr val="595959"/>
              </a:buClr>
              <a:buSzPts val="1400"/>
              <a:buFont typeface="Anaheim"/>
              <a:buChar char="■"/>
              <a:defRPr/>
            </a:lvl9pPr>
          </a:lstStyle>
          <a:p/>
        </p:txBody>
      </p:sp>
      <p:sp>
        <p:nvSpPr>
          <p:cNvPr id="27" name="Google Shape;27;p4"/>
          <p:cNvSpPr txBox="1"/>
          <p:nvPr>
            <p:ph type="title"/>
          </p:nvPr>
        </p:nvSpPr>
        <p:spPr>
          <a:xfrm>
            <a:off x="947450" y="539500"/>
            <a:ext cx="44745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cxnSp>
        <p:nvCxnSpPr>
          <p:cNvPr id="28" name="Google Shape;28;p4"/>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9" name="Google Shape;29;p4"/>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_2_1">
    <p:spTree>
      <p:nvGrpSpPr>
        <p:cNvPr id="277" name="Shape 277"/>
        <p:cNvGrpSpPr/>
        <p:nvPr/>
      </p:nvGrpSpPr>
      <p:grpSpPr>
        <a:xfrm>
          <a:off x="0" y="0"/>
          <a:ext cx="0" cy="0"/>
          <a:chOff x="0" y="0"/>
          <a:chExt cx="0" cy="0"/>
        </a:xfrm>
      </p:grpSpPr>
      <p:pic>
        <p:nvPicPr>
          <p:cNvPr id="278" name="Google Shape;278;p31"/>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cxnSp>
        <p:nvCxnSpPr>
          <p:cNvPr id="279" name="Google Shape;279;p31"/>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80" name="Google Shape;280;p31"/>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281" name="Google Shape;281;p31"/>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400"/>
              <a:buNone/>
              <a:defRPr/>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pic>
        <p:nvPicPr>
          <p:cNvPr id="282" name="Google Shape;282;p31"/>
          <p:cNvPicPr preferRelativeResize="0"/>
          <p:nvPr/>
        </p:nvPicPr>
        <p:blipFill rotWithShape="1">
          <a:blip r:embed="rId3">
            <a:alphaModFix/>
          </a:blip>
          <a:srcRect b="10362" l="6438" r="6438" t="26217"/>
          <a:stretch/>
        </p:blipFill>
        <p:spPr>
          <a:xfrm>
            <a:off x="588650" y="1349900"/>
            <a:ext cx="7966748" cy="325867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2_1_1">
    <p:spTree>
      <p:nvGrpSpPr>
        <p:cNvPr id="283" name="Shape 283"/>
        <p:cNvGrpSpPr/>
        <p:nvPr/>
      </p:nvGrpSpPr>
      <p:grpSpPr>
        <a:xfrm>
          <a:off x="0" y="0"/>
          <a:ext cx="0" cy="0"/>
          <a:chOff x="0" y="0"/>
          <a:chExt cx="0" cy="0"/>
        </a:xfrm>
      </p:grpSpPr>
      <p:pic>
        <p:nvPicPr>
          <p:cNvPr id="284" name="Google Shape;284;p32"/>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285" name="Google Shape;285;p32"/>
          <p:cNvPicPr preferRelativeResize="0"/>
          <p:nvPr/>
        </p:nvPicPr>
        <p:blipFill rotWithShape="1">
          <a:blip r:embed="rId3">
            <a:alphaModFix/>
          </a:blip>
          <a:srcRect b="0" l="0" r="0" t="31450"/>
          <a:stretch/>
        </p:blipFill>
        <p:spPr>
          <a:xfrm>
            <a:off x="0" y="1618200"/>
            <a:ext cx="9144001" cy="3522625"/>
          </a:xfrm>
          <a:prstGeom prst="rect">
            <a:avLst/>
          </a:prstGeom>
          <a:noFill/>
          <a:ln>
            <a:noFill/>
          </a:ln>
        </p:spPr>
      </p:pic>
      <p:cxnSp>
        <p:nvCxnSpPr>
          <p:cNvPr id="286" name="Google Shape;286;p32"/>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87" name="Google Shape;287;p32"/>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
        <p:nvSpPr>
          <p:cNvPr id="288" name="Google Shape;288;p32"/>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400"/>
              <a:buNone/>
              <a:defRPr/>
            </a:lvl1pPr>
            <a:lvl2pPr lvl="1" rtl="0" algn="ctr">
              <a:spcBef>
                <a:spcPts val="0"/>
              </a:spcBef>
              <a:spcAft>
                <a:spcPts val="0"/>
              </a:spcAft>
              <a:buSzPts val="3400"/>
              <a:buNone/>
              <a:defRPr/>
            </a:lvl2pPr>
            <a:lvl3pPr lvl="2" rtl="0" algn="ctr">
              <a:spcBef>
                <a:spcPts val="0"/>
              </a:spcBef>
              <a:spcAft>
                <a:spcPts val="0"/>
              </a:spcAft>
              <a:buSzPts val="3400"/>
              <a:buNone/>
              <a:defRPr/>
            </a:lvl3pPr>
            <a:lvl4pPr lvl="3" rtl="0" algn="ctr">
              <a:spcBef>
                <a:spcPts val="0"/>
              </a:spcBef>
              <a:spcAft>
                <a:spcPts val="0"/>
              </a:spcAft>
              <a:buSzPts val="3400"/>
              <a:buNone/>
              <a:defRPr/>
            </a:lvl4pPr>
            <a:lvl5pPr lvl="4" rtl="0" algn="ctr">
              <a:spcBef>
                <a:spcPts val="0"/>
              </a:spcBef>
              <a:spcAft>
                <a:spcPts val="0"/>
              </a:spcAft>
              <a:buSzPts val="3400"/>
              <a:buNone/>
              <a:defRPr/>
            </a:lvl5pPr>
            <a:lvl6pPr lvl="5" rtl="0" algn="ctr">
              <a:spcBef>
                <a:spcPts val="0"/>
              </a:spcBef>
              <a:spcAft>
                <a:spcPts val="0"/>
              </a:spcAft>
              <a:buSzPts val="3400"/>
              <a:buNone/>
              <a:defRPr/>
            </a:lvl6pPr>
            <a:lvl7pPr lvl="6" rtl="0" algn="ctr">
              <a:spcBef>
                <a:spcPts val="0"/>
              </a:spcBef>
              <a:spcAft>
                <a:spcPts val="0"/>
              </a:spcAft>
              <a:buSzPts val="3400"/>
              <a:buNone/>
              <a:defRPr/>
            </a:lvl7pPr>
            <a:lvl8pPr lvl="7" rtl="0" algn="ctr">
              <a:spcBef>
                <a:spcPts val="0"/>
              </a:spcBef>
              <a:spcAft>
                <a:spcPts val="0"/>
              </a:spcAft>
              <a:buSzPts val="3400"/>
              <a:buNone/>
              <a:defRPr/>
            </a:lvl8pPr>
            <a:lvl9pPr lvl="8" rtl="0" algn="ctr">
              <a:spcBef>
                <a:spcPts val="0"/>
              </a:spcBef>
              <a:spcAft>
                <a:spcPts val="0"/>
              </a:spcAft>
              <a:buSzPts val="3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
    <p:spTree>
      <p:nvGrpSpPr>
        <p:cNvPr id="289" name="Shape 289"/>
        <p:cNvGrpSpPr/>
        <p:nvPr/>
      </p:nvGrpSpPr>
      <p:grpSpPr>
        <a:xfrm>
          <a:off x="0" y="0"/>
          <a:ext cx="0" cy="0"/>
          <a:chOff x="0" y="0"/>
          <a:chExt cx="0" cy="0"/>
        </a:xfrm>
      </p:grpSpPr>
      <p:pic>
        <p:nvPicPr>
          <p:cNvPr id="290" name="Google Shape;290;p33"/>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291" name="Google Shape;291;p33"/>
          <p:cNvPicPr preferRelativeResize="0"/>
          <p:nvPr/>
        </p:nvPicPr>
        <p:blipFill rotWithShape="1">
          <a:blip r:embed="rId3">
            <a:alphaModFix/>
          </a:blip>
          <a:srcRect b="30565" l="0" r="0" t="0"/>
          <a:stretch/>
        </p:blipFill>
        <p:spPr>
          <a:xfrm>
            <a:off x="0" y="2675"/>
            <a:ext cx="9144126" cy="3567626"/>
          </a:xfrm>
          <a:prstGeom prst="rect">
            <a:avLst/>
          </a:prstGeom>
          <a:noFill/>
          <a:ln>
            <a:noFill/>
          </a:ln>
        </p:spPr>
      </p:pic>
      <p:sp>
        <p:nvSpPr>
          <p:cNvPr id="292" name="Google Shape;292;p33"/>
          <p:cNvSpPr txBox="1"/>
          <p:nvPr>
            <p:ph type="title"/>
          </p:nvPr>
        </p:nvSpPr>
        <p:spPr>
          <a:xfrm>
            <a:off x="2160300" y="1912675"/>
            <a:ext cx="4823400" cy="10842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5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3" name="Google Shape;293;p33"/>
          <p:cNvSpPr txBox="1"/>
          <p:nvPr>
            <p:ph hasCustomPrompt="1" idx="2" type="title"/>
          </p:nvPr>
        </p:nvSpPr>
        <p:spPr>
          <a:xfrm>
            <a:off x="4089600" y="811975"/>
            <a:ext cx="964800" cy="9483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dk2"/>
              </a:buClr>
              <a:buSzPts val="7200"/>
              <a:buNone/>
              <a:defRPr sz="5000">
                <a:solidFill>
                  <a:schemeClr val="accent1"/>
                </a:solidFill>
              </a:defRPr>
            </a:lvl1pPr>
            <a:lvl2pPr lvl="1" rtl="0" algn="ctr">
              <a:spcBef>
                <a:spcPts val="0"/>
              </a:spcBef>
              <a:spcAft>
                <a:spcPts val="0"/>
              </a:spcAft>
              <a:buClr>
                <a:schemeClr val="dk2"/>
              </a:buClr>
              <a:buSzPts val="9600"/>
              <a:buNone/>
              <a:defRPr sz="9600">
                <a:solidFill>
                  <a:schemeClr val="dk2"/>
                </a:solidFill>
              </a:defRPr>
            </a:lvl2pPr>
            <a:lvl3pPr lvl="2" rtl="0" algn="ctr">
              <a:spcBef>
                <a:spcPts val="0"/>
              </a:spcBef>
              <a:spcAft>
                <a:spcPts val="0"/>
              </a:spcAft>
              <a:buClr>
                <a:schemeClr val="dk2"/>
              </a:buClr>
              <a:buSzPts val="9600"/>
              <a:buNone/>
              <a:defRPr sz="9600">
                <a:solidFill>
                  <a:schemeClr val="dk2"/>
                </a:solidFill>
              </a:defRPr>
            </a:lvl3pPr>
            <a:lvl4pPr lvl="3" rtl="0" algn="ctr">
              <a:spcBef>
                <a:spcPts val="0"/>
              </a:spcBef>
              <a:spcAft>
                <a:spcPts val="0"/>
              </a:spcAft>
              <a:buClr>
                <a:schemeClr val="dk2"/>
              </a:buClr>
              <a:buSzPts val="9600"/>
              <a:buNone/>
              <a:defRPr sz="9600">
                <a:solidFill>
                  <a:schemeClr val="dk2"/>
                </a:solidFill>
              </a:defRPr>
            </a:lvl4pPr>
            <a:lvl5pPr lvl="4" rtl="0" algn="ctr">
              <a:spcBef>
                <a:spcPts val="0"/>
              </a:spcBef>
              <a:spcAft>
                <a:spcPts val="0"/>
              </a:spcAft>
              <a:buClr>
                <a:schemeClr val="dk2"/>
              </a:buClr>
              <a:buSzPts val="9600"/>
              <a:buNone/>
              <a:defRPr sz="9600">
                <a:solidFill>
                  <a:schemeClr val="dk2"/>
                </a:solidFill>
              </a:defRPr>
            </a:lvl5pPr>
            <a:lvl6pPr lvl="5" rtl="0" algn="ctr">
              <a:spcBef>
                <a:spcPts val="0"/>
              </a:spcBef>
              <a:spcAft>
                <a:spcPts val="0"/>
              </a:spcAft>
              <a:buClr>
                <a:schemeClr val="dk2"/>
              </a:buClr>
              <a:buSzPts val="9600"/>
              <a:buNone/>
              <a:defRPr sz="9600">
                <a:solidFill>
                  <a:schemeClr val="dk2"/>
                </a:solidFill>
              </a:defRPr>
            </a:lvl6pPr>
            <a:lvl7pPr lvl="6" rtl="0" algn="ctr">
              <a:spcBef>
                <a:spcPts val="0"/>
              </a:spcBef>
              <a:spcAft>
                <a:spcPts val="0"/>
              </a:spcAft>
              <a:buClr>
                <a:schemeClr val="dk2"/>
              </a:buClr>
              <a:buSzPts val="9600"/>
              <a:buNone/>
              <a:defRPr sz="9600">
                <a:solidFill>
                  <a:schemeClr val="dk2"/>
                </a:solidFill>
              </a:defRPr>
            </a:lvl7pPr>
            <a:lvl8pPr lvl="7" rtl="0" algn="ctr">
              <a:spcBef>
                <a:spcPts val="0"/>
              </a:spcBef>
              <a:spcAft>
                <a:spcPts val="0"/>
              </a:spcAft>
              <a:buClr>
                <a:schemeClr val="dk2"/>
              </a:buClr>
              <a:buSzPts val="9600"/>
              <a:buNone/>
              <a:defRPr sz="9600">
                <a:solidFill>
                  <a:schemeClr val="dk2"/>
                </a:solidFill>
              </a:defRPr>
            </a:lvl8pPr>
            <a:lvl9pPr lvl="8" rtl="0" algn="ctr">
              <a:spcBef>
                <a:spcPts val="0"/>
              </a:spcBef>
              <a:spcAft>
                <a:spcPts val="0"/>
              </a:spcAft>
              <a:buClr>
                <a:schemeClr val="dk2"/>
              </a:buClr>
              <a:buSzPts val="9600"/>
              <a:buNone/>
              <a:defRPr sz="9600">
                <a:solidFill>
                  <a:schemeClr val="dk2"/>
                </a:solidFill>
              </a:defRPr>
            </a:lvl9pPr>
          </a:lstStyle>
          <a:p>
            <a:r>
              <a:t>xx%</a:t>
            </a:r>
          </a:p>
        </p:txBody>
      </p:sp>
      <p:sp>
        <p:nvSpPr>
          <p:cNvPr id="294" name="Google Shape;294;p33"/>
          <p:cNvSpPr txBox="1"/>
          <p:nvPr>
            <p:ph idx="1" type="subTitle"/>
          </p:nvPr>
        </p:nvSpPr>
        <p:spPr>
          <a:xfrm>
            <a:off x="2160300" y="4104875"/>
            <a:ext cx="4823400" cy="5037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cxnSp>
        <p:nvCxnSpPr>
          <p:cNvPr id="295" name="Google Shape;295;p33"/>
          <p:cNvCxnSpPr/>
          <p:nvPr/>
        </p:nvCxnSpPr>
        <p:spPr>
          <a:xfrm>
            <a:off x="1101325" y="428082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296" name="Google Shape;296;p33"/>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_1">
    <p:spTree>
      <p:nvGrpSpPr>
        <p:cNvPr id="297" name="Shape 297"/>
        <p:cNvGrpSpPr/>
        <p:nvPr/>
      </p:nvGrpSpPr>
      <p:grpSpPr>
        <a:xfrm>
          <a:off x="0" y="0"/>
          <a:ext cx="0" cy="0"/>
          <a:chOff x="0" y="0"/>
          <a:chExt cx="0" cy="0"/>
        </a:xfrm>
      </p:grpSpPr>
      <p:pic>
        <p:nvPicPr>
          <p:cNvPr id="298" name="Google Shape;298;p34"/>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299" name="Google Shape;299;p34"/>
          <p:cNvPicPr preferRelativeResize="0"/>
          <p:nvPr/>
        </p:nvPicPr>
        <p:blipFill rotWithShape="1">
          <a:blip r:embed="rId3">
            <a:alphaModFix/>
          </a:blip>
          <a:srcRect b="0" l="0" r="71099" t="0"/>
          <a:stretch/>
        </p:blipFill>
        <p:spPr>
          <a:xfrm>
            <a:off x="0" y="2675"/>
            <a:ext cx="2642625" cy="5138151"/>
          </a:xfrm>
          <a:prstGeom prst="rect">
            <a:avLst/>
          </a:prstGeom>
          <a:noFill/>
          <a:ln>
            <a:noFill/>
          </a:ln>
        </p:spPr>
      </p:pic>
      <p:cxnSp>
        <p:nvCxnSpPr>
          <p:cNvPr id="300" name="Google Shape;300;p34"/>
          <p:cNvCxnSpPr/>
          <p:nvPr/>
        </p:nvCxnSpPr>
        <p:spPr>
          <a:xfrm>
            <a:off x="1101325" y="4280825"/>
            <a:ext cx="358800" cy="0"/>
          </a:xfrm>
          <a:prstGeom prst="straightConnector1">
            <a:avLst/>
          </a:prstGeom>
          <a:noFill/>
          <a:ln cap="flat" cmpd="sng" w="19050">
            <a:solidFill>
              <a:schemeClr val="dk2"/>
            </a:solidFill>
            <a:prstDash val="solid"/>
            <a:round/>
            <a:headEnd len="med" w="med" type="none"/>
            <a:tailEnd len="med" w="med" type="none"/>
          </a:ln>
        </p:spPr>
      </p:cxnSp>
      <p:sp>
        <p:nvSpPr>
          <p:cNvPr id="301" name="Google Shape;301;p34"/>
          <p:cNvSpPr txBox="1"/>
          <p:nvPr>
            <p:ph type="ctrTitle"/>
          </p:nvPr>
        </p:nvSpPr>
        <p:spPr>
          <a:xfrm>
            <a:off x="3532750" y="648713"/>
            <a:ext cx="3755400" cy="8688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02" name="Google Shape;302;p34"/>
          <p:cNvSpPr txBox="1"/>
          <p:nvPr>
            <p:ph idx="1" type="subTitle"/>
          </p:nvPr>
        </p:nvSpPr>
        <p:spPr>
          <a:xfrm>
            <a:off x="3532750" y="1517513"/>
            <a:ext cx="3755400" cy="1202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cxnSp>
        <p:nvCxnSpPr>
          <p:cNvPr id="303" name="Google Shape;303;p34"/>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
        <p:nvSpPr>
          <p:cNvPr id="304" name="Google Shape;304;p34"/>
          <p:cNvSpPr txBox="1"/>
          <p:nvPr/>
        </p:nvSpPr>
        <p:spPr>
          <a:xfrm>
            <a:off x="3532750" y="3663478"/>
            <a:ext cx="4508100" cy="4926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000">
                <a:solidFill>
                  <a:schemeClr val="dk1"/>
                </a:solidFill>
                <a:latin typeface="Oxygen"/>
                <a:ea typeface="Oxygen"/>
                <a:cs typeface="Oxygen"/>
                <a:sym typeface="Oxygen"/>
              </a:rPr>
              <a:t>CREDITS: This presentation template was created by </a:t>
            </a:r>
            <a:r>
              <a:rPr b="1" lang="en" sz="1000" u="sng">
                <a:solidFill>
                  <a:schemeClr val="dk1"/>
                </a:solidFill>
                <a:latin typeface="Oxygen"/>
                <a:ea typeface="Oxygen"/>
                <a:cs typeface="Oxygen"/>
                <a:sym typeface="Oxygen"/>
                <a:hlinkClick r:id="rId4">
                  <a:extLst>
                    <a:ext uri="{A12FA001-AC4F-418D-AE19-62706E023703}">
                      <ahyp:hlinkClr val="tx"/>
                    </a:ext>
                  </a:extLst>
                </a:hlinkClick>
              </a:rPr>
              <a:t>Slidesgo</a:t>
            </a:r>
            <a:r>
              <a:rPr lang="en" sz="1000">
                <a:solidFill>
                  <a:schemeClr val="dk1"/>
                </a:solidFill>
                <a:latin typeface="Oxygen"/>
                <a:ea typeface="Oxygen"/>
                <a:cs typeface="Oxygen"/>
                <a:sym typeface="Oxygen"/>
              </a:rPr>
              <a:t>, including icons by </a:t>
            </a:r>
            <a:r>
              <a:rPr b="1" lang="en" sz="1000" u="sng">
                <a:solidFill>
                  <a:schemeClr val="dk1"/>
                </a:solidFill>
                <a:latin typeface="Oxygen"/>
                <a:ea typeface="Oxygen"/>
                <a:cs typeface="Oxygen"/>
                <a:sym typeface="Oxygen"/>
                <a:hlinkClick r:id="rId5">
                  <a:extLst>
                    <a:ext uri="{A12FA001-AC4F-418D-AE19-62706E023703}">
                      <ahyp:hlinkClr val="tx"/>
                    </a:ext>
                  </a:extLst>
                </a:hlinkClick>
              </a:rPr>
              <a:t>Flaticon</a:t>
            </a:r>
            <a:r>
              <a:rPr b="1" lang="en" sz="1000">
                <a:solidFill>
                  <a:schemeClr val="dk1"/>
                </a:solidFill>
                <a:latin typeface="Oxygen"/>
                <a:ea typeface="Oxygen"/>
                <a:cs typeface="Oxygen"/>
                <a:sym typeface="Oxygen"/>
              </a:rPr>
              <a:t> </a:t>
            </a:r>
            <a:r>
              <a:rPr lang="en" sz="1000">
                <a:solidFill>
                  <a:schemeClr val="dk1"/>
                </a:solidFill>
                <a:latin typeface="Oxygen"/>
                <a:ea typeface="Oxygen"/>
                <a:cs typeface="Oxygen"/>
                <a:sym typeface="Oxygen"/>
              </a:rPr>
              <a:t>and infographics &amp; images by </a:t>
            </a:r>
            <a:r>
              <a:rPr b="1" lang="en" sz="1000" u="sng">
                <a:solidFill>
                  <a:schemeClr val="dk1"/>
                </a:solidFill>
                <a:latin typeface="Oxygen"/>
                <a:ea typeface="Oxygen"/>
                <a:cs typeface="Oxygen"/>
                <a:sym typeface="Oxygen"/>
                <a:hlinkClick r:id="rId6">
                  <a:extLst>
                    <a:ext uri="{A12FA001-AC4F-418D-AE19-62706E023703}">
                      <ahyp:hlinkClr val="tx"/>
                    </a:ext>
                  </a:extLst>
                </a:hlinkClick>
              </a:rPr>
              <a:t>Freepik</a:t>
            </a:r>
            <a:endParaRPr b="1" sz="1000" u="sng">
              <a:solidFill>
                <a:schemeClr val="dk1"/>
              </a:solidFill>
              <a:latin typeface="Oxygen"/>
              <a:ea typeface="Oxygen"/>
              <a:cs typeface="Oxygen"/>
              <a:sym typeface="Oxyge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_2">
    <p:spTree>
      <p:nvGrpSpPr>
        <p:cNvPr id="305" name="Shape 305"/>
        <p:cNvGrpSpPr/>
        <p:nvPr/>
      </p:nvGrpSpPr>
      <p:grpSpPr>
        <a:xfrm>
          <a:off x="0" y="0"/>
          <a:ext cx="0" cy="0"/>
          <a:chOff x="0" y="0"/>
          <a:chExt cx="0" cy="0"/>
        </a:xfrm>
      </p:grpSpPr>
      <p:pic>
        <p:nvPicPr>
          <p:cNvPr id="306" name="Google Shape;306;p35"/>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307" name="Google Shape;307;p35"/>
          <p:cNvPicPr preferRelativeResize="0"/>
          <p:nvPr/>
        </p:nvPicPr>
        <p:blipFill rotWithShape="1">
          <a:blip r:embed="rId3">
            <a:alphaModFix/>
          </a:blip>
          <a:srcRect b="7528" l="4745" r="4854" t="6730"/>
          <a:stretch/>
        </p:blipFill>
        <p:spPr>
          <a:xfrm>
            <a:off x="433725" y="348675"/>
            <a:ext cx="8266349" cy="4405325"/>
          </a:xfrm>
          <a:prstGeom prst="rect">
            <a:avLst/>
          </a:prstGeom>
          <a:noFill/>
          <a:ln>
            <a:noFill/>
          </a:ln>
        </p:spPr>
      </p:pic>
      <p:cxnSp>
        <p:nvCxnSpPr>
          <p:cNvPr id="308" name="Google Shape;308;p35"/>
          <p:cNvCxnSpPr/>
          <p:nvPr/>
        </p:nvCxnSpPr>
        <p:spPr>
          <a:xfrm>
            <a:off x="1101325" y="4403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309" name="Google Shape;309;p35"/>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_1">
    <p:spTree>
      <p:nvGrpSpPr>
        <p:cNvPr id="310" name="Shape 310"/>
        <p:cNvGrpSpPr/>
        <p:nvPr/>
      </p:nvGrpSpPr>
      <p:grpSpPr>
        <a:xfrm>
          <a:off x="0" y="0"/>
          <a:ext cx="0" cy="0"/>
          <a:chOff x="0" y="0"/>
          <a:chExt cx="0" cy="0"/>
        </a:xfrm>
      </p:grpSpPr>
      <p:pic>
        <p:nvPicPr>
          <p:cNvPr id="311" name="Google Shape;311;p36"/>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312" name="Google Shape;312;p36"/>
          <p:cNvPicPr preferRelativeResize="0"/>
          <p:nvPr/>
        </p:nvPicPr>
        <p:blipFill rotWithShape="1">
          <a:blip r:embed="rId3">
            <a:alphaModFix/>
          </a:blip>
          <a:srcRect b="0" l="0" r="0" t="31450"/>
          <a:stretch/>
        </p:blipFill>
        <p:spPr>
          <a:xfrm>
            <a:off x="0" y="1618200"/>
            <a:ext cx="9144001" cy="3522625"/>
          </a:xfrm>
          <a:prstGeom prst="rect">
            <a:avLst/>
          </a:prstGeom>
          <a:noFill/>
          <a:ln>
            <a:noFill/>
          </a:ln>
        </p:spPr>
      </p:pic>
      <p:cxnSp>
        <p:nvCxnSpPr>
          <p:cNvPr id="313" name="Google Shape;313;p36"/>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314" name="Google Shape;314;p36"/>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sp>
        <p:nvSpPr>
          <p:cNvPr id="32" name="Google Shape;32;p5"/>
          <p:cNvSpPr txBox="1"/>
          <p:nvPr>
            <p:ph idx="1" type="body"/>
          </p:nvPr>
        </p:nvSpPr>
        <p:spPr>
          <a:xfrm>
            <a:off x="713225" y="1495200"/>
            <a:ext cx="3858900" cy="2797200"/>
          </a:xfrm>
          <a:prstGeom prst="rect">
            <a:avLst/>
          </a:prstGeom>
        </p:spPr>
        <p:txBody>
          <a:bodyPr anchorCtr="0" anchor="t" bIns="91425" lIns="91425" spcFirstLastPara="1" rIns="91425" wrap="square" tIns="91425">
            <a:noAutofit/>
          </a:bodyPr>
          <a:lstStyle>
            <a:lvl1pPr indent="-317500" lvl="0" marL="457200">
              <a:lnSpc>
                <a:spcPct val="100000"/>
              </a:lnSpc>
              <a:spcBef>
                <a:spcPts val="300"/>
              </a:spcBef>
              <a:spcAft>
                <a:spcPts val="0"/>
              </a:spcAft>
              <a:buSzPts val="1400"/>
              <a:buChar char="●"/>
              <a:defRPr sz="1400"/>
            </a:lvl1pPr>
            <a:lvl2pPr indent="-317500" lvl="1" marL="914400">
              <a:spcBef>
                <a:spcPts val="0"/>
              </a:spcBef>
              <a:spcAft>
                <a:spcPts val="0"/>
              </a:spcAft>
              <a:buClr>
                <a:srgbClr val="191919"/>
              </a:buClr>
              <a:buSzPts val="1400"/>
              <a:buFont typeface="Nunito Light"/>
              <a:buChar char="○"/>
              <a:defRPr/>
            </a:lvl2pPr>
            <a:lvl3pPr indent="-317500" lvl="2" marL="1371600">
              <a:spcBef>
                <a:spcPts val="0"/>
              </a:spcBef>
              <a:spcAft>
                <a:spcPts val="0"/>
              </a:spcAft>
              <a:buClr>
                <a:srgbClr val="191919"/>
              </a:buClr>
              <a:buSzPts val="1400"/>
              <a:buFont typeface="Nunito Light"/>
              <a:buChar char="■"/>
              <a:defRPr/>
            </a:lvl3pPr>
            <a:lvl4pPr indent="-317500" lvl="3" marL="1828800">
              <a:spcBef>
                <a:spcPts val="0"/>
              </a:spcBef>
              <a:spcAft>
                <a:spcPts val="0"/>
              </a:spcAft>
              <a:buClr>
                <a:srgbClr val="191919"/>
              </a:buClr>
              <a:buSzPts val="1400"/>
              <a:buFont typeface="Nunito Light"/>
              <a:buChar char="●"/>
              <a:defRPr/>
            </a:lvl4pPr>
            <a:lvl5pPr indent="-317500" lvl="4" marL="2286000">
              <a:spcBef>
                <a:spcPts val="0"/>
              </a:spcBef>
              <a:spcAft>
                <a:spcPts val="0"/>
              </a:spcAft>
              <a:buClr>
                <a:srgbClr val="191919"/>
              </a:buClr>
              <a:buSzPts val="1400"/>
              <a:buFont typeface="Nunito Light"/>
              <a:buChar char="○"/>
              <a:defRPr/>
            </a:lvl5pPr>
            <a:lvl6pPr indent="-317500" lvl="5" marL="2743200">
              <a:spcBef>
                <a:spcPts val="0"/>
              </a:spcBef>
              <a:spcAft>
                <a:spcPts val="0"/>
              </a:spcAft>
              <a:buClr>
                <a:srgbClr val="191919"/>
              </a:buClr>
              <a:buSzPts val="1400"/>
              <a:buFont typeface="Nunito Light"/>
              <a:buChar char="■"/>
              <a:defRPr/>
            </a:lvl6pPr>
            <a:lvl7pPr indent="-317500" lvl="6" marL="3200400">
              <a:spcBef>
                <a:spcPts val="0"/>
              </a:spcBef>
              <a:spcAft>
                <a:spcPts val="0"/>
              </a:spcAft>
              <a:buClr>
                <a:srgbClr val="191919"/>
              </a:buClr>
              <a:buSzPts val="1400"/>
              <a:buFont typeface="Nunito Light"/>
              <a:buChar char="●"/>
              <a:defRPr/>
            </a:lvl7pPr>
            <a:lvl8pPr indent="-317500" lvl="7" marL="3657600">
              <a:spcBef>
                <a:spcPts val="0"/>
              </a:spcBef>
              <a:spcAft>
                <a:spcPts val="0"/>
              </a:spcAft>
              <a:buClr>
                <a:srgbClr val="191919"/>
              </a:buClr>
              <a:buSzPts val="1400"/>
              <a:buFont typeface="Nunito Light"/>
              <a:buChar char="○"/>
              <a:defRPr/>
            </a:lvl8pPr>
            <a:lvl9pPr indent="-317500" lvl="8" marL="4114800">
              <a:spcBef>
                <a:spcPts val="0"/>
              </a:spcBef>
              <a:spcAft>
                <a:spcPts val="0"/>
              </a:spcAft>
              <a:buClr>
                <a:srgbClr val="191919"/>
              </a:buClr>
              <a:buSzPts val="1400"/>
              <a:buFont typeface="Nunito Light"/>
              <a:buChar char="■"/>
              <a:defRPr/>
            </a:lvl9pPr>
          </a:lstStyle>
          <a:p/>
        </p:txBody>
      </p:sp>
      <p:sp>
        <p:nvSpPr>
          <p:cNvPr id="33" name="Google Shape;33;p5"/>
          <p:cNvSpPr txBox="1"/>
          <p:nvPr>
            <p:ph idx="2" type="body"/>
          </p:nvPr>
        </p:nvSpPr>
        <p:spPr>
          <a:xfrm>
            <a:off x="4571953" y="1495200"/>
            <a:ext cx="3858900" cy="2797200"/>
          </a:xfrm>
          <a:prstGeom prst="rect">
            <a:avLst/>
          </a:prstGeom>
        </p:spPr>
        <p:txBody>
          <a:bodyPr anchorCtr="0" anchor="t" bIns="91425" lIns="91425" spcFirstLastPara="1" rIns="91425" wrap="square" tIns="91425">
            <a:noAutofit/>
          </a:bodyPr>
          <a:lstStyle>
            <a:lvl1pPr indent="-317500" lvl="0" marL="457200" rtl="0">
              <a:lnSpc>
                <a:spcPct val="100000"/>
              </a:lnSpc>
              <a:spcBef>
                <a:spcPts val="300"/>
              </a:spcBef>
              <a:spcAft>
                <a:spcPts val="0"/>
              </a:spcAft>
              <a:buClr>
                <a:srgbClr val="191919"/>
              </a:buClr>
              <a:buSzPts val="1400"/>
              <a:buChar char="●"/>
              <a:defRPr sz="1400"/>
            </a:lvl1pPr>
            <a:lvl2pPr indent="-317500" lvl="1" marL="914400" rtl="0">
              <a:spcBef>
                <a:spcPts val="0"/>
              </a:spcBef>
              <a:spcAft>
                <a:spcPts val="0"/>
              </a:spcAft>
              <a:buClr>
                <a:srgbClr val="191919"/>
              </a:buClr>
              <a:buSzPts val="1400"/>
              <a:buFont typeface="Nunito Light"/>
              <a:buChar char="○"/>
              <a:defRPr/>
            </a:lvl2pPr>
            <a:lvl3pPr indent="-317500" lvl="2" marL="1371600" rtl="0">
              <a:spcBef>
                <a:spcPts val="0"/>
              </a:spcBef>
              <a:spcAft>
                <a:spcPts val="0"/>
              </a:spcAft>
              <a:buClr>
                <a:srgbClr val="191919"/>
              </a:buClr>
              <a:buSzPts val="1400"/>
              <a:buFont typeface="Nunito Light"/>
              <a:buChar char="■"/>
              <a:defRPr/>
            </a:lvl3pPr>
            <a:lvl4pPr indent="-317500" lvl="3" marL="1828800" rtl="0">
              <a:spcBef>
                <a:spcPts val="0"/>
              </a:spcBef>
              <a:spcAft>
                <a:spcPts val="0"/>
              </a:spcAft>
              <a:buClr>
                <a:srgbClr val="191919"/>
              </a:buClr>
              <a:buSzPts val="1400"/>
              <a:buFont typeface="Nunito Light"/>
              <a:buChar char="●"/>
              <a:defRPr/>
            </a:lvl4pPr>
            <a:lvl5pPr indent="-317500" lvl="4" marL="2286000" rtl="0">
              <a:spcBef>
                <a:spcPts val="0"/>
              </a:spcBef>
              <a:spcAft>
                <a:spcPts val="0"/>
              </a:spcAft>
              <a:buClr>
                <a:srgbClr val="191919"/>
              </a:buClr>
              <a:buSzPts val="1400"/>
              <a:buFont typeface="Nunito Light"/>
              <a:buChar char="○"/>
              <a:defRPr/>
            </a:lvl5pPr>
            <a:lvl6pPr indent="-317500" lvl="5" marL="2743200" rtl="0">
              <a:spcBef>
                <a:spcPts val="0"/>
              </a:spcBef>
              <a:spcAft>
                <a:spcPts val="0"/>
              </a:spcAft>
              <a:buClr>
                <a:srgbClr val="191919"/>
              </a:buClr>
              <a:buSzPts val="1400"/>
              <a:buFont typeface="Nunito Light"/>
              <a:buChar char="■"/>
              <a:defRPr/>
            </a:lvl6pPr>
            <a:lvl7pPr indent="-317500" lvl="6" marL="3200400" rtl="0">
              <a:spcBef>
                <a:spcPts val="0"/>
              </a:spcBef>
              <a:spcAft>
                <a:spcPts val="0"/>
              </a:spcAft>
              <a:buClr>
                <a:srgbClr val="191919"/>
              </a:buClr>
              <a:buSzPts val="1400"/>
              <a:buFont typeface="Nunito Light"/>
              <a:buChar char="●"/>
              <a:defRPr/>
            </a:lvl7pPr>
            <a:lvl8pPr indent="-317500" lvl="7" marL="3657600" rtl="0">
              <a:spcBef>
                <a:spcPts val="0"/>
              </a:spcBef>
              <a:spcAft>
                <a:spcPts val="0"/>
              </a:spcAft>
              <a:buClr>
                <a:srgbClr val="191919"/>
              </a:buClr>
              <a:buSzPts val="1400"/>
              <a:buFont typeface="Nunito Light"/>
              <a:buChar char="○"/>
              <a:defRPr/>
            </a:lvl8pPr>
            <a:lvl9pPr indent="-317500" lvl="8" marL="4114800" rtl="0">
              <a:spcBef>
                <a:spcPts val="0"/>
              </a:spcBef>
              <a:spcAft>
                <a:spcPts val="0"/>
              </a:spcAft>
              <a:buClr>
                <a:srgbClr val="191919"/>
              </a:buClr>
              <a:buSzPts val="1400"/>
              <a:buFont typeface="Nunito Light"/>
              <a:buChar char="■"/>
              <a:defRPr/>
            </a:lvl9pPr>
          </a:lstStyle>
          <a:p/>
        </p:txBody>
      </p:sp>
      <p:sp>
        <p:nvSpPr>
          <p:cNvPr id="34" name="Google Shape;34;p5"/>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pic>
        <p:nvPicPr>
          <p:cNvPr id="35" name="Google Shape;35;p5"/>
          <p:cNvPicPr preferRelativeResize="0"/>
          <p:nvPr/>
        </p:nvPicPr>
        <p:blipFill rotWithShape="1">
          <a:blip r:embed="rId3">
            <a:alphaModFix/>
          </a:blip>
          <a:srcRect b="0" l="0" r="0" t="86582"/>
          <a:stretch/>
        </p:blipFill>
        <p:spPr>
          <a:xfrm>
            <a:off x="0" y="4451425"/>
            <a:ext cx="9144001" cy="689399"/>
          </a:xfrm>
          <a:prstGeom prst="rect">
            <a:avLst/>
          </a:prstGeom>
          <a:noFill/>
          <a:ln>
            <a:noFill/>
          </a:ln>
        </p:spPr>
      </p:pic>
      <p:cxnSp>
        <p:nvCxnSpPr>
          <p:cNvPr id="36" name="Google Shape;36;p5"/>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37" name="Google Shape;37;p5"/>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pic>
        <p:nvPicPr>
          <p:cNvPr id="39" name="Google Shape;39;p6"/>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sp>
        <p:nvSpPr>
          <p:cNvPr id="40" name="Google Shape;40;p6"/>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cxnSp>
        <p:nvCxnSpPr>
          <p:cNvPr id="41" name="Google Shape;41;p6"/>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42" name="Google Shape;42;p6"/>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1"/>
        </a:solidFill>
      </p:bgPr>
    </p:bg>
    <p:spTree>
      <p:nvGrpSpPr>
        <p:cNvPr id="43"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45" name="Google Shape;45;p7"/>
          <p:cNvPicPr preferRelativeResize="0"/>
          <p:nvPr/>
        </p:nvPicPr>
        <p:blipFill rotWithShape="1">
          <a:blip r:embed="rId3">
            <a:alphaModFix/>
          </a:blip>
          <a:srcRect b="0" l="0" r="0" t="38676"/>
          <a:stretch/>
        </p:blipFill>
        <p:spPr>
          <a:xfrm>
            <a:off x="0" y="1990050"/>
            <a:ext cx="9144001" cy="3150776"/>
          </a:xfrm>
          <a:prstGeom prst="rect">
            <a:avLst/>
          </a:prstGeom>
          <a:noFill/>
          <a:ln>
            <a:noFill/>
          </a:ln>
        </p:spPr>
      </p:pic>
      <p:sp>
        <p:nvSpPr>
          <p:cNvPr id="46" name="Google Shape;46;p7"/>
          <p:cNvSpPr/>
          <p:nvPr>
            <p:ph idx="2" type="pic"/>
          </p:nvPr>
        </p:nvSpPr>
        <p:spPr>
          <a:xfrm>
            <a:off x="1568013" y="2346697"/>
            <a:ext cx="1812000" cy="2437500"/>
          </a:xfrm>
          <a:prstGeom prst="round2SameRect">
            <a:avLst>
              <a:gd fmla="val 50000" name="adj1"/>
              <a:gd fmla="val 0" name="adj2"/>
            </a:avLst>
          </a:prstGeom>
          <a:noFill/>
          <a:ln>
            <a:noFill/>
          </a:ln>
        </p:spPr>
      </p:sp>
      <p:sp>
        <p:nvSpPr>
          <p:cNvPr id="47" name="Google Shape;47;p7"/>
          <p:cNvSpPr txBox="1"/>
          <p:nvPr>
            <p:ph type="title"/>
          </p:nvPr>
        </p:nvSpPr>
        <p:spPr>
          <a:xfrm>
            <a:off x="947450" y="539500"/>
            <a:ext cx="5553900" cy="12123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p:txBody>
      </p:sp>
      <p:sp>
        <p:nvSpPr>
          <p:cNvPr id="48" name="Google Shape;48;p7"/>
          <p:cNvSpPr txBox="1"/>
          <p:nvPr>
            <p:ph idx="1" type="subTitle"/>
          </p:nvPr>
        </p:nvSpPr>
        <p:spPr>
          <a:xfrm>
            <a:off x="4000575" y="3838963"/>
            <a:ext cx="3860100" cy="9093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cxnSp>
        <p:nvCxnSpPr>
          <p:cNvPr id="49" name="Google Shape;49;p7"/>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50" name="Google Shape;50;p7"/>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b="0" l="0" r="0" t="0"/>
          <a:stretch/>
        </p:blipFill>
        <p:spPr>
          <a:xfrm>
            <a:off x="0" y="2676"/>
            <a:ext cx="9144001" cy="5138149"/>
          </a:xfrm>
          <a:prstGeom prst="rect">
            <a:avLst/>
          </a:prstGeom>
          <a:noFill/>
          <a:ln>
            <a:noFill/>
          </a:ln>
        </p:spPr>
      </p:pic>
      <p:pic>
        <p:nvPicPr>
          <p:cNvPr id="53" name="Google Shape;53;p8"/>
          <p:cNvPicPr preferRelativeResize="0"/>
          <p:nvPr/>
        </p:nvPicPr>
        <p:blipFill rotWithShape="1">
          <a:blip r:embed="rId3">
            <a:alphaModFix/>
          </a:blip>
          <a:srcRect b="7528" l="4745" r="4854" t="6730"/>
          <a:stretch/>
        </p:blipFill>
        <p:spPr>
          <a:xfrm>
            <a:off x="433725" y="348675"/>
            <a:ext cx="8266349" cy="4405325"/>
          </a:xfrm>
          <a:prstGeom prst="rect">
            <a:avLst/>
          </a:prstGeom>
          <a:noFill/>
          <a:ln>
            <a:noFill/>
          </a:ln>
        </p:spPr>
      </p:pic>
      <p:sp>
        <p:nvSpPr>
          <p:cNvPr id="54" name="Google Shape;54;p8"/>
          <p:cNvSpPr txBox="1"/>
          <p:nvPr>
            <p:ph type="title"/>
          </p:nvPr>
        </p:nvSpPr>
        <p:spPr>
          <a:xfrm>
            <a:off x="1333650" y="1769100"/>
            <a:ext cx="6476700" cy="1605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7000"/>
              <a:buNone/>
              <a:defRPr sz="6000">
                <a:solidFill>
                  <a:schemeClr val="lt1"/>
                </a:solidFill>
              </a:defRPr>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p:txBody>
      </p:sp>
      <p:cxnSp>
        <p:nvCxnSpPr>
          <p:cNvPr id="55" name="Google Shape;55;p8"/>
          <p:cNvCxnSpPr/>
          <p:nvPr/>
        </p:nvCxnSpPr>
        <p:spPr>
          <a:xfrm>
            <a:off x="1101325" y="4403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56" name="Google Shape;56;p8"/>
          <p:cNvCxnSpPr/>
          <p:nvPr/>
        </p:nvCxnSpPr>
        <p:spPr>
          <a:xfrm>
            <a:off x="7683900" y="740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pic>
        <p:nvPicPr>
          <p:cNvPr id="58" name="Google Shape;58;p9"/>
          <p:cNvPicPr preferRelativeResize="0"/>
          <p:nvPr/>
        </p:nvPicPr>
        <p:blipFill rotWithShape="1">
          <a:blip r:embed="rId2">
            <a:alphaModFix amt="88000"/>
          </a:blip>
          <a:srcRect b="0" l="0" r="0" t="0"/>
          <a:stretch/>
        </p:blipFill>
        <p:spPr>
          <a:xfrm>
            <a:off x="0" y="2676"/>
            <a:ext cx="9144001" cy="5138149"/>
          </a:xfrm>
          <a:prstGeom prst="rect">
            <a:avLst/>
          </a:prstGeom>
          <a:noFill/>
          <a:ln>
            <a:noFill/>
          </a:ln>
        </p:spPr>
      </p:pic>
      <p:pic>
        <p:nvPicPr>
          <p:cNvPr id="59" name="Google Shape;59;p9"/>
          <p:cNvPicPr preferRelativeResize="0"/>
          <p:nvPr/>
        </p:nvPicPr>
        <p:blipFill rotWithShape="1">
          <a:blip r:embed="rId3">
            <a:alphaModFix/>
          </a:blip>
          <a:srcRect b="0" l="0" r="56941" t="0"/>
          <a:stretch/>
        </p:blipFill>
        <p:spPr>
          <a:xfrm>
            <a:off x="0" y="2675"/>
            <a:ext cx="3937577" cy="5138151"/>
          </a:xfrm>
          <a:prstGeom prst="rect">
            <a:avLst/>
          </a:prstGeom>
          <a:noFill/>
          <a:ln>
            <a:noFill/>
          </a:ln>
        </p:spPr>
      </p:pic>
      <p:sp>
        <p:nvSpPr>
          <p:cNvPr id="60" name="Google Shape;60;p9"/>
          <p:cNvSpPr txBox="1"/>
          <p:nvPr>
            <p:ph type="title"/>
          </p:nvPr>
        </p:nvSpPr>
        <p:spPr>
          <a:xfrm>
            <a:off x="4656500" y="1303950"/>
            <a:ext cx="3557400" cy="671400"/>
          </a:xfrm>
          <a:prstGeom prst="rect">
            <a:avLst/>
          </a:prstGeom>
          <a:noFill/>
        </p:spPr>
        <p:txBody>
          <a:bodyPr anchorCtr="0" anchor="b" bIns="91425" lIns="91425" spcFirstLastPara="1" rIns="91425" wrap="square" tIns="91425">
            <a:noAutofit/>
          </a:bodyPr>
          <a:lstStyle>
            <a:lvl1pPr lvl="0" marR="91440" rtl="0" algn="l">
              <a:spcBef>
                <a:spcPts val="0"/>
              </a:spcBef>
              <a:spcAft>
                <a:spcPts val="0"/>
              </a:spcAft>
              <a:buSzPts val="3600"/>
              <a:buNone/>
              <a:defRPr sz="4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1" name="Google Shape;61;p9"/>
          <p:cNvSpPr txBox="1"/>
          <p:nvPr>
            <p:ph idx="1" type="subTitle"/>
          </p:nvPr>
        </p:nvSpPr>
        <p:spPr>
          <a:xfrm>
            <a:off x="4656500" y="2127750"/>
            <a:ext cx="3557400" cy="1711800"/>
          </a:xfrm>
          <a:prstGeom prst="rect">
            <a:avLst/>
          </a:prstGeom>
          <a:noFill/>
          <a:ln>
            <a:noFill/>
          </a:ln>
        </p:spPr>
        <p:txBody>
          <a:bodyPr anchorCtr="0" anchor="t" bIns="91425" lIns="91425" spcFirstLastPara="1" rIns="91425" wrap="square" tIns="91425">
            <a:noAutofit/>
          </a:bodyPr>
          <a:lstStyle>
            <a:lvl1pPr lvl="0" marR="9144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cxnSp>
        <p:nvCxnSpPr>
          <p:cNvPr id="62" name="Google Shape;62;p9"/>
          <p:cNvCxnSpPr/>
          <p:nvPr/>
        </p:nvCxnSpPr>
        <p:spPr>
          <a:xfrm>
            <a:off x="588650" y="4784075"/>
            <a:ext cx="358800" cy="0"/>
          </a:xfrm>
          <a:prstGeom prst="straightConnector1">
            <a:avLst/>
          </a:prstGeom>
          <a:noFill/>
          <a:ln cap="flat" cmpd="sng" w="19050">
            <a:solidFill>
              <a:schemeClr val="dk2"/>
            </a:solidFill>
            <a:prstDash val="solid"/>
            <a:round/>
            <a:headEnd len="med" w="med" type="none"/>
            <a:tailEnd len="med" w="med" type="none"/>
          </a:ln>
        </p:spPr>
      </p:cxnSp>
      <p:cxnSp>
        <p:nvCxnSpPr>
          <p:cNvPr id="63" name="Google Shape;63;p9"/>
          <p:cNvCxnSpPr/>
          <p:nvPr/>
        </p:nvCxnSpPr>
        <p:spPr>
          <a:xfrm>
            <a:off x="8196650" y="359400"/>
            <a:ext cx="358800" cy="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 name="Shape 64"/>
        <p:cNvGrpSpPr/>
        <p:nvPr/>
      </p:nvGrpSpPr>
      <p:grpSpPr>
        <a:xfrm>
          <a:off x="0" y="0"/>
          <a:ext cx="0" cy="0"/>
          <a:chOff x="0" y="0"/>
          <a:chExt cx="0" cy="0"/>
        </a:xfrm>
      </p:grpSpPr>
      <p:pic>
        <p:nvPicPr>
          <p:cNvPr id="65" name="Google Shape;65;p10"/>
          <p:cNvPicPr preferRelativeResize="0"/>
          <p:nvPr/>
        </p:nvPicPr>
        <p:blipFill rotWithShape="1">
          <a:blip r:embed="rId2">
            <a:alphaModFix/>
          </a:blip>
          <a:srcRect b="0" l="0" r="0" t="0"/>
          <a:stretch/>
        </p:blipFill>
        <p:spPr>
          <a:xfrm>
            <a:off x="0" y="2676"/>
            <a:ext cx="9144001" cy="5138149"/>
          </a:xfrm>
          <a:prstGeom prst="rect">
            <a:avLst/>
          </a:prstGeom>
          <a:noFill/>
          <a:ln>
            <a:noFill/>
          </a:ln>
        </p:spPr>
      </p:pic>
      <p:sp>
        <p:nvSpPr>
          <p:cNvPr id="66" name="Google Shape;66;p10"/>
          <p:cNvSpPr/>
          <p:nvPr>
            <p:ph idx="2" type="pic"/>
          </p:nvPr>
        </p:nvSpPr>
        <p:spPr>
          <a:xfrm>
            <a:off x="255125" y="255000"/>
            <a:ext cx="8634000" cy="4633500"/>
          </a:xfrm>
          <a:prstGeom prst="rect">
            <a:avLst/>
          </a:prstGeom>
          <a:noFill/>
          <a:ln>
            <a:noFill/>
          </a:ln>
        </p:spPr>
      </p:sp>
      <p:sp>
        <p:nvSpPr>
          <p:cNvPr id="67" name="Google Shape;67;p10"/>
          <p:cNvSpPr txBox="1"/>
          <p:nvPr>
            <p:ph type="title"/>
          </p:nvPr>
        </p:nvSpPr>
        <p:spPr>
          <a:xfrm>
            <a:off x="947450" y="539500"/>
            <a:ext cx="4852500" cy="1135800"/>
          </a:xfrm>
          <a:prstGeom prst="rect">
            <a:avLst/>
          </a:prstGeom>
        </p:spPr>
        <p:txBody>
          <a:bodyPr anchorCtr="0" anchor="t" bIns="91425" lIns="91425" spcFirstLastPara="1" rIns="91425" wrap="square" tIns="91425">
            <a:noAutofit/>
          </a:bodyPr>
          <a:lstStyle>
            <a:lvl1pPr lvl="0" rtl="0" algn="l">
              <a:spcBef>
                <a:spcPts val="0"/>
              </a:spcBef>
              <a:spcAft>
                <a:spcPts val="0"/>
              </a:spcAft>
              <a:buClr>
                <a:schemeClr val="dk2"/>
              </a:buClr>
              <a:buSzPts val="3400"/>
              <a:buNone/>
              <a:defRPr/>
            </a:lvl1pPr>
            <a:lvl2pPr lvl="1" rtl="0" algn="ctr">
              <a:spcBef>
                <a:spcPts val="0"/>
              </a:spcBef>
              <a:spcAft>
                <a:spcPts val="0"/>
              </a:spcAft>
              <a:buClr>
                <a:schemeClr val="dk2"/>
              </a:buClr>
              <a:buSzPts val="3400"/>
              <a:buNone/>
              <a:defRPr>
                <a:solidFill>
                  <a:schemeClr val="dk2"/>
                </a:solidFill>
              </a:defRPr>
            </a:lvl2pPr>
            <a:lvl3pPr lvl="2" rtl="0" algn="ctr">
              <a:spcBef>
                <a:spcPts val="0"/>
              </a:spcBef>
              <a:spcAft>
                <a:spcPts val="0"/>
              </a:spcAft>
              <a:buClr>
                <a:schemeClr val="dk2"/>
              </a:buClr>
              <a:buSzPts val="3400"/>
              <a:buNone/>
              <a:defRPr>
                <a:solidFill>
                  <a:schemeClr val="dk2"/>
                </a:solidFill>
              </a:defRPr>
            </a:lvl3pPr>
            <a:lvl4pPr lvl="3" rtl="0" algn="ctr">
              <a:spcBef>
                <a:spcPts val="0"/>
              </a:spcBef>
              <a:spcAft>
                <a:spcPts val="0"/>
              </a:spcAft>
              <a:buClr>
                <a:schemeClr val="dk2"/>
              </a:buClr>
              <a:buSzPts val="3400"/>
              <a:buNone/>
              <a:defRPr>
                <a:solidFill>
                  <a:schemeClr val="dk2"/>
                </a:solidFill>
              </a:defRPr>
            </a:lvl4pPr>
            <a:lvl5pPr lvl="4" rtl="0" algn="ctr">
              <a:spcBef>
                <a:spcPts val="0"/>
              </a:spcBef>
              <a:spcAft>
                <a:spcPts val="0"/>
              </a:spcAft>
              <a:buClr>
                <a:schemeClr val="dk2"/>
              </a:buClr>
              <a:buSzPts val="3400"/>
              <a:buNone/>
              <a:defRPr>
                <a:solidFill>
                  <a:schemeClr val="dk2"/>
                </a:solidFill>
              </a:defRPr>
            </a:lvl5pPr>
            <a:lvl6pPr lvl="5" rtl="0" algn="ctr">
              <a:spcBef>
                <a:spcPts val="0"/>
              </a:spcBef>
              <a:spcAft>
                <a:spcPts val="0"/>
              </a:spcAft>
              <a:buClr>
                <a:schemeClr val="dk2"/>
              </a:buClr>
              <a:buSzPts val="3400"/>
              <a:buNone/>
              <a:defRPr>
                <a:solidFill>
                  <a:schemeClr val="dk2"/>
                </a:solidFill>
              </a:defRPr>
            </a:lvl6pPr>
            <a:lvl7pPr lvl="6" rtl="0" algn="ctr">
              <a:spcBef>
                <a:spcPts val="0"/>
              </a:spcBef>
              <a:spcAft>
                <a:spcPts val="0"/>
              </a:spcAft>
              <a:buClr>
                <a:schemeClr val="dk2"/>
              </a:buClr>
              <a:buSzPts val="3400"/>
              <a:buNone/>
              <a:defRPr>
                <a:solidFill>
                  <a:schemeClr val="dk2"/>
                </a:solidFill>
              </a:defRPr>
            </a:lvl7pPr>
            <a:lvl8pPr lvl="7" rtl="0" algn="ctr">
              <a:spcBef>
                <a:spcPts val="0"/>
              </a:spcBef>
              <a:spcAft>
                <a:spcPts val="0"/>
              </a:spcAft>
              <a:buClr>
                <a:schemeClr val="dk2"/>
              </a:buClr>
              <a:buSzPts val="3400"/>
              <a:buNone/>
              <a:defRPr>
                <a:solidFill>
                  <a:schemeClr val="dk2"/>
                </a:solidFill>
              </a:defRPr>
            </a:lvl8pPr>
            <a:lvl9pPr lvl="8" rtl="0" algn="ctr">
              <a:spcBef>
                <a:spcPts val="0"/>
              </a:spcBef>
              <a:spcAft>
                <a:spcPts val="0"/>
              </a:spcAft>
              <a:buClr>
                <a:schemeClr val="dk2"/>
              </a:buClr>
              <a:buSzPts val="3400"/>
              <a:buNone/>
              <a:defRPr>
                <a:solidFill>
                  <a:schemeClr val="dk2"/>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47450" y="539500"/>
            <a:ext cx="7249200" cy="6303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1pPr>
            <a:lvl2pPr lvl="1"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2pPr>
            <a:lvl3pPr lvl="2"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3pPr>
            <a:lvl4pPr lvl="3"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4pPr>
            <a:lvl5pPr lvl="4"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5pPr>
            <a:lvl6pPr lvl="5"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6pPr>
            <a:lvl7pPr lvl="6"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7pPr>
            <a:lvl8pPr lvl="7"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8pPr>
            <a:lvl9pPr lvl="8" algn="ctr">
              <a:spcBef>
                <a:spcPts val="0"/>
              </a:spcBef>
              <a:spcAft>
                <a:spcPts val="0"/>
              </a:spcAft>
              <a:buClr>
                <a:schemeClr val="dk1"/>
              </a:buClr>
              <a:buSzPts val="3400"/>
              <a:buFont typeface="Jomolhari"/>
              <a:buNone/>
              <a:defRPr sz="3400">
                <a:solidFill>
                  <a:schemeClr val="dk1"/>
                </a:solidFill>
                <a:latin typeface="Jomolhari"/>
                <a:ea typeface="Jomolhari"/>
                <a:cs typeface="Jomolhari"/>
                <a:sym typeface="Jomolhari"/>
              </a:defRPr>
            </a:lvl9pPr>
          </a:lstStyle>
          <a:p/>
        </p:txBody>
      </p:sp>
      <p:sp>
        <p:nvSpPr>
          <p:cNvPr id="7" name="Google Shape;7;p1"/>
          <p:cNvSpPr txBox="1"/>
          <p:nvPr>
            <p:ph idx="1" type="body"/>
          </p:nvPr>
        </p:nvSpPr>
        <p:spPr>
          <a:xfrm>
            <a:off x="713225" y="1573200"/>
            <a:ext cx="7717500" cy="29958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1pPr>
            <a:lvl2pPr indent="-317500" lvl="1" marL="9144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2pPr>
            <a:lvl3pPr indent="-317500" lvl="2" marL="13716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3pPr>
            <a:lvl4pPr indent="-317500" lvl="3" marL="18288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4pPr>
            <a:lvl5pPr indent="-317500" lvl="4" marL="22860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5pPr>
            <a:lvl6pPr indent="-317500" lvl="5" marL="27432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6pPr>
            <a:lvl7pPr indent="-317500" lvl="6" marL="32004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7pPr>
            <a:lvl8pPr indent="-317500" lvl="7" marL="36576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8pPr>
            <a:lvl9pPr indent="-317500" lvl="8" marL="41148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doi.org/10.1017/bec.2013.33" TargetMode="External"/><Relationship Id="rId4" Type="http://schemas.openxmlformats.org/officeDocument/2006/relationships/hyperlink" Target="https://doi.org/10.1017/bec.2013.33" TargetMode="External"/><Relationship Id="rId5" Type="http://schemas.openxmlformats.org/officeDocument/2006/relationships/hyperlink" Target="https://doi.org/10.5014/ajot.2015.019430" TargetMode="External"/><Relationship Id="rId6" Type="http://schemas.openxmlformats.org/officeDocument/2006/relationships/hyperlink" Target="https://doi.org/10.5014/ajot.2015.01943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7"/>
          <p:cNvSpPr txBox="1"/>
          <p:nvPr>
            <p:ph type="ctrTitle"/>
          </p:nvPr>
        </p:nvSpPr>
        <p:spPr>
          <a:xfrm>
            <a:off x="1001000" y="773125"/>
            <a:ext cx="5279700" cy="166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Sensory Safe Rooms</a:t>
            </a:r>
            <a:endParaRPr>
              <a:solidFill>
                <a:schemeClr val="lt2"/>
              </a:solidFill>
            </a:endParaRPr>
          </a:p>
        </p:txBody>
      </p:sp>
      <p:sp>
        <p:nvSpPr>
          <p:cNvPr id="320" name="Google Shape;320;p37"/>
          <p:cNvSpPr txBox="1"/>
          <p:nvPr>
            <p:ph idx="1" type="subTitle"/>
          </p:nvPr>
        </p:nvSpPr>
        <p:spPr>
          <a:xfrm>
            <a:off x="3306528" y="3873725"/>
            <a:ext cx="4855500" cy="411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Maggie George, Bailey Martin, Chloe Schnaitman </a:t>
            </a:r>
            <a:endParaRPr/>
          </a:p>
          <a:p>
            <a:pPr indent="0" lvl="0" marL="0" rtl="0" algn="r">
              <a:spcBef>
                <a:spcPts val="0"/>
              </a:spcBef>
              <a:spcAft>
                <a:spcPts val="0"/>
              </a:spcAft>
              <a:buNone/>
            </a:pPr>
            <a:r>
              <a:rPr lang="en"/>
              <a:t>Intellectual Disabilities </a:t>
            </a:r>
            <a:endParaRPr/>
          </a:p>
          <a:p>
            <a:pPr indent="0" lvl="0" marL="0" rtl="0" algn="r">
              <a:spcBef>
                <a:spcPts val="0"/>
              </a:spcBef>
              <a:spcAft>
                <a:spcPts val="0"/>
              </a:spcAft>
              <a:buNone/>
            </a:pPr>
            <a:r>
              <a:rPr lang="en"/>
              <a:t>Dr. Allyson Phillips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6"/>
          <p:cNvSpPr txBox="1"/>
          <p:nvPr>
            <p:ph type="title"/>
          </p:nvPr>
        </p:nvSpPr>
        <p:spPr>
          <a:xfrm>
            <a:off x="2160300" y="1912675"/>
            <a:ext cx="4823400" cy="108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MSE Use</a:t>
            </a:r>
            <a:r>
              <a:rPr lang="en">
                <a:solidFill>
                  <a:schemeClr val="lt2"/>
                </a:solidFill>
              </a:rPr>
              <a:t>*</a:t>
            </a:r>
            <a:endParaRPr>
              <a:solidFill>
                <a:schemeClr val="lt2"/>
              </a:solidFill>
            </a:endParaRPr>
          </a:p>
        </p:txBody>
      </p:sp>
      <p:sp>
        <p:nvSpPr>
          <p:cNvPr id="401" name="Google Shape;401;p46"/>
          <p:cNvSpPr txBox="1"/>
          <p:nvPr>
            <p:ph idx="2" type="title"/>
          </p:nvPr>
        </p:nvSpPr>
        <p:spPr>
          <a:xfrm>
            <a:off x="4089600" y="811975"/>
            <a:ext cx="964800" cy="94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402" name="Google Shape;402;p46"/>
          <p:cNvSpPr txBox="1"/>
          <p:nvPr>
            <p:ph idx="1" type="subTitle"/>
          </p:nvPr>
        </p:nvSpPr>
        <p:spPr>
          <a:xfrm>
            <a:off x="2160300" y="4104875"/>
            <a:ext cx="4823400" cy="5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Who is the target audience, where is MSE used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7"/>
          <p:cNvSpPr txBox="1"/>
          <p:nvPr>
            <p:ph idx="2" type="subTitle"/>
          </p:nvPr>
        </p:nvSpPr>
        <p:spPr>
          <a:xfrm>
            <a:off x="315225" y="1371513"/>
            <a:ext cx="2096700" cy="46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Children </a:t>
            </a:r>
            <a:endParaRPr/>
          </a:p>
        </p:txBody>
      </p:sp>
      <p:sp>
        <p:nvSpPr>
          <p:cNvPr id="408" name="Google Shape;408;p47"/>
          <p:cNvSpPr txBox="1"/>
          <p:nvPr>
            <p:ph idx="3" type="subTitle"/>
          </p:nvPr>
        </p:nvSpPr>
        <p:spPr>
          <a:xfrm>
            <a:off x="2277375" y="2866498"/>
            <a:ext cx="20967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research that has been conducted thus far is typically targeting children with ASD, but MSE is not limited to this group.</a:t>
            </a:r>
            <a:endParaRPr/>
          </a:p>
        </p:txBody>
      </p:sp>
      <p:sp>
        <p:nvSpPr>
          <p:cNvPr id="409" name="Google Shape;409;p47"/>
          <p:cNvSpPr txBox="1"/>
          <p:nvPr>
            <p:ph idx="4" type="subTitle"/>
          </p:nvPr>
        </p:nvSpPr>
        <p:spPr>
          <a:xfrm>
            <a:off x="2277375" y="2489229"/>
            <a:ext cx="2096700" cy="46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Individuals</a:t>
            </a:r>
            <a:r>
              <a:rPr lang="en"/>
              <a:t> with ASD</a:t>
            </a:r>
            <a:endParaRPr/>
          </a:p>
        </p:txBody>
      </p:sp>
      <p:sp>
        <p:nvSpPr>
          <p:cNvPr id="410" name="Google Shape;410;p47"/>
          <p:cNvSpPr txBox="1"/>
          <p:nvPr>
            <p:ph idx="5" type="subTitle"/>
          </p:nvPr>
        </p:nvSpPr>
        <p:spPr>
          <a:xfrm>
            <a:off x="6505950" y="2955423"/>
            <a:ext cx="20967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MSE is an environment that provides stimulation for individuals with a sensory triggered diagnosis.</a:t>
            </a:r>
            <a:endParaRPr/>
          </a:p>
        </p:txBody>
      </p:sp>
      <p:sp>
        <p:nvSpPr>
          <p:cNvPr id="411" name="Google Shape;411;p47"/>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the target audience?</a:t>
            </a:r>
            <a:r>
              <a:rPr lang="en">
                <a:solidFill>
                  <a:schemeClr val="lt2"/>
                </a:solidFill>
              </a:rPr>
              <a:t>*</a:t>
            </a:r>
            <a:endParaRPr>
              <a:solidFill>
                <a:schemeClr val="lt2"/>
              </a:solidFill>
            </a:endParaRPr>
          </a:p>
        </p:txBody>
      </p:sp>
      <p:sp>
        <p:nvSpPr>
          <p:cNvPr id="412" name="Google Shape;412;p47"/>
          <p:cNvSpPr txBox="1"/>
          <p:nvPr>
            <p:ph idx="1" type="subTitle"/>
          </p:nvPr>
        </p:nvSpPr>
        <p:spPr>
          <a:xfrm>
            <a:off x="315225" y="1727429"/>
            <a:ext cx="20967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has proven that MSE is typically used for school-age children.</a:t>
            </a:r>
            <a:endParaRPr/>
          </a:p>
        </p:txBody>
      </p:sp>
      <p:sp>
        <p:nvSpPr>
          <p:cNvPr id="413" name="Google Shape;413;p47"/>
          <p:cNvSpPr txBox="1"/>
          <p:nvPr>
            <p:ph idx="6" type="subTitle"/>
          </p:nvPr>
        </p:nvSpPr>
        <p:spPr>
          <a:xfrm>
            <a:off x="5486777" y="2489225"/>
            <a:ext cx="2096700" cy="46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Individuals with intellectual disabilities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8"/>
          <p:cNvSpPr txBox="1"/>
          <p:nvPr>
            <p:ph type="title"/>
          </p:nvPr>
        </p:nvSpPr>
        <p:spPr>
          <a:xfrm>
            <a:off x="947450" y="539500"/>
            <a:ext cx="44745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is MSE used?</a:t>
            </a:r>
            <a:endParaRPr/>
          </a:p>
        </p:txBody>
      </p:sp>
      <p:sp>
        <p:nvSpPr>
          <p:cNvPr id="419" name="Google Shape;419;p48"/>
          <p:cNvSpPr txBox="1"/>
          <p:nvPr>
            <p:ph idx="1" type="body"/>
          </p:nvPr>
        </p:nvSpPr>
        <p:spPr>
          <a:xfrm>
            <a:off x="947450" y="1228150"/>
            <a:ext cx="3662100" cy="225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MSE has become popular in special schools, </a:t>
            </a:r>
            <a:r>
              <a:rPr lang="en"/>
              <a:t>serving</a:t>
            </a:r>
            <a:r>
              <a:rPr lang="en"/>
              <a:t> the targeted population (Unwin, 2020). This environment can be created and/or seen in an area like a large room or an open space that can contain multiple components while also providing enough space for people to spread out in this area. One way this can be implemented on a campus like Ouachita Baptist University is by building a room like this in a central location that is easily located by anyone who will need it. On </a:t>
            </a:r>
            <a:r>
              <a:rPr lang="en"/>
              <a:t>Ouachitas’ </a:t>
            </a:r>
            <a:r>
              <a:rPr lang="en"/>
              <a:t>campus that could look like the library. </a:t>
            </a:r>
            <a:endParaRPr/>
          </a:p>
        </p:txBody>
      </p:sp>
      <p:pic>
        <p:nvPicPr>
          <p:cNvPr id="420" name="Google Shape;420;p48"/>
          <p:cNvPicPr preferRelativeResize="0"/>
          <p:nvPr/>
        </p:nvPicPr>
        <p:blipFill>
          <a:blip r:embed="rId3">
            <a:alphaModFix/>
          </a:blip>
          <a:stretch>
            <a:fillRect/>
          </a:stretch>
        </p:blipFill>
        <p:spPr>
          <a:xfrm>
            <a:off x="5632500" y="1606950"/>
            <a:ext cx="3429900" cy="1929600"/>
          </a:xfrm>
          <a:prstGeom prst="snipRoundRect">
            <a:avLst>
              <a:gd fmla="val 16667" name="adj1"/>
              <a:gd fmla="val 16667" name="adj2"/>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9"/>
          <p:cNvSpPr txBox="1"/>
          <p:nvPr>
            <p:ph type="title"/>
          </p:nvPr>
        </p:nvSpPr>
        <p:spPr>
          <a:xfrm>
            <a:off x="2160300" y="1684075"/>
            <a:ext cx="4823400" cy="108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Components of Room</a:t>
            </a:r>
            <a:r>
              <a:rPr lang="en">
                <a:solidFill>
                  <a:schemeClr val="lt2"/>
                </a:solidFill>
              </a:rPr>
              <a:t>*</a:t>
            </a:r>
            <a:endParaRPr>
              <a:solidFill>
                <a:schemeClr val="lt2"/>
              </a:solidFill>
            </a:endParaRPr>
          </a:p>
        </p:txBody>
      </p:sp>
      <p:sp>
        <p:nvSpPr>
          <p:cNvPr id="426" name="Google Shape;426;p49"/>
          <p:cNvSpPr txBox="1"/>
          <p:nvPr>
            <p:ph idx="2" type="title"/>
          </p:nvPr>
        </p:nvSpPr>
        <p:spPr>
          <a:xfrm>
            <a:off x="4089600" y="811975"/>
            <a:ext cx="964800" cy="94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r>
              <a:rPr lang="en"/>
              <a:t>.</a:t>
            </a:r>
            <a:endParaRPr/>
          </a:p>
        </p:txBody>
      </p:sp>
      <p:sp>
        <p:nvSpPr>
          <p:cNvPr id="427" name="Google Shape;427;p49"/>
          <p:cNvSpPr txBox="1"/>
          <p:nvPr>
            <p:ph idx="1" type="subTitle"/>
          </p:nvPr>
        </p:nvSpPr>
        <p:spPr>
          <a:xfrm>
            <a:off x="2160300" y="4104875"/>
            <a:ext cx="4823400" cy="50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elements go into this room and for what use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0"/>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Elements of a Sensory Room</a:t>
            </a:r>
            <a:r>
              <a:rPr lang="en">
                <a:solidFill>
                  <a:schemeClr val="lt2"/>
                </a:solidFill>
              </a:rPr>
              <a:t>*</a:t>
            </a:r>
            <a:endParaRPr/>
          </a:p>
        </p:txBody>
      </p:sp>
      <p:graphicFrame>
        <p:nvGraphicFramePr>
          <p:cNvPr id="433" name="Google Shape;433;p50"/>
          <p:cNvGraphicFramePr/>
          <p:nvPr/>
        </p:nvGraphicFramePr>
        <p:xfrm>
          <a:off x="1110725" y="1330850"/>
          <a:ext cx="3000000" cy="3000000"/>
        </p:xfrm>
        <a:graphic>
          <a:graphicData uri="http://schemas.openxmlformats.org/drawingml/2006/table">
            <a:tbl>
              <a:tblPr>
                <a:noFill/>
                <a:tableStyleId>{E8DA08BA-6F76-49EE-9AC6-1DB4EBB70D48}</a:tableStyleId>
              </a:tblPr>
              <a:tblGrid>
                <a:gridCol w="2361975"/>
                <a:gridCol w="2361975"/>
                <a:gridCol w="2361975"/>
              </a:tblGrid>
              <a:tr h="502900">
                <a:tc gridSpan="3">
                  <a:txBody>
                    <a:bodyPr/>
                    <a:lstStyle/>
                    <a:p>
                      <a:pPr indent="0" lvl="0" marL="0" rtl="0" algn="ctr">
                        <a:spcBef>
                          <a:spcPts val="0"/>
                        </a:spcBef>
                        <a:spcAft>
                          <a:spcPts val="0"/>
                        </a:spcAft>
                        <a:buNone/>
                      </a:pPr>
                      <a:r>
                        <a:t/>
                      </a:r>
                      <a:endParaRPr sz="2100">
                        <a:solidFill>
                          <a:schemeClr val="lt1"/>
                        </a:solidFill>
                        <a:latin typeface="Jomolhari"/>
                        <a:ea typeface="Jomolhari"/>
                        <a:cs typeface="Jomolhari"/>
                        <a:sym typeface="Jomolhari"/>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hMerge="1"/>
                <a:tc hMerge="1"/>
              </a:tr>
              <a:tr h="350175">
                <a:tc>
                  <a:txBody>
                    <a:bodyPr/>
                    <a:lstStyle/>
                    <a:p>
                      <a:pPr indent="0" lvl="0" marL="0" rtl="0" algn="ctr">
                        <a:spcBef>
                          <a:spcPts val="0"/>
                        </a:spcBef>
                        <a:spcAft>
                          <a:spcPts val="0"/>
                        </a:spcAft>
                        <a:buNone/>
                      </a:pPr>
                      <a:r>
                        <a:rPr lang="en" sz="1600">
                          <a:solidFill>
                            <a:schemeClr val="accent1"/>
                          </a:solidFill>
                          <a:latin typeface="Jomolhari"/>
                          <a:ea typeface="Jomolhari"/>
                          <a:cs typeface="Jomolhari"/>
                          <a:sym typeface="Jomolhari"/>
                        </a:rPr>
                        <a:t>Visual</a:t>
                      </a:r>
                      <a:endParaRPr sz="1600">
                        <a:solidFill>
                          <a:schemeClr val="accent1"/>
                        </a:solidFill>
                        <a:latin typeface="Jomolhari"/>
                        <a:ea typeface="Jomolhari"/>
                        <a:cs typeface="Jomolhari"/>
                        <a:sym typeface="Jomolhari"/>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600">
                          <a:solidFill>
                            <a:schemeClr val="accent1"/>
                          </a:solidFill>
                          <a:latin typeface="Jomolhari"/>
                          <a:ea typeface="Jomolhari"/>
                          <a:cs typeface="Jomolhari"/>
                          <a:sym typeface="Jomolhari"/>
                        </a:rPr>
                        <a:t>Auditory</a:t>
                      </a:r>
                      <a:endParaRPr sz="1600">
                        <a:solidFill>
                          <a:schemeClr val="accent1"/>
                        </a:solidFill>
                        <a:latin typeface="Jomolhari"/>
                        <a:ea typeface="Jomolhari"/>
                        <a:cs typeface="Jomolhari"/>
                        <a:sym typeface="Jomolhari"/>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600">
                          <a:solidFill>
                            <a:schemeClr val="accent1"/>
                          </a:solidFill>
                          <a:latin typeface="Jomolhari"/>
                          <a:ea typeface="Jomolhari"/>
                          <a:cs typeface="Jomolhari"/>
                          <a:sym typeface="Jomolhari"/>
                        </a:rPr>
                        <a:t>Tactile</a:t>
                      </a:r>
                      <a:endParaRPr sz="1600">
                        <a:solidFill>
                          <a:schemeClr val="accent1"/>
                        </a:solidFill>
                        <a:latin typeface="Jomolhari"/>
                        <a:ea typeface="Jomolhari"/>
                        <a:cs typeface="Jomolhari"/>
                        <a:sym typeface="Jomolhari"/>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Bubble Tube</a:t>
                      </a:r>
                      <a:endParaRPr>
                        <a:solidFill>
                          <a:schemeClr val="lt1"/>
                        </a:solidFill>
                        <a:latin typeface="Oxygen"/>
                        <a:ea typeface="Oxygen"/>
                        <a:cs typeface="Oxygen"/>
                        <a:sym typeface="Oxygen"/>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MP3 Player</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Interactive Wall Boards</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Fiber Optic Sprays/Lighting</a:t>
                      </a:r>
                      <a:endParaRPr>
                        <a:solidFill>
                          <a:schemeClr val="lt1"/>
                        </a:solidFill>
                        <a:latin typeface="Oxygen"/>
                        <a:ea typeface="Oxygen"/>
                        <a:cs typeface="Oxygen"/>
                        <a:sym typeface="Oxygen"/>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Stereo/Sound Machine</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Sensory Activity Bins</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r>
              <a:tr h="502900">
                <a:tc gridSpan="3">
                  <a:txBody>
                    <a:bodyPr/>
                    <a:lstStyle/>
                    <a:p>
                      <a:pPr indent="0" lvl="0" marL="0" rtl="0" algn="ctr">
                        <a:spcBef>
                          <a:spcPts val="0"/>
                        </a:spcBef>
                        <a:spcAft>
                          <a:spcPts val="0"/>
                        </a:spcAft>
                        <a:buNone/>
                      </a:pPr>
                      <a:r>
                        <a:t/>
                      </a:r>
                      <a:endParaRPr>
                        <a:solidFill>
                          <a:schemeClr val="lt1"/>
                        </a:solidFill>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hMerge="1"/>
                <a:tc hMerge="1"/>
              </a:tr>
              <a:tr h="426700">
                <a:tc>
                  <a:txBody>
                    <a:bodyPr/>
                    <a:lstStyle/>
                    <a:p>
                      <a:pPr indent="0" lvl="0" marL="0" rtl="0" algn="ctr">
                        <a:spcBef>
                          <a:spcPts val="0"/>
                        </a:spcBef>
                        <a:spcAft>
                          <a:spcPts val="0"/>
                        </a:spcAft>
                        <a:buNone/>
                      </a:pPr>
                      <a:r>
                        <a:rPr lang="en" sz="1600">
                          <a:solidFill>
                            <a:schemeClr val="accent1"/>
                          </a:solidFill>
                          <a:latin typeface="Jomolhari"/>
                          <a:ea typeface="Jomolhari"/>
                          <a:cs typeface="Jomolhari"/>
                          <a:sym typeface="Jomolhari"/>
                        </a:rPr>
                        <a:t>Seating</a:t>
                      </a:r>
                      <a:endParaRPr sz="1600">
                        <a:solidFill>
                          <a:schemeClr val="accent1"/>
                        </a:solidFill>
                        <a:latin typeface="Jomolhari"/>
                        <a:ea typeface="Jomolhari"/>
                        <a:cs typeface="Jomolhari"/>
                        <a:sym typeface="Jomolhari"/>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600">
                          <a:solidFill>
                            <a:schemeClr val="accent1"/>
                          </a:solidFill>
                          <a:latin typeface="Jomolhari"/>
                          <a:ea typeface="Jomolhari"/>
                          <a:cs typeface="Jomolhari"/>
                          <a:sym typeface="Jomolhari"/>
                        </a:rPr>
                        <a:t>Olfactory</a:t>
                      </a:r>
                      <a:endParaRPr sz="1600">
                        <a:solidFill>
                          <a:schemeClr val="accent1"/>
                        </a:solidFill>
                        <a:latin typeface="Jomolhari"/>
                        <a:ea typeface="Jomolhari"/>
                        <a:cs typeface="Jomolhari"/>
                        <a:sym typeface="Jomolhari"/>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sz="1600">
                          <a:solidFill>
                            <a:schemeClr val="accent1"/>
                          </a:solidFill>
                          <a:latin typeface="Jomolhari"/>
                          <a:ea typeface="Jomolhari"/>
                          <a:cs typeface="Jomolhari"/>
                          <a:sym typeface="Jomolhari"/>
                        </a:rPr>
                        <a:t>Proprioceptive</a:t>
                      </a:r>
                      <a:endParaRPr sz="1600">
                        <a:solidFill>
                          <a:schemeClr val="accent1"/>
                        </a:solidFill>
                        <a:latin typeface="Jomolhari"/>
                        <a:ea typeface="Jomolhari"/>
                        <a:cs typeface="Jomolhari"/>
                        <a:sym typeface="Jomolhari"/>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Bean bag Chairs</a:t>
                      </a:r>
                      <a:endParaRPr>
                        <a:solidFill>
                          <a:schemeClr val="lt1"/>
                        </a:solidFill>
                        <a:latin typeface="Oxygen"/>
                        <a:ea typeface="Oxygen"/>
                        <a:cs typeface="Oxygen"/>
                        <a:sym typeface="Oxygen"/>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Aromatherapy Diffuser Kit</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Weighted Blanket</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Rocking Chairs</a:t>
                      </a:r>
                      <a:endParaRPr>
                        <a:solidFill>
                          <a:schemeClr val="lt1"/>
                        </a:solidFill>
                        <a:latin typeface="Oxygen"/>
                        <a:ea typeface="Oxygen"/>
                        <a:cs typeface="Oxygen"/>
                        <a:sym typeface="Oxygen"/>
                      </a:endParaRPr>
                    </a:p>
                  </a:txBody>
                  <a:tcPr marT="91425" marB="91425" marR="91425" marL="91425">
                    <a:lnL cap="flat" cmpd="sng" w="19050">
                      <a:solidFill>
                        <a:schemeClr val="dk2">
                          <a:alpha val="0"/>
                        </a:schemeClr>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Smell Jars</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lang="en">
                          <a:solidFill>
                            <a:schemeClr val="lt1"/>
                          </a:solidFill>
                          <a:latin typeface="Oxygen"/>
                          <a:ea typeface="Oxygen"/>
                          <a:cs typeface="Oxygen"/>
                          <a:sym typeface="Oxygen"/>
                        </a:rPr>
                        <a:t>Weighted </a:t>
                      </a:r>
                      <a:r>
                        <a:rPr lang="en">
                          <a:solidFill>
                            <a:schemeClr val="lt1"/>
                          </a:solidFill>
                          <a:latin typeface="Oxygen"/>
                          <a:ea typeface="Oxygen"/>
                          <a:cs typeface="Oxygen"/>
                          <a:sym typeface="Oxygen"/>
                        </a:rPr>
                        <a:t>Medicine</a:t>
                      </a:r>
                      <a:r>
                        <a:rPr lang="en">
                          <a:solidFill>
                            <a:schemeClr val="lt1"/>
                          </a:solidFill>
                          <a:latin typeface="Oxygen"/>
                          <a:ea typeface="Oxygen"/>
                          <a:cs typeface="Oxygen"/>
                          <a:sym typeface="Oxygen"/>
                        </a:rPr>
                        <a:t> Balls</a:t>
                      </a:r>
                      <a:endParaRPr>
                        <a:solidFill>
                          <a:schemeClr val="lt1"/>
                        </a:solidFill>
                        <a:latin typeface="Oxygen"/>
                        <a:ea typeface="Oxygen"/>
                        <a:cs typeface="Oxygen"/>
                        <a:sym typeface="Oxygen"/>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51"/>
          <p:cNvPicPr preferRelativeResize="0"/>
          <p:nvPr/>
        </p:nvPicPr>
        <p:blipFill>
          <a:blip r:embed="rId3">
            <a:alphaModFix/>
          </a:blip>
          <a:stretch>
            <a:fillRect/>
          </a:stretch>
        </p:blipFill>
        <p:spPr>
          <a:xfrm>
            <a:off x="0" y="0"/>
            <a:ext cx="2895600" cy="2895600"/>
          </a:xfrm>
          <a:prstGeom prst="rect">
            <a:avLst/>
          </a:prstGeom>
          <a:noFill/>
          <a:ln>
            <a:noFill/>
          </a:ln>
        </p:spPr>
      </p:pic>
      <p:pic>
        <p:nvPicPr>
          <p:cNvPr id="439" name="Google Shape;439;p51"/>
          <p:cNvPicPr preferRelativeResize="0"/>
          <p:nvPr/>
        </p:nvPicPr>
        <p:blipFill>
          <a:blip r:embed="rId4">
            <a:alphaModFix/>
          </a:blip>
          <a:stretch>
            <a:fillRect/>
          </a:stretch>
        </p:blipFill>
        <p:spPr>
          <a:xfrm>
            <a:off x="0" y="2895600"/>
            <a:ext cx="3714750" cy="2667000"/>
          </a:xfrm>
          <a:prstGeom prst="rect">
            <a:avLst/>
          </a:prstGeom>
          <a:noFill/>
          <a:ln>
            <a:noFill/>
          </a:ln>
        </p:spPr>
      </p:pic>
      <p:pic>
        <p:nvPicPr>
          <p:cNvPr id="440" name="Google Shape;440;p51"/>
          <p:cNvPicPr preferRelativeResize="0"/>
          <p:nvPr/>
        </p:nvPicPr>
        <p:blipFill>
          <a:blip r:embed="rId5">
            <a:alphaModFix/>
          </a:blip>
          <a:stretch>
            <a:fillRect/>
          </a:stretch>
        </p:blipFill>
        <p:spPr>
          <a:xfrm>
            <a:off x="2895600" y="0"/>
            <a:ext cx="4354873" cy="2895600"/>
          </a:xfrm>
          <a:prstGeom prst="rect">
            <a:avLst/>
          </a:prstGeom>
          <a:noFill/>
          <a:ln>
            <a:noFill/>
          </a:ln>
        </p:spPr>
      </p:pic>
      <p:pic>
        <p:nvPicPr>
          <p:cNvPr id="441" name="Google Shape;441;p51"/>
          <p:cNvPicPr preferRelativeResize="0"/>
          <p:nvPr/>
        </p:nvPicPr>
        <p:blipFill>
          <a:blip r:embed="rId6">
            <a:alphaModFix/>
          </a:blip>
          <a:stretch>
            <a:fillRect/>
          </a:stretch>
        </p:blipFill>
        <p:spPr>
          <a:xfrm>
            <a:off x="3714750" y="2895600"/>
            <a:ext cx="2400300" cy="2400300"/>
          </a:xfrm>
          <a:prstGeom prst="rect">
            <a:avLst/>
          </a:prstGeom>
          <a:noFill/>
          <a:ln>
            <a:noFill/>
          </a:ln>
        </p:spPr>
      </p:pic>
      <p:pic>
        <p:nvPicPr>
          <p:cNvPr id="442" name="Google Shape;442;p51"/>
          <p:cNvPicPr preferRelativeResize="0"/>
          <p:nvPr/>
        </p:nvPicPr>
        <p:blipFill>
          <a:blip r:embed="rId7">
            <a:alphaModFix/>
          </a:blip>
          <a:stretch>
            <a:fillRect/>
          </a:stretch>
        </p:blipFill>
        <p:spPr>
          <a:xfrm>
            <a:off x="7029450" y="0"/>
            <a:ext cx="2114550" cy="2895600"/>
          </a:xfrm>
          <a:prstGeom prst="rect">
            <a:avLst/>
          </a:prstGeom>
          <a:noFill/>
          <a:ln>
            <a:noFill/>
          </a:ln>
        </p:spPr>
      </p:pic>
      <p:pic>
        <p:nvPicPr>
          <p:cNvPr id="443" name="Google Shape;443;p51"/>
          <p:cNvPicPr preferRelativeResize="0"/>
          <p:nvPr/>
        </p:nvPicPr>
        <p:blipFill>
          <a:blip r:embed="rId8">
            <a:alphaModFix/>
          </a:blip>
          <a:stretch>
            <a:fillRect/>
          </a:stretch>
        </p:blipFill>
        <p:spPr>
          <a:xfrm>
            <a:off x="6115050" y="2895600"/>
            <a:ext cx="3067085" cy="2247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2"/>
          <p:cNvSpPr txBox="1"/>
          <p:nvPr>
            <p:ph type="title"/>
          </p:nvPr>
        </p:nvSpPr>
        <p:spPr>
          <a:xfrm>
            <a:off x="2160300" y="1912675"/>
            <a:ext cx="4823400" cy="108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rPr>
              <a:t>Background</a:t>
            </a:r>
            <a:r>
              <a:rPr lang="en">
                <a:solidFill>
                  <a:schemeClr val="lt2"/>
                </a:solidFill>
              </a:rPr>
              <a:t>*</a:t>
            </a:r>
            <a:endParaRPr>
              <a:solidFill>
                <a:schemeClr val="lt2"/>
              </a:solidFill>
            </a:endParaRPr>
          </a:p>
        </p:txBody>
      </p:sp>
      <p:sp>
        <p:nvSpPr>
          <p:cNvPr id="449" name="Google Shape;449;p52"/>
          <p:cNvSpPr txBox="1"/>
          <p:nvPr>
            <p:ph idx="2" type="title"/>
          </p:nvPr>
        </p:nvSpPr>
        <p:spPr>
          <a:xfrm>
            <a:off x="4089600" y="811975"/>
            <a:ext cx="964800" cy="94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r>
              <a:rPr lang="en"/>
              <a:t>.</a:t>
            </a:r>
            <a:endParaRPr/>
          </a:p>
        </p:txBody>
      </p:sp>
      <p:sp>
        <p:nvSpPr>
          <p:cNvPr id="450" name="Google Shape;450;p52"/>
          <p:cNvSpPr txBox="1"/>
          <p:nvPr>
            <p:ph idx="1" type="subTitle"/>
          </p:nvPr>
        </p:nvSpPr>
        <p:spPr>
          <a:xfrm>
            <a:off x="2160300" y="4104875"/>
            <a:ext cx="4823400" cy="50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 do college students need a sensory safe room?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3"/>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Autism in Adulthood</a:t>
            </a:r>
            <a:endParaRPr/>
          </a:p>
        </p:txBody>
      </p:sp>
      <p:sp>
        <p:nvSpPr>
          <p:cNvPr id="456" name="Google Shape;456;p53"/>
          <p:cNvSpPr txBox="1"/>
          <p:nvPr>
            <p:ph idx="1" type="subTitle"/>
          </p:nvPr>
        </p:nvSpPr>
        <p:spPr>
          <a:xfrm>
            <a:off x="4763054" y="1539200"/>
            <a:ext cx="3413700" cy="254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overall </a:t>
            </a:r>
            <a:r>
              <a:rPr lang="en"/>
              <a:t>prevalence rate of college students with autism is hard to estimate, as students with ASD often choose to not disclose their diagnosis to faculty or staff at their university. However, the number of college students with autism has increased significantly over the last several year (Elias &amp; White, 2017). Bolourian et al. found that almost two percent of the student body on any college campus could meet the criteria for ASD. </a:t>
            </a:r>
            <a:endParaRPr/>
          </a:p>
        </p:txBody>
      </p:sp>
      <p:sp>
        <p:nvSpPr>
          <p:cNvPr id="457" name="Google Shape;457;p53"/>
          <p:cNvSpPr txBox="1"/>
          <p:nvPr>
            <p:ph idx="2" type="subTitle"/>
          </p:nvPr>
        </p:nvSpPr>
        <p:spPr>
          <a:xfrm>
            <a:off x="967250" y="1539201"/>
            <a:ext cx="3413700" cy="254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higher </a:t>
            </a:r>
            <a:r>
              <a:rPr lang="en"/>
              <a:t>prevalence</a:t>
            </a:r>
            <a:r>
              <a:rPr lang="en"/>
              <a:t> of autism in college aged students and adults than most people would expect. When examining research about autism, much of the research is focused on toddlers and adolescents. This is a great disservice to the autism community as autism does not stop in early childhood, it merely develops and changes across the lifespan.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4"/>
          <p:cNvSpPr txBox="1"/>
          <p:nvPr>
            <p:ph type="title"/>
          </p:nvPr>
        </p:nvSpPr>
        <p:spPr>
          <a:xfrm>
            <a:off x="1460125" y="740388"/>
            <a:ext cx="3634200" cy="132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463" name="Google Shape;463;p54"/>
          <p:cNvSpPr txBox="1"/>
          <p:nvPr>
            <p:ph idx="1" type="subTitle"/>
          </p:nvPr>
        </p:nvSpPr>
        <p:spPr>
          <a:xfrm>
            <a:off x="6201175" y="329513"/>
            <a:ext cx="2390700" cy="66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t/>
            </a:r>
            <a:endParaRPr/>
          </a:p>
        </p:txBody>
      </p:sp>
      <p:pic>
        <p:nvPicPr>
          <p:cNvPr id="464" name="Google Shape;464;p54"/>
          <p:cNvPicPr preferRelativeResize="0"/>
          <p:nvPr/>
        </p:nvPicPr>
        <p:blipFill>
          <a:blip r:embed="rId3">
            <a:alphaModFix/>
          </a:blip>
          <a:stretch>
            <a:fillRect/>
          </a:stretch>
        </p:blipFill>
        <p:spPr>
          <a:xfrm>
            <a:off x="2674975" y="1730163"/>
            <a:ext cx="3007387" cy="3007387"/>
          </a:xfrm>
          <a:prstGeom prst="rect">
            <a:avLst/>
          </a:prstGeom>
          <a:noFill/>
          <a:ln>
            <a:noFill/>
          </a:ln>
        </p:spPr>
      </p:pic>
      <p:sp>
        <p:nvSpPr>
          <p:cNvPr id="465" name="Google Shape;465;p54"/>
          <p:cNvSpPr txBox="1"/>
          <p:nvPr/>
        </p:nvSpPr>
        <p:spPr>
          <a:xfrm>
            <a:off x="6409375" y="416675"/>
            <a:ext cx="21825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This is the representation of a student population that could meet the diagnostic criteria for ASD. Another reason this number could potentially be larger on any given college campus but is not is because of the timeline of being diagnosed. It is safe to say that many students are unaware they have autism, or they do not get </a:t>
            </a:r>
            <a:r>
              <a:rPr lang="en">
                <a:latin typeface="Oxygen"/>
                <a:ea typeface="Oxygen"/>
                <a:cs typeface="Oxygen"/>
                <a:sym typeface="Oxygen"/>
              </a:rPr>
              <a:t>diagnosed</a:t>
            </a:r>
            <a:r>
              <a:rPr lang="en">
                <a:latin typeface="Oxygen"/>
                <a:ea typeface="Oxygen"/>
                <a:cs typeface="Oxygen"/>
                <a:sym typeface="Oxygen"/>
              </a:rPr>
              <a:t> until they are receiving postsecondary education (Elias &amp; White, 2017). </a:t>
            </a:r>
            <a:endParaRPr>
              <a:latin typeface="Oxygen"/>
              <a:ea typeface="Oxygen"/>
              <a:cs typeface="Oxygen"/>
              <a:sym typeface="Oxyge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5"/>
          <p:cNvSpPr txBox="1"/>
          <p:nvPr>
            <p:ph type="title"/>
          </p:nvPr>
        </p:nvSpPr>
        <p:spPr>
          <a:xfrm>
            <a:off x="947525" y="148975"/>
            <a:ext cx="48525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Reasons for MSE in college</a:t>
            </a:r>
            <a:r>
              <a:rPr lang="en">
                <a:solidFill>
                  <a:schemeClr val="lt2"/>
                </a:solidFill>
              </a:rPr>
              <a:t>*</a:t>
            </a:r>
            <a:endParaRPr>
              <a:solidFill>
                <a:schemeClr val="lt2"/>
              </a:solidFill>
            </a:endParaRPr>
          </a:p>
        </p:txBody>
      </p:sp>
      <p:sp>
        <p:nvSpPr>
          <p:cNvPr id="471" name="Google Shape;471;p55"/>
          <p:cNvSpPr txBox="1"/>
          <p:nvPr>
            <p:ph idx="1" type="subTitle"/>
          </p:nvPr>
        </p:nvSpPr>
        <p:spPr>
          <a:xfrm>
            <a:off x="947520" y="1821963"/>
            <a:ext cx="20220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Students who act on a social life can be overwhelmed, this will only be heightened for students with ASD. </a:t>
            </a:r>
            <a:endParaRPr/>
          </a:p>
        </p:txBody>
      </p:sp>
      <p:sp>
        <p:nvSpPr>
          <p:cNvPr id="472" name="Google Shape;472;p55"/>
          <p:cNvSpPr txBox="1"/>
          <p:nvPr>
            <p:ph idx="2" type="subTitle"/>
          </p:nvPr>
        </p:nvSpPr>
        <p:spPr>
          <a:xfrm>
            <a:off x="947450" y="2884520"/>
            <a:ext cx="20220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73" name="Google Shape;473;p55"/>
          <p:cNvSpPr txBox="1"/>
          <p:nvPr>
            <p:ph idx="3" type="subTitle"/>
          </p:nvPr>
        </p:nvSpPr>
        <p:spPr>
          <a:xfrm>
            <a:off x="947520" y="3772800"/>
            <a:ext cx="20220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college routine can change easily from day to day which would be hard on a student with ASD.</a:t>
            </a:r>
            <a:endParaRPr/>
          </a:p>
        </p:txBody>
      </p:sp>
      <p:sp>
        <p:nvSpPr>
          <p:cNvPr id="474" name="Google Shape;474;p55"/>
          <p:cNvSpPr txBox="1"/>
          <p:nvPr>
            <p:ph idx="4" type="subTitle"/>
          </p:nvPr>
        </p:nvSpPr>
        <p:spPr>
          <a:xfrm>
            <a:off x="3633408" y="3338723"/>
            <a:ext cx="20220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classroom is ever changing and requires students to collaborate or move around, which could be triggering for a student with ASD.</a:t>
            </a:r>
            <a:endParaRPr/>
          </a:p>
        </p:txBody>
      </p:sp>
      <p:sp>
        <p:nvSpPr>
          <p:cNvPr id="475" name="Google Shape;475;p55"/>
          <p:cNvSpPr txBox="1"/>
          <p:nvPr>
            <p:ph idx="5" type="subTitle"/>
          </p:nvPr>
        </p:nvSpPr>
        <p:spPr>
          <a:xfrm>
            <a:off x="3669635" y="1050254"/>
            <a:ext cx="2022000" cy="5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can be hard for students with ASD to form relationships (for example with a professor or classmates) which is vital.</a:t>
            </a:r>
            <a:endParaRPr/>
          </a:p>
        </p:txBody>
      </p:sp>
      <p:sp>
        <p:nvSpPr>
          <p:cNvPr id="476" name="Google Shape;476;p55"/>
          <p:cNvSpPr txBox="1"/>
          <p:nvPr>
            <p:ph idx="7" type="subTitle"/>
          </p:nvPr>
        </p:nvSpPr>
        <p:spPr>
          <a:xfrm>
            <a:off x="947520" y="1491875"/>
            <a:ext cx="2022000" cy="406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Social Activity</a:t>
            </a:r>
            <a:endParaRPr/>
          </a:p>
        </p:txBody>
      </p:sp>
      <p:sp>
        <p:nvSpPr>
          <p:cNvPr id="477" name="Google Shape;477;p55"/>
          <p:cNvSpPr txBox="1"/>
          <p:nvPr>
            <p:ph idx="9" type="subTitle"/>
          </p:nvPr>
        </p:nvSpPr>
        <p:spPr>
          <a:xfrm>
            <a:off x="947520" y="3492333"/>
            <a:ext cx="2022000" cy="406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Routine</a:t>
            </a:r>
            <a:endParaRPr/>
          </a:p>
        </p:txBody>
      </p:sp>
      <p:sp>
        <p:nvSpPr>
          <p:cNvPr id="478" name="Google Shape;478;p55"/>
          <p:cNvSpPr txBox="1"/>
          <p:nvPr>
            <p:ph idx="13" type="subTitle"/>
          </p:nvPr>
        </p:nvSpPr>
        <p:spPr>
          <a:xfrm>
            <a:off x="3724423" y="2961330"/>
            <a:ext cx="2022000" cy="406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Classroom Dynamic</a:t>
            </a:r>
            <a:endParaRPr/>
          </a:p>
        </p:txBody>
      </p:sp>
      <p:sp>
        <p:nvSpPr>
          <p:cNvPr id="479" name="Google Shape;479;p55"/>
          <p:cNvSpPr txBox="1"/>
          <p:nvPr>
            <p:ph idx="15" type="subTitle"/>
          </p:nvPr>
        </p:nvSpPr>
        <p:spPr>
          <a:xfrm>
            <a:off x="3633398" y="779275"/>
            <a:ext cx="2022000" cy="406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Relationships</a:t>
            </a:r>
            <a:endParaRPr/>
          </a:p>
        </p:txBody>
      </p:sp>
      <p:pic>
        <p:nvPicPr>
          <p:cNvPr id="480" name="Google Shape;480;p55"/>
          <p:cNvPicPr preferRelativeResize="0"/>
          <p:nvPr/>
        </p:nvPicPr>
        <p:blipFill>
          <a:blip r:embed="rId3">
            <a:alphaModFix/>
          </a:blip>
          <a:stretch>
            <a:fillRect/>
          </a:stretch>
        </p:blipFill>
        <p:spPr>
          <a:xfrm>
            <a:off x="5989373" y="1430975"/>
            <a:ext cx="3092700" cy="2061300"/>
          </a:xfrm>
          <a:prstGeom prst="roundRect">
            <a:avLst>
              <a:gd fmla="val 16667"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8"/>
          <p:cNvSpPr txBox="1"/>
          <p:nvPr>
            <p:ph idx="7" type="title"/>
          </p:nvPr>
        </p:nvSpPr>
        <p:spPr>
          <a:xfrm>
            <a:off x="3334050" y="3187295"/>
            <a:ext cx="994500" cy="41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5.</a:t>
            </a:r>
            <a:endParaRPr/>
          </a:p>
        </p:txBody>
      </p:sp>
      <p:sp>
        <p:nvSpPr>
          <p:cNvPr id="326" name="Google Shape;326;p38"/>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able of contents</a:t>
            </a:r>
            <a:r>
              <a:rPr lang="en">
                <a:solidFill>
                  <a:schemeClr val="lt2"/>
                </a:solidFill>
              </a:rPr>
              <a:t>*</a:t>
            </a:r>
            <a:endParaRPr>
              <a:solidFill>
                <a:schemeClr val="lt2"/>
              </a:solidFill>
            </a:endParaRPr>
          </a:p>
        </p:txBody>
      </p:sp>
      <p:sp>
        <p:nvSpPr>
          <p:cNvPr id="327" name="Google Shape;327;p38"/>
          <p:cNvSpPr txBox="1"/>
          <p:nvPr>
            <p:ph idx="2" type="title"/>
          </p:nvPr>
        </p:nvSpPr>
        <p:spPr>
          <a:xfrm>
            <a:off x="713250" y="3187294"/>
            <a:ext cx="994500" cy="41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a:t>
            </a:r>
            <a:endParaRPr/>
          </a:p>
        </p:txBody>
      </p:sp>
      <p:sp>
        <p:nvSpPr>
          <p:cNvPr id="328" name="Google Shape;328;p38"/>
          <p:cNvSpPr txBox="1"/>
          <p:nvPr>
            <p:ph idx="1" type="subTitle"/>
          </p:nvPr>
        </p:nvSpPr>
        <p:spPr>
          <a:xfrm>
            <a:off x="713250" y="3996850"/>
            <a:ext cx="2475900" cy="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do college students need a sensory safe room?</a:t>
            </a:r>
            <a:endParaRPr/>
          </a:p>
        </p:txBody>
      </p:sp>
      <p:sp>
        <p:nvSpPr>
          <p:cNvPr id="329" name="Google Shape;329;p38"/>
          <p:cNvSpPr txBox="1"/>
          <p:nvPr>
            <p:ph idx="3" type="title"/>
          </p:nvPr>
        </p:nvSpPr>
        <p:spPr>
          <a:xfrm>
            <a:off x="713250" y="1573200"/>
            <a:ext cx="994500" cy="41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330" name="Google Shape;330;p38"/>
          <p:cNvSpPr txBox="1"/>
          <p:nvPr>
            <p:ph idx="4" type="subTitle"/>
          </p:nvPr>
        </p:nvSpPr>
        <p:spPr>
          <a:xfrm>
            <a:off x="713250" y="1987766"/>
            <a:ext cx="2475900" cy="48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a:t>
            </a:r>
            <a:endParaRPr/>
          </a:p>
        </p:txBody>
      </p:sp>
      <p:sp>
        <p:nvSpPr>
          <p:cNvPr id="331" name="Google Shape;331;p38"/>
          <p:cNvSpPr txBox="1"/>
          <p:nvPr>
            <p:ph idx="5" type="subTitle"/>
          </p:nvPr>
        </p:nvSpPr>
        <p:spPr>
          <a:xfrm>
            <a:off x="713250" y="3602065"/>
            <a:ext cx="2475900" cy="48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332" name="Google Shape;332;p38"/>
          <p:cNvSpPr txBox="1"/>
          <p:nvPr>
            <p:ph idx="6" type="subTitle"/>
          </p:nvPr>
        </p:nvSpPr>
        <p:spPr>
          <a:xfrm>
            <a:off x="713250" y="2382550"/>
            <a:ext cx="2475900" cy="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of a sensory safe room </a:t>
            </a:r>
            <a:endParaRPr/>
          </a:p>
        </p:txBody>
      </p:sp>
      <p:sp>
        <p:nvSpPr>
          <p:cNvPr id="333" name="Google Shape;333;p38"/>
          <p:cNvSpPr txBox="1"/>
          <p:nvPr>
            <p:ph idx="8" type="subTitle"/>
          </p:nvPr>
        </p:nvSpPr>
        <p:spPr>
          <a:xfrm>
            <a:off x="3334051" y="3996850"/>
            <a:ext cx="2475900" cy="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Ouachita do to obtain a sensory safe room?</a:t>
            </a:r>
            <a:endParaRPr/>
          </a:p>
        </p:txBody>
      </p:sp>
      <p:sp>
        <p:nvSpPr>
          <p:cNvPr id="334" name="Google Shape;334;p38"/>
          <p:cNvSpPr txBox="1"/>
          <p:nvPr>
            <p:ph idx="9" type="title"/>
          </p:nvPr>
        </p:nvSpPr>
        <p:spPr>
          <a:xfrm>
            <a:off x="3334038" y="1573200"/>
            <a:ext cx="994500" cy="41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a:t>
            </a:r>
            <a:endParaRPr/>
          </a:p>
        </p:txBody>
      </p:sp>
      <p:sp>
        <p:nvSpPr>
          <p:cNvPr id="335" name="Google Shape;335;p38"/>
          <p:cNvSpPr txBox="1"/>
          <p:nvPr>
            <p:ph idx="13" type="subTitle"/>
          </p:nvPr>
        </p:nvSpPr>
        <p:spPr>
          <a:xfrm>
            <a:off x="3334038" y="1987766"/>
            <a:ext cx="2475900" cy="48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MSE use </a:t>
            </a:r>
            <a:endParaRPr/>
          </a:p>
        </p:txBody>
      </p:sp>
      <p:sp>
        <p:nvSpPr>
          <p:cNvPr id="336" name="Google Shape;336;p38"/>
          <p:cNvSpPr txBox="1"/>
          <p:nvPr>
            <p:ph idx="14" type="subTitle"/>
          </p:nvPr>
        </p:nvSpPr>
        <p:spPr>
          <a:xfrm>
            <a:off x="3334038" y="3602065"/>
            <a:ext cx="2475900" cy="48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Proposed Solution</a:t>
            </a:r>
            <a:endParaRPr/>
          </a:p>
        </p:txBody>
      </p:sp>
      <p:sp>
        <p:nvSpPr>
          <p:cNvPr id="337" name="Google Shape;337;p38"/>
          <p:cNvSpPr txBox="1"/>
          <p:nvPr>
            <p:ph idx="15" type="subTitle"/>
          </p:nvPr>
        </p:nvSpPr>
        <p:spPr>
          <a:xfrm>
            <a:off x="3334053" y="2382550"/>
            <a:ext cx="2475900" cy="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the target audience, where is MSE used</a:t>
            </a:r>
            <a:endParaRPr/>
          </a:p>
        </p:txBody>
      </p:sp>
      <p:sp>
        <p:nvSpPr>
          <p:cNvPr id="338" name="Google Shape;338;p38"/>
          <p:cNvSpPr txBox="1"/>
          <p:nvPr>
            <p:ph idx="16" type="title"/>
          </p:nvPr>
        </p:nvSpPr>
        <p:spPr>
          <a:xfrm>
            <a:off x="5954825" y="3187295"/>
            <a:ext cx="994500" cy="41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6.</a:t>
            </a:r>
            <a:endParaRPr/>
          </a:p>
        </p:txBody>
      </p:sp>
      <p:sp>
        <p:nvSpPr>
          <p:cNvPr id="339" name="Google Shape;339;p38"/>
          <p:cNvSpPr txBox="1"/>
          <p:nvPr>
            <p:ph idx="17" type="subTitle"/>
          </p:nvPr>
        </p:nvSpPr>
        <p:spPr>
          <a:xfrm>
            <a:off x="5954825" y="3996850"/>
            <a:ext cx="2475900" cy="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 of the proposal of a sensory safe room </a:t>
            </a:r>
            <a:endParaRPr/>
          </a:p>
        </p:txBody>
      </p:sp>
      <p:sp>
        <p:nvSpPr>
          <p:cNvPr id="340" name="Google Shape;340;p38"/>
          <p:cNvSpPr txBox="1"/>
          <p:nvPr>
            <p:ph idx="18" type="title"/>
          </p:nvPr>
        </p:nvSpPr>
        <p:spPr>
          <a:xfrm>
            <a:off x="5954825" y="1573200"/>
            <a:ext cx="994500" cy="414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a:t>
            </a:r>
            <a:endParaRPr/>
          </a:p>
        </p:txBody>
      </p:sp>
      <p:sp>
        <p:nvSpPr>
          <p:cNvPr id="341" name="Google Shape;341;p38"/>
          <p:cNvSpPr txBox="1"/>
          <p:nvPr>
            <p:ph idx="19" type="subTitle"/>
          </p:nvPr>
        </p:nvSpPr>
        <p:spPr>
          <a:xfrm>
            <a:off x="5954850" y="1934650"/>
            <a:ext cx="3994800" cy="48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Components of room</a:t>
            </a:r>
            <a:endParaRPr/>
          </a:p>
        </p:txBody>
      </p:sp>
      <p:sp>
        <p:nvSpPr>
          <p:cNvPr id="342" name="Google Shape;342;p38"/>
          <p:cNvSpPr txBox="1"/>
          <p:nvPr>
            <p:ph idx="20" type="subTitle"/>
          </p:nvPr>
        </p:nvSpPr>
        <p:spPr>
          <a:xfrm>
            <a:off x="5954825" y="3602064"/>
            <a:ext cx="2475900" cy="48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343" name="Google Shape;343;p38"/>
          <p:cNvSpPr txBox="1"/>
          <p:nvPr>
            <p:ph idx="21" type="subTitle"/>
          </p:nvPr>
        </p:nvSpPr>
        <p:spPr>
          <a:xfrm>
            <a:off x="5954850" y="2391200"/>
            <a:ext cx="2475900" cy="48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elements go into this room and for what use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6"/>
          <p:cNvSpPr txBox="1"/>
          <p:nvPr>
            <p:ph type="title"/>
          </p:nvPr>
        </p:nvSpPr>
        <p:spPr>
          <a:xfrm>
            <a:off x="2266222" y="3735425"/>
            <a:ext cx="5930400" cy="491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—College student interviewed about ASD</a:t>
            </a:r>
            <a:r>
              <a:rPr lang="en">
                <a:solidFill>
                  <a:schemeClr val="lt2"/>
                </a:solidFill>
              </a:rPr>
              <a:t>*</a:t>
            </a:r>
            <a:endParaRPr>
              <a:solidFill>
                <a:schemeClr val="lt2"/>
              </a:solidFill>
            </a:endParaRPr>
          </a:p>
        </p:txBody>
      </p:sp>
      <p:sp>
        <p:nvSpPr>
          <p:cNvPr id="486" name="Google Shape;486;p56"/>
          <p:cNvSpPr txBox="1"/>
          <p:nvPr>
            <p:ph idx="1" type="subTitle"/>
          </p:nvPr>
        </p:nvSpPr>
        <p:spPr>
          <a:xfrm>
            <a:off x="2266250" y="1156600"/>
            <a:ext cx="5930400" cy="2371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“Sensory overload.”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7"/>
          <p:cNvSpPr txBox="1"/>
          <p:nvPr>
            <p:ph type="title"/>
          </p:nvPr>
        </p:nvSpPr>
        <p:spPr>
          <a:xfrm>
            <a:off x="41900" y="3584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Listening to the Students</a:t>
            </a:r>
            <a:endParaRPr sz="3200"/>
          </a:p>
        </p:txBody>
      </p:sp>
      <p:sp>
        <p:nvSpPr>
          <p:cNvPr id="492" name="Google Shape;492;p57"/>
          <p:cNvSpPr txBox="1"/>
          <p:nvPr>
            <p:ph idx="1" type="subTitle"/>
          </p:nvPr>
        </p:nvSpPr>
        <p:spPr>
          <a:xfrm>
            <a:off x="5665625" y="561075"/>
            <a:ext cx="2558400" cy="109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Researchers like Bolourian, Zeedyk, and Blacher (2018), set out to hear directly from students with autism on college campuses across the world to be more inclusive of the ASD population. Students had many responses that fell under the theme of “self-awareness in the present” which essentially meant that these students with ASD felt they were constantly comparing their abilities to the abilities of their typically developing peers. </a:t>
            </a:r>
            <a:endParaRPr/>
          </a:p>
        </p:txBody>
      </p:sp>
      <p:pic>
        <p:nvPicPr>
          <p:cNvPr id="493" name="Google Shape;493;p57"/>
          <p:cNvPicPr preferRelativeResize="0"/>
          <p:nvPr/>
        </p:nvPicPr>
        <p:blipFill>
          <a:blip r:embed="rId3">
            <a:alphaModFix/>
          </a:blip>
          <a:stretch>
            <a:fillRect/>
          </a:stretch>
        </p:blipFill>
        <p:spPr>
          <a:xfrm>
            <a:off x="143350" y="1439925"/>
            <a:ext cx="4613775" cy="3069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58"/>
          <p:cNvSpPr txBox="1"/>
          <p:nvPr>
            <p:ph idx="1" type="subTitle"/>
          </p:nvPr>
        </p:nvSpPr>
        <p:spPr>
          <a:xfrm>
            <a:off x="235700" y="1385462"/>
            <a:ext cx="2894100" cy="10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layout, visual design, and overall features of a classroom have an impact on all students in a classroom, but especially those students with autism. The Classroom Sensory Environment Assessment was developed to help understand the impact of the sensory environment on student behavior (Kuhaneck &amp; Kelleher, 2015). </a:t>
            </a:r>
            <a:endParaRPr/>
          </a:p>
        </p:txBody>
      </p:sp>
      <p:sp>
        <p:nvSpPr>
          <p:cNvPr id="499" name="Google Shape;499;p58"/>
          <p:cNvSpPr txBox="1"/>
          <p:nvPr>
            <p:ph type="title"/>
          </p:nvPr>
        </p:nvSpPr>
        <p:spPr>
          <a:xfrm>
            <a:off x="50950" y="50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can be done about the classroom?</a:t>
            </a:r>
            <a:endParaRPr/>
          </a:p>
        </p:txBody>
      </p:sp>
      <p:sp>
        <p:nvSpPr>
          <p:cNvPr id="500" name="Google Shape;500;p58"/>
          <p:cNvSpPr txBox="1"/>
          <p:nvPr/>
        </p:nvSpPr>
        <p:spPr>
          <a:xfrm>
            <a:off x="3558800" y="1358325"/>
            <a:ext cx="52158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This assessment was developed to aid classroom teachers and occupational therapists plan and develop their classrooms, aided by the </a:t>
            </a:r>
            <a:r>
              <a:rPr lang="en">
                <a:latin typeface="Oxygen"/>
                <a:ea typeface="Oxygen"/>
                <a:cs typeface="Oxygen"/>
                <a:sym typeface="Oxygen"/>
              </a:rPr>
              <a:t>findings</a:t>
            </a:r>
            <a:r>
              <a:rPr lang="en">
                <a:latin typeface="Oxygen"/>
                <a:ea typeface="Oxygen"/>
                <a:cs typeface="Oxygen"/>
                <a:sym typeface="Oxygen"/>
              </a:rPr>
              <a:t> of the assessment. Assessments such as the CSEA look at different sensory inputs, such as visual, auditory, and tactile (Kuhaneck &amp; Kelleher, 2015). Although this research is based on elementary children, it can still be applied to college classrooms. </a:t>
            </a:r>
            <a:endParaRPr>
              <a:latin typeface="Oxygen"/>
              <a:ea typeface="Oxygen"/>
              <a:cs typeface="Oxygen"/>
              <a:sym typeface="Oxygen"/>
            </a:endParaRPr>
          </a:p>
        </p:txBody>
      </p:sp>
      <p:sp>
        <p:nvSpPr>
          <p:cNvPr id="501" name="Google Shape;501;p58"/>
          <p:cNvSpPr txBox="1"/>
          <p:nvPr/>
        </p:nvSpPr>
        <p:spPr>
          <a:xfrm>
            <a:off x="3558800" y="2843450"/>
            <a:ext cx="498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
        <p:nvSpPr>
          <p:cNvPr id="502" name="Google Shape;502;p58"/>
          <p:cNvSpPr txBox="1"/>
          <p:nvPr/>
        </p:nvSpPr>
        <p:spPr>
          <a:xfrm>
            <a:off x="3558800" y="3151275"/>
            <a:ext cx="509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xygen"/>
              <a:ea typeface="Oxygen"/>
              <a:cs typeface="Oxygen"/>
              <a:sym typeface="Oxyge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9"/>
          <p:cNvSpPr txBox="1"/>
          <p:nvPr>
            <p:ph type="title"/>
          </p:nvPr>
        </p:nvSpPr>
        <p:spPr>
          <a:xfrm>
            <a:off x="2266222" y="3735425"/>
            <a:ext cx="5930400" cy="4914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Sitting in this classroom, I’m sure each of you could name an issue you have with your </a:t>
            </a:r>
            <a:r>
              <a:rPr lang="en"/>
              <a:t>surroundings right now. </a:t>
            </a:r>
            <a:endParaRPr>
              <a:solidFill>
                <a:schemeClr val="lt2"/>
              </a:solidFill>
            </a:endParaRPr>
          </a:p>
        </p:txBody>
      </p:sp>
      <p:sp>
        <p:nvSpPr>
          <p:cNvPr id="508" name="Google Shape;508;p59"/>
          <p:cNvSpPr txBox="1"/>
          <p:nvPr>
            <p:ph idx="1" type="subTitle"/>
          </p:nvPr>
        </p:nvSpPr>
        <p:spPr>
          <a:xfrm>
            <a:off x="2266250" y="1156600"/>
            <a:ext cx="5930400" cy="2371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Think about how you feel, then think about how it would affect neurodivergent students.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0"/>
          <p:cNvSpPr txBox="1"/>
          <p:nvPr>
            <p:ph idx="1" type="subTitle"/>
          </p:nvPr>
        </p:nvSpPr>
        <p:spPr>
          <a:xfrm>
            <a:off x="380575" y="1077612"/>
            <a:ext cx="2894100" cy="10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top list of most frequently reported sensory experiences, fluorescent lighting and sound level of moving objects were frequently reported as a “high” sensory experience. This is an indicator for all those involved in classroom management and setup that items like fluorescent lighting can be a major factor in the student’s experiences in the classroom, </a:t>
            </a:r>
            <a:r>
              <a:rPr lang="en"/>
              <a:t>especially</a:t>
            </a:r>
            <a:r>
              <a:rPr lang="en"/>
              <a:t> for those students with autism (Kuhaneck &amp; Keheller, 2015).</a:t>
            </a:r>
            <a:endParaRPr/>
          </a:p>
        </p:txBody>
      </p:sp>
      <p:sp>
        <p:nvSpPr>
          <p:cNvPr id="514" name="Google Shape;514;p60"/>
          <p:cNvSpPr txBox="1"/>
          <p:nvPr>
            <p:ph type="title"/>
          </p:nvPr>
        </p:nvSpPr>
        <p:spPr>
          <a:xfrm>
            <a:off x="295475" y="30405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settings</a:t>
            </a:r>
            <a:endParaRPr/>
          </a:p>
        </p:txBody>
      </p:sp>
      <p:sp>
        <p:nvSpPr>
          <p:cNvPr id="515" name="Google Shape;515;p60"/>
          <p:cNvSpPr txBox="1"/>
          <p:nvPr/>
        </p:nvSpPr>
        <p:spPr>
          <a:xfrm>
            <a:off x="3848550" y="1077600"/>
            <a:ext cx="5125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It would make sense that fluorescent lighting would be one of the most distracting or overstimulating components of a classroom for students with autism as people with autism often display a higher level of sensitivity to light (Gaines et al., 2014). Changes in behavior can be seen more frequently in classrooms with fluorescent lighting, overstimulating colors and patterns, and lack of organization (Gaines et al., 2014). </a:t>
            </a:r>
            <a:endParaRPr>
              <a:latin typeface="Oxygen"/>
              <a:ea typeface="Oxygen"/>
              <a:cs typeface="Oxygen"/>
              <a:sym typeface="Oxygen"/>
            </a:endParaRPr>
          </a:p>
        </p:txBody>
      </p:sp>
      <p:sp>
        <p:nvSpPr>
          <p:cNvPr id="516" name="Google Shape;516;p60"/>
          <p:cNvSpPr txBox="1"/>
          <p:nvPr/>
        </p:nvSpPr>
        <p:spPr>
          <a:xfrm>
            <a:off x="3957300" y="3060750"/>
            <a:ext cx="4908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This can help designers and teachers plan for how to </a:t>
            </a:r>
            <a:r>
              <a:rPr lang="en">
                <a:latin typeface="Oxygen"/>
                <a:ea typeface="Oxygen"/>
                <a:cs typeface="Oxygen"/>
                <a:sym typeface="Oxygen"/>
              </a:rPr>
              <a:t>develop</a:t>
            </a:r>
            <a:r>
              <a:rPr lang="en">
                <a:latin typeface="Oxygen"/>
                <a:ea typeface="Oxygen"/>
                <a:cs typeface="Oxygen"/>
                <a:sym typeface="Oxygen"/>
              </a:rPr>
              <a:t> their classroom, or even a sensory room, to be more welcoming and </a:t>
            </a:r>
            <a:r>
              <a:rPr lang="en">
                <a:latin typeface="Oxygen"/>
                <a:ea typeface="Oxygen"/>
                <a:cs typeface="Oxygen"/>
                <a:sym typeface="Oxygen"/>
              </a:rPr>
              <a:t>less</a:t>
            </a:r>
            <a:r>
              <a:rPr lang="en">
                <a:latin typeface="Oxygen"/>
                <a:ea typeface="Oxygen"/>
                <a:cs typeface="Oxygen"/>
                <a:sym typeface="Oxygen"/>
              </a:rPr>
              <a:t> stimulating for students with autism. </a:t>
            </a:r>
            <a:endParaRPr>
              <a:latin typeface="Oxygen"/>
              <a:ea typeface="Oxygen"/>
              <a:cs typeface="Oxygen"/>
              <a:sym typeface="Oxyge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1"/>
          <p:cNvSpPr txBox="1"/>
          <p:nvPr>
            <p:ph type="title"/>
          </p:nvPr>
        </p:nvSpPr>
        <p:spPr>
          <a:xfrm>
            <a:off x="2160300" y="1550450"/>
            <a:ext cx="4823400" cy="108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Proposed Solution</a:t>
            </a:r>
            <a:r>
              <a:rPr lang="en">
                <a:solidFill>
                  <a:schemeClr val="lt2"/>
                </a:solidFill>
              </a:rPr>
              <a:t>*</a:t>
            </a:r>
            <a:endParaRPr>
              <a:solidFill>
                <a:schemeClr val="lt2"/>
              </a:solidFill>
            </a:endParaRPr>
          </a:p>
        </p:txBody>
      </p:sp>
      <p:sp>
        <p:nvSpPr>
          <p:cNvPr id="522" name="Google Shape;522;p61"/>
          <p:cNvSpPr txBox="1"/>
          <p:nvPr>
            <p:ph idx="2" type="title"/>
          </p:nvPr>
        </p:nvSpPr>
        <p:spPr>
          <a:xfrm>
            <a:off x="4089600" y="811975"/>
            <a:ext cx="964800" cy="94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a:t>
            </a:r>
            <a:r>
              <a:rPr lang="en"/>
              <a:t>.</a:t>
            </a:r>
            <a:endParaRPr/>
          </a:p>
        </p:txBody>
      </p:sp>
      <p:sp>
        <p:nvSpPr>
          <p:cNvPr id="523" name="Google Shape;523;p61"/>
          <p:cNvSpPr txBox="1"/>
          <p:nvPr>
            <p:ph idx="1" type="subTitle"/>
          </p:nvPr>
        </p:nvSpPr>
        <p:spPr>
          <a:xfrm>
            <a:off x="2160300" y="4104875"/>
            <a:ext cx="4823400" cy="50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can Ouachita do to obtain a sensory safe room?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2"/>
          <p:cNvSpPr txBox="1"/>
          <p:nvPr>
            <p:ph type="title"/>
          </p:nvPr>
        </p:nvSpPr>
        <p:spPr>
          <a:xfrm>
            <a:off x="1333650" y="1769100"/>
            <a:ext cx="6476700" cy="1605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The solution we set forth for Ouachita Baptist University to be more inclusive to those with autism on campus is to create sensory safe rooms. </a:t>
            </a:r>
            <a:r>
              <a:rPr lang="en">
                <a:solidFill>
                  <a:schemeClr val="lt2"/>
                </a:solidFill>
              </a:rPr>
              <a:t>*</a:t>
            </a:r>
            <a:endParaRPr>
              <a:solidFill>
                <a:schemeClr val="lt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3"/>
          <p:cNvSpPr txBox="1"/>
          <p:nvPr>
            <p:ph type="title"/>
          </p:nvPr>
        </p:nvSpPr>
        <p:spPr>
          <a:xfrm>
            <a:off x="947450" y="539500"/>
            <a:ext cx="5553900" cy="12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Details for the solution</a:t>
            </a:r>
            <a:r>
              <a:rPr lang="en">
                <a:solidFill>
                  <a:schemeClr val="lt2"/>
                </a:solidFill>
              </a:rPr>
              <a:t>*</a:t>
            </a:r>
            <a:endParaRPr>
              <a:solidFill>
                <a:schemeClr val="lt2"/>
              </a:solidFill>
            </a:endParaRPr>
          </a:p>
        </p:txBody>
      </p:sp>
      <p:sp>
        <p:nvSpPr>
          <p:cNvPr id="534" name="Google Shape;534;p63"/>
          <p:cNvSpPr txBox="1"/>
          <p:nvPr>
            <p:ph idx="1" type="subTitle"/>
          </p:nvPr>
        </p:nvSpPr>
        <p:spPr>
          <a:xfrm>
            <a:off x="4073025" y="2254288"/>
            <a:ext cx="3860100" cy="90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considering this solution, there are many factors that must be considered to achieve this goal. Financials, personnel, and location are some factors that come to mind that must be addressed when taking on a project to make Ouachita a more inclusive space for neurodivergent students and faculty. Although, ideally, Ouachita could eventually have multiple sensory safe rooms, we need to first focus on establishing one and seeing how well it is received across campus. </a:t>
            </a:r>
            <a:endParaRPr/>
          </a:p>
        </p:txBody>
      </p:sp>
      <p:pic>
        <p:nvPicPr>
          <p:cNvPr id="535" name="Google Shape;535;p63"/>
          <p:cNvPicPr preferRelativeResize="0"/>
          <p:nvPr/>
        </p:nvPicPr>
        <p:blipFill>
          <a:blip r:embed="rId3">
            <a:alphaModFix/>
          </a:blip>
          <a:stretch>
            <a:fillRect/>
          </a:stretch>
        </p:blipFill>
        <p:spPr>
          <a:xfrm>
            <a:off x="161450" y="2474675"/>
            <a:ext cx="3768226" cy="21136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4"/>
          <p:cNvSpPr txBox="1"/>
          <p:nvPr>
            <p:ph idx="1" type="body"/>
          </p:nvPr>
        </p:nvSpPr>
        <p:spPr>
          <a:xfrm>
            <a:off x="713225" y="1495200"/>
            <a:ext cx="3858900" cy="24093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rPr lang="en"/>
              <a:t>Typically, most sensory rooms are painted white as this allows projectors to put up different visual effects and colors on the walls that can </a:t>
            </a:r>
            <a:r>
              <a:rPr lang="en"/>
              <a:t>accommodate</a:t>
            </a:r>
            <a:r>
              <a:rPr lang="en"/>
              <a:t> to each individual’s preferences (National Autism Resources, 2023). These projectors provide a major significance in the sensory safe rooms as they are able to provide common themes or even lessons to </a:t>
            </a:r>
            <a:r>
              <a:rPr lang="en"/>
              <a:t>accommodate</a:t>
            </a:r>
            <a:r>
              <a:rPr lang="en"/>
              <a:t> the individual in the room (National Autism Resources, 2023).</a:t>
            </a:r>
            <a:endParaRPr/>
          </a:p>
        </p:txBody>
      </p:sp>
      <p:sp>
        <p:nvSpPr>
          <p:cNvPr id="541" name="Google Shape;541;p64"/>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Typical aspects of a sensory room</a:t>
            </a:r>
            <a:r>
              <a:rPr lang="en">
                <a:solidFill>
                  <a:schemeClr val="lt2"/>
                </a:solidFill>
              </a:rPr>
              <a:t>*</a:t>
            </a:r>
            <a:endParaRPr>
              <a:solidFill>
                <a:schemeClr val="lt2"/>
              </a:solidFill>
            </a:endParaRPr>
          </a:p>
        </p:txBody>
      </p:sp>
      <p:pic>
        <p:nvPicPr>
          <p:cNvPr id="542" name="Google Shape;542;p64"/>
          <p:cNvPicPr preferRelativeResize="0"/>
          <p:nvPr/>
        </p:nvPicPr>
        <p:blipFill>
          <a:blip r:embed="rId3">
            <a:alphaModFix/>
          </a:blip>
          <a:stretch>
            <a:fillRect/>
          </a:stretch>
        </p:blipFill>
        <p:spPr>
          <a:xfrm>
            <a:off x="5340275" y="1295050"/>
            <a:ext cx="2954400" cy="2954400"/>
          </a:xfrm>
          <a:prstGeom prst="roundRect">
            <a:avLst>
              <a:gd fmla="val 16667"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5"/>
          <p:cNvSpPr txBox="1"/>
          <p:nvPr>
            <p:ph type="title"/>
          </p:nvPr>
        </p:nvSpPr>
        <p:spPr>
          <a:xfrm>
            <a:off x="1460125" y="740388"/>
            <a:ext cx="3634200" cy="132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800"/>
              <a:t>Around $8,000-$15,000</a:t>
            </a:r>
            <a:endParaRPr sz="3800"/>
          </a:p>
        </p:txBody>
      </p:sp>
      <p:sp>
        <p:nvSpPr>
          <p:cNvPr id="548" name="Google Shape;548;p65"/>
          <p:cNvSpPr txBox="1"/>
          <p:nvPr>
            <p:ph idx="1" type="subTitle"/>
          </p:nvPr>
        </p:nvSpPr>
        <p:spPr>
          <a:xfrm>
            <a:off x="2776050" y="2237388"/>
            <a:ext cx="2390700" cy="66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This is the average amount for a well </a:t>
            </a:r>
            <a:r>
              <a:rPr lang="en"/>
              <a:t>equipped</a:t>
            </a:r>
            <a:r>
              <a:rPr lang="en"/>
              <a:t> MSE. We could budget better for less expensive components and be able to spend within the grant allowance.</a:t>
            </a:r>
            <a:endParaRPr/>
          </a:p>
        </p:txBody>
      </p:sp>
      <p:sp>
        <p:nvSpPr>
          <p:cNvPr id="549" name="Google Shape;549;p65"/>
          <p:cNvSpPr txBox="1"/>
          <p:nvPr/>
        </p:nvSpPr>
        <p:spPr>
          <a:xfrm>
            <a:off x="5804575" y="447525"/>
            <a:ext cx="32871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xygen"/>
                <a:ea typeface="Oxygen"/>
                <a:cs typeface="Oxygen"/>
                <a:sym typeface="Oxygen"/>
              </a:rPr>
              <a:t>For funding, we would apply for a Kluck Service Enrichment Grant. The Kluck Service Enrichment Grant funds projects on campus that helps organizations and projects that </a:t>
            </a:r>
            <a:r>
              <a:rPr lang="en">
                <a:latin typeface="Oxygen"/>
                <a:ea typeface="Oxygen"/>
                <a:cs typeface="Oxygen"/>
                <a:sym typeface="Oxygen"/>
              </a:rPr>
              <a:t>have</a:t>
            </a:r>
            <a:r>
              <a:rPr lang="en">
                <a:latin typeface="Oxygen"/>
                <a:ea typeface="Oxygen"/>
                <a:cs typeface="Oxygen"/>
                <a:sym typeface="Oxygen"/>
              </a:rPr>
              <a:t> a service component. The typical amount awarded for this is $300-$500 per grant. We think that this would be perfect funding for our project. This grant would be a great way to start the process of creating a sensory safe room on campus, as the amount of the grant would largely cover the estimated cost of the sensory safe room. These funds will be used to purchase light covers, paint for the walls, light fixture with multiple settings, and small fidget items. This small list could make a </a:t>
            </a:r>
            <a:r>
              <a:rPr lang="en">
                <a:latin typeface="Oxygen"/>
                <a:ea typeface="Oxygen"/>
                <a:cs typeface="Oxygen"/>
                <a:sym typeface="Oxygen"/>
              </a:rPr>
              <a:t>major</a:t>
            </a:r>
            <a:r>
              <a:rPr lang="en">
                <a:latin typeface="Oxygen"/>
                <a:ea typeface="Oxygen"/>
                <a:cs typeface="Oxygen"/>
                <a:sym typeface="Oxygen"/>
              </a:rPr>
              <a:t> difference on our campus. </a:t>
            </a:r>
            <a:endParaRPr>
              <a:latin typeface="Oxygen"/>
              <a:ea typeface="Oxygen"/>
              <a:cs typeface="Oxygen"/>
              <a:sym typeface="Oxyge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9"/>
          <p:cNvSpPr txBox="1"/>
          <p:nvPr>
            <p:ph type="title"/>
          </p:nvPr>
        </p:nvSpPr>
        <p:spPr>
          <a:xfrm>
            <a:off x="2302050" y="2439475"/>
            <a:ext cx="4713300" cy="952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Introduction</a:t>
            </a:r>
            <a:r>
              <a:rPr lang="en">
                <a:solidFill>
                  <a:schemeClr val="lt2"/>
                </a:solidFill>
              </a:rPr>
              <a:t>*</a:t>
            </a:r>
            <a:endParaRPr>
              <a:solidFill>
                <a:schemeClr val="lt2"/>
              </a:solidFill>
            </a:endParaRPr>
          </a:p>
        </p:txBody>
      </p:sp>
      <p:sp>
        <p:nvSpPr>
          <p:cNvPr id="349" name="Google Shape;349;p39"/>
          <p:cNvSpPr txBox="1"/>
          <p:nvPr>
            <p:ph idx="2" type="title"/>
          </p:nvPr>
        </p:nvSpPr>
        <p:spPr>
          <a:xfrm>
            <a:off x="1125125" y="2439475"/>
            <a:ext cx="939300" cy="9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350" name="Google Shape;350;p39"/>
          <p:cNvSpPr txBox="1"/>
          <p:nvPr>
            <p:ph idx="1" type="subTitle"/>
          </p:nvPr>
        </p:nvSpPr>
        <p:spPr>
          <a:xfrm>
            <a:off x="2302050" y="3570300"/>
            <a:ext cx="4713300" cy="50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 of a sensory safe room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grpSp>
        <p:nvGrpSpPr>
          <p:cNvPr id="554" name="Google Shape;554;p66"/>
          <p:cNvGrpSpPr/>
          <p:nvPr/>
        </p:nvGrpSpPr>
        <p:grpSpPr>
          <a:xfrm>
            <a:off x="590275" y="1821600"/>
            <a:ext cx="3840525" cy="2177401"/>
            <a:chOff x="590275" y="1821600"/>
            <a:chExt cx="3840525" cy="2177401"/>
          </a:xfrm>
        </p:grpSpPr>
        <p:sp>
          <p:nvSpPr>
            <p:cNvPr id="555" name="Google Shape;555;p66"/>
            <p:cNvSpPr/>
            <p:nvPr/>
          </p:nvSpPr>
          <p:spPr>
            <a:xfrm>
              <a:off x="590275" y="1821601"/>
              <a:ext cx="3655500" cy="2177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6"/>
            <p:cNvSpPr/>
            <p:nvPr/>
          </p:nvSpPr>
          <p:spPr>
            <a:xfrm>
              <a:off x="4184200" y="1821600"/>
              <a:ext cx="246600" cy="2177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 name="Google Shape;557;p66"/>
          <p:cNvSpPr txBox="1"/>
          <p:nvPr>
            <p:ph idx="1" type="subTitle"/>
          </p:nvPr>
        </p:nvSpPr>
        <p:spPr>
          <a:xfrm>
            <a:off x="5025775" y="539500"/>
            <a:ext cx="4065900" cy="109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Location is a </a:t>
            </a:r>
            <a:r>
              <a:rPr lang="en"/>
              <a:t>major</a:t>
            </a:r>
            <a:r>
              <a:rPr lang="en"/>
              <a:t> roadblock for projects like our proposed sensory safe room. Luckily, Ouachita’s faculty and staff are extremely receptive to supporting student projects and supporting those on campus who can benefit from proposals, such as a sensory safe room. Our proposed location for Ouachita’s first MSE is a space in the Riley-Hickingbotham library. We spoke with Dr. Wu and Kristi Smith, who were open to the idea of including the MSE in the library. </a:t>
            </a:r>
            <a:endParaRPr/>
          </a:p>
        </p:txBody>
      </p:sp>
      <p:sp>
        <p:nvSpPr>
          <p:cNvPr id="558" name="Google Shape;558;p66"/>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Location</a:t>
            </a:r>
            <a:r>
              <a:rPr lang="en">
                <a:solidFill>
                  <a:schemeClr val="lt2"/>
                </a:solidFill>
              </a:rPr>
              <a:t>*</a:t>
            </a:r>
            <a:endParaRPr>
              <a:solidFill>
                <a:schemeClr val="lt2"/>
              </a:solidFill>
            </a:endParaRPr>
          </a:p>
        </p:txBody>
      </p:sp>
      <p:sp>
        <p:nvSpPr>
          <p:cNvPr id="559" name="Google Shape;559;p66"/>
          <p:cNvSpPr txBox="1"/>
          <p:nvPr/>
        </p:nvSpPr>
        <p:spPr>
          <a:xfrm>
            <a:off x="5025775" y="3019500"/>
            <a:ext cx="3821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xygen"/>
                <a:ea typeface="Oxygen"/>
                <a:cs typeface="Oxygen"/>
                <a:sym typeface="Oxygen"/>
              </a:rPr>
              <a:t>Main concerns that come from this proposal is the lack of space that is available in the library. Our proposal for this specific issue is to indicate that, a study room or </a:t>
            </a:r>
            <a:r>
              <a:rPr lang="en">
                <a:solidFill>
                  <a:schemeClr val="lt1"/>
                </a:solidFill>
                <a:latin typeface="Oxygen"/>
                <a:ea typeface="Oxygen"/>
                <a:cs typeface="Oxygen"/>
                <a:sym typeface="Oxygen"/>
              </a:rPr>
              <a:t>allotted</a:t>
            </a:r>
            <a:r>
              <a:rPr lang="en">
                <a:solidFill>
                  <a:schemeClr val="lt1"/>
                </a:solidFill>
                <a:latin typeface="Oxygen"/>
                <a:ea typeface="Oxygen"/>
                <a:cs typeface="Oxygen"/>
                <a:sym typeface="Oxygen"/>
              </a:rPr>
              <a:t> space, can be a sensory safe room, as long as it is not being occupied by a </a:t>
            </a:r>
            <a:r>
              <a:rPr lang="en">
                <a:solidFill>
                  <a:schemeClr val="lt1"/>
                </a:solidFill>
                <a:latin typeface="Oxygen"/>
                <a:ea typeface="Oxygen"/>
                <a:cs typeface="Oxygen"/>
                <a:sym typeface="Oxygen"/>
              </a:rPr>
              <a:t>student</a:t>
            </a:r>
            <a:r>
              <a:rPr lang="en">
                <a:solidFill>
                  <a:schemeClr val="lt1"/>
                </a:solidFill>
                <a:latin typeface="Oxygen"/>
                <a:ea typeface="Oxygen"/>
                <a:cs typeface="Oxygen"/>
                <a:sym typeface="Oxygen"/>
              </a:rPr>
              <a:t> who is using the space to regulate, this is could be used by a student who simply needs a space to study. </a:t>
            </a:r>
            <a:endParaRPr>
              <a:solidFill>
                <a:schemeClr val="lt1"/>
              </a:solidFill>
              <a:latin typeface="Oxygen"/>
              <a:ea typeface="Oxygen"/>
              <a:cs typeface="Oxygen"/>
              <a:sym typeface="Oxygen"/>
            </a:endParaRPr>
          </a:p>
        </p:txBody>
      </p:sp>
      <p:pic>
        <p:nvPicPr>
          <p:cNvPr id="560" name="Google Shape;560;p66"/>
          <p:cNvPicPr preferRelativeResize="0"/>
          <p:nvPr/>
        </p:nvPicPr>
        <p:blipFill>
          <a:blip r:embed="rId3">
            <a:alphaModFix/>
          </a:blip>
          <a:stretch>
            <a:fillRect/>
          </a:stretch>
        </p:blipFill>
        <p:spPr>
          <a:xfrm>
            <a:off x="903400" y="1913688"/>
            <a:ext cx="3214275" cy="19932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7"/>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concerns</a:t>
            </a:r>
            <a:r>
              <a:rPr lang="en">
                <a:solidFill>
                  <a:schemeClr val="lt2"/>
                </a:solidFill>
              </a:rPr>
              <a:t>*</a:t>
            </a:r>
            <a:endParaRPr/>
          </a:p>
        </p:txBody>
      </p:sp>
      <p:sp>
        <p:nvSpPr>
          <p:cNvPr id="566" name="Google Shape;566;p67"/>
          <p:cNvSpPr txBox="1"/>
          <p:nvPr>
            <p:ph idx="2" type="title"/>
          </p:nvPr>
        </p:nvSpPr>
        <p:spPr>
          <a:xfrm>
            <a:off x="947450" y="1450475"/>
            <a:ext cx="5943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567" name="Google Shape;567;p67"/>
          <p:cNvSpPr txBox="1"/>
          <p:nvPr>
            <p:ph idx="1" type="subTitle"/>
          </p:nvPr>
        </p:nvSpPr>
        <p:spPr>
          <a:xfrm>
            <a:off x="1620750" y="1450475"/>
            <a:ext cx="1571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Hours of availability</a:t>
            </a:r>
            <a:endParaRPr/>
          </a:p>
        </p:txBody>
      </p:sp>
      <p:sp>
        <p:nvSpPr>
          <p:cNvPr id="568" name="Google Shape;568;p67"/>
          <p:cNvSpPr txBox="1"/>
          <p:nvPr>
            <p:ph idx="3" type="title"/>
          </p:nvPr>
        </p:nvSpPr>
        <p:spPr>
          <a:xfrm>
            <a:off x="947450" y="2114225"/>
            <a:ext cx="5943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569" name="Google Shape;569;p67"/>
          <p:cNvSpPr txBox="1"/>
          <p:nvPr>
            <p:ph idx="4" type="subTitle"/>
          </p:nvPr>
        </p:nvSpPr>
        <p:spPr>
          <a:xfrm>
            <a:off x="1620750" y="2114225"/>
            <a:ext cx="1571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Rules and expectations</a:t>
            </a:r>
            <a:endParaRPr/>
          </a:p>
        </p:txBody>
      </p:sp>
      <p:sp>
        <p:nvSpPr>
          <p:cNvPr id="570" name="Google Shape;570;p67"/>
          <p:cNvSpPr txBox="1"/>
          <p:nvPr>
            <p:ph idx="5" type="title"/>
          </p:nvPr>
        </p:nvSpPr>
        <p:spPr>
          <a:xfrm>
            <a:off x="947450" y="2777975"/>
            <a:ext cx="5943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571" name="Google Shape;571;p67"/>
          <p:cNvSpPr txBox="1"/>
          <p:nvPr>
            <p:ph idx="6" type="subTitle"/>
          </p:nvPr>
        </p:nvSpPr>
        <p:spPr>
          <a:xfrm>
            <a:off x="1620750" y="2777975"/>
            <a:ext cx="1571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Regulation of use </a:t>
            </a:r>
            <a:endParaRPr/>
          </a:p>
        </p:txBody>
      </p:sp>
      <p:sp>
        <p:nvSpPr>
          <p:cNvPr id="572" name="Google Shape;572;p67"/>
          <p:cNvSpPr txBox="1"/>
          <p:nvPr>
            <p:ph idx="7" type="title"/>
          </p:nvPr>
        </p:nvSpPr>
        <p:spPr>
          <a:xfrm>
            <a:off x="947450" y="3441725"/>
            <a:ext cx="594300" cy="50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573" name="Google Shape;573;p67"/>
          <p:cNvSpPr txBox="1"/>
          <p:nvPr>
            <p:ph idx="8" type="subTitle"/>
          </p:nvPr>
        </p:nvSpPr>
        <p:spPr>
          <a:xfrm>
            <a:off x="1620750" y="3441725"/>
            <a:ext cx="15714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Staff monitoring and involvement</a:t>
            </a:r>
            <a:endParaRPr/>
          </a:p>
        </p:txBody>
      </p:sp>
      <p:sp>
        <p:nvSpPr>
          <p:cNvPr id="574" name="Google Shape;574;p67"/>
          <p:cNvSpPr txBox="1"/>
          <p:nvPr>
            <p:ph idx="15" type="subTitle"/>
          </p:nvPr>
        </p:nvSpPr>
        <p:spPr>
          <a:xfrm>
            <a:off x="4453675" y="1450475"/>
            <a:ext cx="23652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Limited to the operating hours of the library already set in place. </a:t>
            </a:r>
            <a:endParaRPr/>
          </a:p>
        </p:txBody>
      </p:sp>
      <p:sp>
        <p:nvSpPr>
          <p:cNvPr id="575" name="Google Shape;575;p67"/>
          <p:cNvSpPr txBox="1"/>
          <p:nvPr>
            <p:ph idx="17" type="subTitle"/>
          </p:nvPr>
        </p:nvSpPr>
        <p:spPr>
          <a:xfrm>
            <a:off x="4453675" y="2114225"/>
            <a:ext cx="21567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Operating under the rules and regulations of the library. </a:t>
            </a:r>
            <a:endParaRPr/>
          </a:p>
        </p:txBody>
      </p:sp>
      <p:sp>
        <p:nvSpPr>
          <p:cNvPr id="576" name="Google Shape;576;p67"/>
          <p:cNvSpPr txBox="1"/>
          <p:nvPr>
            <p:ph idx="19" type="subTitle"/>
          </p:nvPr>
        </p:nvSpPr>
        <p:spPr>
          <a:xfrm>
            <a:off x="4453675" y="2777975"/>
            <a:ext cx="23652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Available for any student, hoping to work under ethics and understanding. </a:t>
            </a:r>
            <a:endParaRPr/>
          </a:p>
        </p:txBody>
      </p:sp>
      <p:sp>
        <p:nvSpPr>
          <p:cNvPr id="577" name="Google Shape;577;p67"/>
          <p:cNvSpPr txBox="1"/>
          <p:nvPr>
            <p:ph idx="21" type="subTitle"/>
          </p:nvPr>
        </p:nvSpPr>
        <p:spPr>
          <a:xfrm>
            <a:off x="4453675" y="3613775"/>
            <a:ext cx="2365200" cy="503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Staff would have to regulate until a better idea is proposed. Potentially having ID card regulation. </a:t>
            </a:r>
            <a:endParaRPr/>
          </a:p>
        </p:txBody>
      </p:sp>
      <p:sp>
        <p:nvSpPr>
          <p:cNvPr id="578" name="Google Shape;578;p67"/>
          <p:cNvSpPr/>
          <p:nvPr/>
        </p:nvSpPr>
        <p:spPr>
          <a:xfrm>
            <a:off x="3006425" y="1575275"/>
            <a:ext cx="941700" cy="253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p>
        </p:txBody>
      </p:sp>
      <p:sp>
        <p:nvSpPr>
          <p:cNvPr id="579" name="Google Shape;579;p67"/>
          <p:cNvSpPr/>
          <p:nvPr/>
        </p:nvSpPr>
        <p:spPr>
          <a:xfrm>
            <a:off x="3006425" y="2239025"/>
            <a:ext cx="941700" cy="253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p>
        </p:txBody>
      </p:sp>
      <p:sp>
        <p:nvSpPr>
          <p:cNvPr id="580" name="Google Shape;580;p67"/>
          <p:cNvSpPr/>
          <p:nvPr/>
        </p:nvSpPr>
        <p:spPr>
          <a:xfrm>
            <a:off x="3006425" y="2902775"/>
            <a:ext cx="941700" cy="253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p>
        </p:txBody>
      </p:sp>
      <p:sp>
        <p:nvSpPr>
          <p:cNvPr id="581" name="Google Shape;581;p67"/>
          <p:cNvSpPr/>
          <p:nvPr/>
        </p:nvSpPr>
        <p:spPr>
          <a:xfrm>
            <a:off x="3271150" y="3613775"/>
            <a:ext cx="941700" cy="253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8"/>
          <p:cNvSpPr txBox="1"/>
          <p:nvPr>
            <p:ph type="title"/>
          </p:nvPr>
        </p:nvSpPr>
        <p:spPr>
          <a:xfrm>
            <a:off x="2160300" y="1912675"/>
            <a:ext cx="4823400" cy="108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Conclusion</a:t>
            </a:r>
            <a:r>
              <a:rPr lang="en">
                <a:solidFill>
                  <a:schemeClr val="lt2"/>
                </a:solidFill>
              </a:rPr>
              <a:t>*</a:t>
            </a:r>
            <a:endParaRPr>
              <a:solidFill>
                <a:schemeClr val="lt2"/>
              </a:solidFill>
            </a:endParaRPr>
          </a:p>
        </p:txBody>
      </p:sp>
      <p:sp>
        <p:nvSpPr>
          <p:cNvPr id="587" name="Google Shape;587;p68"/>
          <p:cNvSpPr txBox="1"/>
          <p:nvPr>
            <p:ph idx="2" type="title"/>
          </p:nvPr>
        </p:nvSpPr>
        <p:spPr>
          <a:xfrm>
            <a:off x="4089600" y="811975"/>
            <a:ext cx="964800" cy="94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6</a:t>
            </a:r>
            <a:r>
              <a:rPr lang="en"/>
              <a:t>.</a:t>
            </a:r>
            <a:endParaRPr/>
          </a:p>
        </p:txBody>
      </p:sp>
      <p:sp>
        <p:nvSpPr>
          <p:cNvPr id="588" name="Google Shape;588;p68"/>
          <p:cNvSpPr txBox="1"/>
          <p:nvPr>
            <p:ph idx="1" type="subTitle"/>
          </p:nvPr>
        </p:nvSpPr>
        <p:spPr>
          <a:xfrm>
            <a:off x="2160300" y="4104875"/>
            <a:ext cx="4823400" cy="50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Conclusion of proposal and how we can move forward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9"/>
          <p:cNvSpPr txBox="1"/>
          <p:nvPr>
            <p:ph type="ctrTitle"/>
          </p:nvPr>
        </p:nvSpPr>
        <p:spPr>
          <a:xfrm>
            <a:off x="946663" y="1597175"/>
            <a:ext cx="5052900" cy="166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500"/>
              <a:t>Think about how you would feel on a campus not designed for you.</a:t>
            </a:r>
            <a:endParaRPr sz="4500"/>
          </a:p>
        </p:txBody>
      </p:sp>
      <p:sp>
        <p:nvSpPr>
          <p:cNvPr id="594" name="Google Shape;594;p69"/>
          <p:cNvSpPr txBox="1"/>
          <p:nvPr>
            <p:ph idx="1" type="subTitle"/>
          </p:nvPr>
        </p:nvSpPr>
        <p:spPr>
          <a:xfrm>
            <a:off x="4265725" y="3781025"/>
            <a:ext cx="4653900" cy="411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Although there is limited research that has been provided about college aged individuals with autism, there has been plenty of research to prove this is an excellent idea for younger children.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70"/>
          <p:cNvSpPr txBox="1"/>
          <p:nvPr>
            <p:ph type="ctrTitle"/>
          </p:nvPr>
        </p:nvSpPr>
        <p:spPr>
          <a:xfrm>
            <a:off x="937588" y="1986550"/>
            <a:ext cx="5052900" cy="166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400"/>
              <a:t>Take into consideration what you can do to give back to those around you. </a:t>
            </a:r>
            <a:endParaRPr sz="4400"/>
          </a:p>
        </p:txBody>
      </p:sp>
      <p:sp>
        <p:nvSpPr>
          <p:cNvPr id="600" name="Google Shape;600;p70"/>
          <p:cNvSpPr txBox="1"/>
          <p:nvPr>
            <p:ph idx="1" type="subTitle"/>
          </p:nvPr>
        </p:nvSpPr>
        <p:spPr>
          <a:xfrm>
            <a:off x="4265703" y="3790075"/>
            <a:ext cx="4798800" cy="411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We think this proposal and project would be an excellent start to giving back to every student on campus. It would also put Ouachita as one of the first college campuses with a sensory safe room in the United States.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71"/>
          <p:cNvSpPr txBox="1"/>
          <p:nvPr>
            <p:ph type="ctrTitle"/>
          </p:nvPr>
        </p:nvSpPr>
        <p:spPr>
          <a:xfrm>
            <a:off x="982888" y="1370775"/>
            <a:ext cx="5052900" cy="166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 want to make a change and be a change.</a:t>
            </a:r>
            <a:endParaRPr/>
          </a:p>
        </p:txBody>
      </p:sp>
      <p:sp>
        <p:nvSpPr>
          <p:cNvPr id="606" name="Google Shape;606;p71"/>
          <p:cNvSpPr txBox="1"/>
          <p:nvPr>
            <p:ph idx="1" type="subTitle"/>
          </p:nvPr>
        </p:nvSpPr>
        <p:spPr>
          <a:xfrm>
            <a:off x="4301928" y="3808175"/>
            <a:ext cx="4726500" cy="411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We wanted to propose this idea to help be an advocate for students that cannot advocate for themselves and make this campus feel more like home for them just as much as it does for us.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2"/>
          <p:cNvSpPr txBox="1"/>
          <p:nvPr>
            <p:ph type="ctrTitle"/>
          </p:nvPr>
        </p:nvSpPr>
        <p:spPr>
          <a:xfrm>
            <a:off x="991913" y="1434175"/>
            <a:ext cx="5052900" cy="166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 hope that you will join us on this journey. </a:t>
            </a:r>
            <a:endParaRPr/>
          </a:p>
        </p:txBody>
      </p:sp>
      <p:sp>
        <p:nvSpPr>
          <p:cNvPr id="612" name="Google Shape;612;p72"/>
          <p:cNvSpPr txBox="1"/>
          <p:nvPr>
            <p:ph idx="1" type="subTitle"/>
          </p:nvPr>
        </p:nvSpPr>
        <p:spPr>
          <a:xfrm>
            <a:off x="4283813" y="4197563"/>
            <a:ext cx="3859200" cy="411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Thank you for your time.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3"/>
          <p:cNvSpPr txBox="1"/>
          <p:nvPr>
            <p:ph idx="1" type="body"/>
          </p:nvPr>
        </p:nvSpPr>
        <p:spPr>
          <a:xfrm>
            <a:off x="35250" y="444750"/>
            <a:ext cx="9073500" cy="4789200"/>
          </a:xfrm>
          <a:prstGeom prst="rect">
            <a:avLst/>
          </a:prstGeom>
        </p:spPr>
        <p:txBody>
          <a:bodyPr anchorCtr="0" anchor="t" bIns="91425" lIns="91425" spcFirstLastPara="1" rIns="91425" wrap="square" tIns="91425">
            <a:noAutofit/>
          </a:bodyPr>
          <a:lstStyle/>
          <a:p>
            <a:pPr indent="-355600" lvl="0" marL="711200" rtl="0" algn="ctr">
              <a:lnSpc>
                <a:spcPct val="138000"/>
              </a:lnSpc>
              <a:spcBef>
                <a:spcPts val="0"/>
              </a:spcBef>
              <a:spcAft>
                <a:spcPts val="0"/>
              </a:spcAft>
              <a:buNone/>
            </a:pPr>
            <a:r>
              <a:t/>
            </a:r>
            <a:endParaRPr b="1" sz="1200">
              <a:solidFill>
                <a:srgbClr val="000000"/>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Accardo, A. L., Bean, K., Cook, B., Gillies, A., Edgington, R., Kuder, S. J., &amp; Bomgardner, E. M. (2019). College access, success and equity for students on the autism spectrum. </a:t>
            </a:r>
            <a:r>
              <a:rPr i="1" lang="en" sz="700">
                <a:solidFill>
                  <a:srgbClr val="000000"/>
                </a:solidFill>
                <a:latin typeface="Times New Roman"/>
                <a:ea typeface="Times New Roman"/>
                <a:cs typeface="Times New Roman"/>
                <a:sym typeface="Times New Roman"/>
              </a:rPr>
              <a:t>Journal of Autism and Developmental Disorders</a:t>
            </a:r>
            <a:r>
              <a:rPr lang="en" sz="700">
                <a:solidFill>
                  <a:srgbClr val="000000"/>
                </a:solidFill>
                <a:latin typeface="Times New Roman"/>
                <a:ea typeface="Times New Roman"/>
                <a:cs typeface="Times New Roman"/>
                <a:sym typeface="Times New Roman"/>
              </a:rPr>
              <a:t>, </a:t>
            </a:r>
            <a:r>
              <a:rPr i="1" lang="en" sz="700">
                <a:solidFill>
                  <a:srgbClr val="000000"/>
                </a:solidFill>
                <a:latin typeface="Times New Roman"/>
                <a:ea typeface="Times New Roman"/>
                <a:cs typeface="Times New Roman"/>
                <a:sym typeface="Times New Roman"/>
              </a:rPr>
              <a:t>49</a:t>
            </a:r>
            <a:r>
              <a:rPr lang="en" sz="700">
                <a:solidFill>
                  <a:srgbClr val="000000"/>
                </a:solidFill>
                <a:latin typeface="Times New Roman"/>
                <a:ea typeface="Times New Roman"/>
                <a:cs typeface="Times New Roman"/>
                <a:sym typeface="Times New Roman"/>
              </a:rPr>
              <a:t>(12), 4877–4890. https://doi.org/10.1007/s10803-019-04205-8</a:t>
            </a:r>
            <a:endParaRPr sz="700">
              <a:solidFill>
                <a:srgbClr val="000000"/>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Bolourian, Y., Zeedyk, S. M., &amp; Blacher, J. (2018). Autism and the university experience: Narratives from students with Neurodevelopmental Disorders. </a:t>
            </a:r>
            <a:r>
              <a:rPr i="1" lang="en" sz="700">
                <a:solidFill>
                  <a:srgbClr val="000000"/>
                </a:solidFill>
                <a:latin typeface="Times New Roman"/>
                <a:ea typeface="Times New Roman"/>
                <a:cs typeface="Times New Roman"/>
                <a:sym typeface="Times New Roman"/>
              </a:rPr>
              <a:t>Journal of Autism and Developmental Disorders</a:t>
            </a:r>
            <a:r>
              <a:rPr lang="en" sz="700">
                <a:solidFill>
                  <a:srgbClr val="000000"/>
                </a:solidFill>
                <a:latin typeface="Times New Roman"/>
                <a:ea typeface="Times New Roman"/>
                <a:cs typeface="Times New Roman"/>
                <a:sym typeface="Times New Roman"/>
              </a:rPr>
              <a:t>, </a:t>
            </a:r>
            <a:r>
              <a:rPr i="1" lang="en" sz="700">
                <a:solidFill>
                  <a:srgbClr val="000000"/>
                </a:solidFill>
                <a:latin typeface="Times New Roman"/>
                <a:ea typeface="Times New Roman"/>
                <a:cs typeface="Times New Roman"/>
                <a:sym typeface="Times New Roman"/>
              </a:rPr>
              <a:t>48</a:t>
            </a:r>
            <a:r>
              <a:rPr lang="en" sz="700">
                <a:solidFill>
                  <a:srgbClr val="000000"/>
                </a:solidFill>
                <a:latin typeface="Times New Roman"/>
                <a:ea typeface="Times New Roman"/>
                <a:cs typeface="Times New Roman"/>
                <a:sym typeface="Times New Roman"/>
              </a:rPr>
              <a:t>(10), 3330–3343. https://doi.org/10.1007/s10803-018-3599-5</a:t>
            </a:r>
            <a:endParaRPr sz="700">
              <a:solidFill>
                <a:srgbClr val="000000"/>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Camacho, R., Anderson, A., Moore, D. W., &amp; Furlonger, B. (2014). Conducting a function-based intervention in a school setting to reduce inappropriate behaviour of a child with autism. </a:t>
            </a:r>
            <a:r>
              <a:rPr i="1" lang="en" sz="700">
                <a:solidFill>
                  <a:srgbClr val="000000"/>
                </a:solidFill>
                <a:latin typeface="Times New Roman"/>
                <a:ea typeface="Times New Roman"/>
                <a:cs typeface="Times New Roman"/>
                <a:sym typeface="Times New Roman"/>
              </a:rPr>
              <a:t>Behaviour Change</a:t>
            </a:r>
            <a:r>
              <a:rPr lang="en" sz="700">
                <a:solidFill>
                  <a:srgbClr val="000000"/>
                </a:solidFill>
                <a:latin typeface="Times New Roman"/>
                <a:ea typeface="Times New Roman"/>
                <a:cs typeface="Times New Roman"/>
                <a:sym typeface="Times New Roman"/>
              </a:rPr>
              <a:t>, </a:t>
            </a:r>
            <a:r>
              <a:rPr i="1" lang="en" sz="700">
                <a:solidFill>
                  <a:srgbClr val="000000"/>
                </a:solidFill>
                <a:latin typeface="Times New Roman"/>
                <a:ea typeface="Times New Roman"/>
                <a:cs typeface="Times New Roman"/>
                <a:sym typeface="Times New Roman"/>
              </a:rPr>
              <a:t>31</a:t>
            </a:r>
            <a:r>
              <a:rPr lang="en" sz="700">
                <a:solidFill>
                  <a:srgbClr val="000000"/>
                </a:solidFill>
                <a:latin typeface="Times New Roman"/>
                <a:ea typeface="Times New Roman"/>
                <a:cs typeface="Times New Roman"/>
                <a:sym typeface="Times New Roman"/>
              </a:rPr>
              <a:t>(1), 65–77.</a:t>
            </a:r>
            <a:r>
              <a:rPr lang="en" sz="700">
                <a:solidFill>
                  <a:srgbClr val="000000"/>
                </a:solidFill>
                <a:uFill>
                  <a:noFill/>
                </a:uFill>
                <a:latin typeface="Times New Roman"/>
                <a:ea typeface="Times New Roman"/>
                <a:cs typeface="Times New Roman"/>
                <a:sym typeface="Times New Roman"/>
                <a:hlinkClick r:id="rId3">
                  <a:extLst>
                    <a:ext uri="{A12FA001-AC4F-418D-AE19-62706E023703}">
                      <ahyp:hlinkClr val="tx"/>
                    </a:ext>
                  </a:extLst>
                </a:hlinkClick>
              </a:rPr>
              <a:t> </a:t>
            </a:r>
            <a:r>
              <a:rPr lang="en" sz="700" u="sng">
                <a:solidFill>
                  <a:srgbClr val="1155CC"/>
                </a:solidFill>
                <a:latin typeface="Times New Roman"/>
                <a:ea typeface="Times New Roman"/>
                <a:cs typeface="Times New Roman"/>
                <a:sym typeface="Times New Roman"/>
                <a:hlinkClick r:id="rId4">
                  <a:extLst>
                    <a:ext uri="{A12FA001-AC4F-418D-AE19-62706E023703}">
                      <ahyp:hlinkClr val="tx"/>
                    </a:ext>
                  </a:extLst>
                </a:hlinkClick>
              </a:rPr>
              <a:t>https://doi.org/10.1017/bec.2013.33</a:t>
            </a:r>
            <a:endParaRPr sz="700" u="sng">
              <a:solidFill>
                <a:srgbClr val="1155CC"/>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222222"/>
                </a:solidFill>
                <a:latin typeface="Times New Roman"/>
                <a:ea typeface="Times New Roman"/>
                <a:cs typeface="Times New Roman"/>
                <a:sym typeface="Times New Roman"/>
              </a:rPr>
              <a:t>Cameron, A., Burns, P., Garner, A., Lau, S., Dixon, R., Pascoe, C., &amp; Szafraniec, M. (2020). Making sense of multi-sensory environments: A scoping review. </a:t>
            </a:r>
            <a:r>
              <a:rPr i="1" lang="en" sz="700">
                <a:solidFill>
                  <a:srgbClr val="222222"/>
                </a:solidFill>
                <a:latin typeface="Times New Roman"/>
                <a:ea typeface="Times New Roman"/>
                <a:cs typeface="Times New Roman"/>
                <a:sym typeface="Times New Roman"/>
              </a:rPr>
              <a:t>International Journal of Disability, Development and Education</a:t>
            </a:r>
            <a:r>
              <a:rPr lang="en" sz="700">
                <a:solidFill>
                  <a:srgbClr val="222222"/>
                </a:solidFill>
                <a:latin typeface="Times New Roman"/>
                <a:ea typeface="Times New Roman"/>
                <a:cs typeface="Times New Roman"/>
                <a:sym typeface="Times New Roman"/>
              </a:rPr>
              <a:t>, </a:t>
            </a:r>
            <a:r>
              <a:rPr i="1" lang="en" sz="700">
                <a:solidFill>
                  <a:srgbClr val="222222"/>
                </a:solidFill>
                <a:latin typeface="Times New Roman"/>
                <a:ea typeface="Times New Roman"/>
                <a:cs typeface="Times New Roman"/>
                <a:sym typeface="Times New Roman"/>
              </a:rPr>
              <a:t>67</a:t>
            </a:r>
            <a:r>
              <a:rPr lang="en" sz="700">
                <a:solidFill>
                  <a:srgbClr val="222222"/>
                </a:solidFill>
                <a:latin typeface="Times New Roman"/>
                <a:ea typeface="Times New Roman"/>
                <a:cs typeface="Times New Roman"/>
                <a:sym typeface="Times New Roman"/>
              </a:rPr>
              <a:t>(6), 630-656.</a:t>
            </a:r>
            <a:endParaRPr sz="700">
              <a:solidFill>
                <a:srgbClr val="222222"/>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Crane, L., Davidson, I., Prosser, R., &amp; Pellicano, E. (2019). Understanding psychiatrists' knowledge, attitudes and experiences in identifying and supporting their patients on the autism spectrum: Online survey. </a:t>
            </a:r>
            <a:r>
              <a:rPr i="1" lang="en" sz="700">
                <a:solidFill>
                  <a:srgbClr val="000000"/>
                </a:solidFill>
                <a:latin typeface="Times New Roman"/>
                <a:ea typeface="Times New Roman"/>
                <a:cs typeface="Times New Roman"/>
                <a:sym typeface="Times New Roman"/>
              </a:rPr>
              <a:t>BJPsych Open</a:t>
            </a:r>
            <a:r>
              <a:rPr lang="en" sz="700">
                <a:solidFill>
                  <a:srgbClr val="000000"/>
                </a:solidFill>
                <a:latin typeface="Times New Roman"/>
                <a:ea typeface="Times New Roman"/>
                <a:cs typeface="Times New Roman"/>
                <a:sym typeface="Times New Roman"/>
              </a:rPr>
              <a:t>, </a:t>
            </a:r>
            <a:r>
              <a:rPr i="1" lang="en" sz="700">
                <a:solidFill>
                  <a:srgbClr val="000000"/>
                </a:solidFill>
                <a:latin typeface="Times New Roman"/>
                <a:ea typeface="Times New Roman"/>
                <a:cs typeface="Times New Roman"/>
                <a:sym typeface="Times New Roman"/>
              </a:rPr>
              <a:t>5</a:t>
            </a:r>
            <a:r>
              <a:rPr lang="en" sz="700">
                <a:solidFill>
                  <a:srgbClr val="000000"/>
                </a:solidFill>
                <a:latin typeface="Times New Roman"/>
                <a:ea typeface="Times New Roman"/>
                <a:cs typeface="Times New Roman"/>
                <a:sym typeface="Times New Roman"/>
              </a:rPr>
              <a:t>(3). https://doi.org/10.1192/bjo.2019.12</a:t>
            </a:r>
            <a:endParaRPr sz="700">
              <a:solidFill>
                <a:srgbClr val="000000"/>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Elias, R., &amp; White, S. W. (2017). Autism goes to college: Understanding the needs of a student population on the rise. </a:t>
            </a:r>
            <a:r>
              <a:rPr i="1" lang="en" sz="700">
                <a:solidFill>
                  <a:srgbClr val="000000"/>
                </a:solidFill>
                <a:latin typeface="Times New Roman"/>
                <a:ea typeface="Times New Roman"/>
                <a:cs typeface="Times New Roman"/>
                <a:sym typeface="Times New Roman"/>
              </a:rPr>
              <a:t>Journal of Autism and Developmental Disorders</a:t>
            </a:r>
            <a:r>
              <a:rPr lang="en" sz="700">
                <a:solidFill>
                  <a:srgbClr val="000000"/>
                </a:solidFill>
                <a:latin typeface="Times New Roman"/>
                <a:ea typeface="Times New Roman"/>
                <a:cs typeface="Times New Roman"/>
                <a:sym typeface="Times New Roman"/>
              </a:rPr>
              <a:t>, </a:t>
            </a:r>
            <a:r>
              <a:rPr i="1" lang="en" sz="700">
                <a:solidFill>
                  <a:srgbClr val="000000"/>
                </a:solidFill>
                <a:latin typeface="Times New Roman"/>
                <a:ea typeface="Times New Roman"/>
                <a:cs typeface="Times New Roman"/>
                <a:sym typeface="Times New Roman"/>
              </a:rPr>
              <a:t>48</a:t>
            </a:r>
            <a:r>
              <a:rPr lang="en" sz="700">
                <a:solidFill>
                  <a:srgbClr val="000000"/>
                </a:solidFill>
                <a:latin typeface="Times New Roman"/>
                <a:ea typeface="Times New Roman"/>
                <a:cs typeface="Times New Roman"/>
                <a:sym typeface="Times New Roman"/>
              </a:rPr>
              <a:t>(3), 732–746. https://doi.org/10.1007/s10803-017-3075-7</a:t>
            </a:r>
            <a:endParaRPr sz="700">
              <a:solidFill>
                <a:srgbClr val="000000"/>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Gaines, K., Curry, Z., Shroyer, J. A., Amor, C., &amp; Lock, R. H. (2014). The Perceived Effects Of Visual Design And Features On Students With Autism Spectrum Disorder. </a:t>
            </a:r>
            <a:r>
              <a:rPr i="1" lang="en" sz="700">
                <a:solidFill>
                  <a:srgbClr val="000000"/>
                </a:solidFill>
                <a:latin typeface="Times New Roman"/>
                <a:ea typeface="Times New Roman"/>
                <a:cs typeface="Times New Roman"/>
                <a:sym typeface="Times New Roman"/>
              </a:rPr>
              <a:t>Journal of Architectural and Planning Research</a:t>
            </a:r>
            <a:r>
              <a:rPr lang="en" sz="700">
                <a:solidFill>
                  <a:srgbClr val="000000"/>
                </a:solidFill>
                <a:latin typeface="Times New Roman"/>
                <a:ea typeface="Times New Roman"/>
                <a:cs typeface="Times New Roman"/>
                <a:sym typeface="Times New Roman"/>
              </a:rPr>
              <a:t>, </a:t>
            </a:r>
            <a:r>
              <a:rPr i="1" lang="en" sz="700">
                <a:solidFill>
                  <a:srgbClr val="000000"/>
                </a:solidFill>
                <a:latin typeface="Times New Roman"/>
                <a:ea typeface="Times New Roman"/>
                <a:cs typeface="Times New Roman"/>
                <a:sym typeface="Times New Roman"/>
              </a:rPr>
              <a:t>31</a:t>
            </a:r>
            <a:r>
              <a:rPr lang="en" sz="700">
                <a:solidFill>
                  <a:srgbClr val="000000"/>
                </a:solidFill>
                <a:latin typeface="Times New Roman"/>
                <a:ea typeface="Times New Roman"/>
                <a:cs typeface="Times New Roman"/>
                <a:sym typeface="Times New Roman"/>
              </a:rPr>
              <a:t>(4).</a:t>
            </a:r>
            <a:endParaRPr sz="700">
              <a:solidFill>
                <a:srgbClr val="000000"/>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Kuhaneck, H. M., &amp; Kelleher, J. (2015). Development of the classroom sensory environment assessment (CSEA). </a:t>
            </a:r>
            <a:r>
              <a:rPr i="1" lang="en" sz="700">
                <a:solidFill>
                  <a:srgbClr val="000000"/>
                </a:solidFill>
                <a:latin typeface="Times New Roman"/>
                <a:ea typeface="Times New Roman"/>
                <a:cs typeface="Times New Roman"/>
                <a:sym typeface="Times New Roman"/>
              </a:rPr>
              <a:t>The American Journal of Occupational Therapy</a:t>
            </a:r>
            <a:r>
              <a:rPr lang="en" sz="700">
                <a:solidFill>
                  <a:srgbClr val="000000"/>
                </a:solidFill>
                <a:latin typeface="Times New Roman"/>
                <a:ea typeface="Times New Roman"/>
                <a:cs typeface="Times New Roman"/>
                <a:sym typeface="Times New Roman"/>
              </a:rPr>
              <a:t>, </a:t>
            </a:r>
            <a:r>
              <a:rPr i="1" lang="en" sz="700">
                <a:solidFill>
                  <a:srgbClr val="000000"/>
                </a:solidFill>
                <a:latin typeface="Times New Roman"/>
                <a:ea typeface="Times New Roman"/>
                <a:cs typeface="Times New Roman"/>
                <a:sym typeface="Times New Roman"/>
              </a:rPr>
              <a:t>69</a:t>
            </a:r>
            <a:r>
              <a:rPr lang="en" sz="700">
                <a:solidFill>
                  <a:srgbClr val="000000"/>
                </a:solidFill>
                <a:latin typeface="Times New Roman"/>
                <a:ea typeface="Times New Roman"/>
                <a:cs typeface="Times New Roman"/>
                <a:sym typeface="Times New Roman"/>
              </a:rPr>
              <a:t>(6).</a:t>
            </a:r>
            <a:r>
              <a:rPr lang="en" sz="700">
                <a:solidFill>
                  <a:srgbClr val="000000"/>
                </a:solidFill>
                <a:uFill>
                  <a:noFill/>
                </a:uFill>
                <a:latin typeface="Times New Roman"/>
                <a:ea typeface="Times New Roman"/>
                <a:cs typeface="Times New Roman"/>
                <a:sym typeface="Times New Roman"/>
                <a:hlinkClick r:id="rId5">
                  <a:extLst>
                    <a:ext uri="{A12FA001-AC4F-418D-AE19-62706E023703}">
                      <ahyp:hlinkClr val="tx"/>
                    </a:ext>
                  </a:extLst>
                </a:hlinkClick>
              </a:rPr>
              <a:t> </a:t>
            </a:r>
            <a:r>
              <a:rPr lang="en" sz="700" u="sng">
                <a:solidFill>
                  <a:srgbClr val="1155CC"/>
                </a:solidFill>
                <a:latin typeface="Times New Roman"/>
                <a:ea typeface="Times New Roman"/>
                <a:cs typeface="Times New Roman"/>
                <a:sym typeface="Times New Roman"/>
                <a:hlinkClick r:id="rId6">
                  <a:extLst>
                    <a:ext uri="{A12FA001-AC4F-418D-AE19-62706E023703}">
                      <ahyp:hlinkClr val="tx"/>
                    </a:ext>
                  </a:extLst>
                </a:hlinkClick>
              </a:rPr>
              <a:t>https://doi.org/10.5014/ajot.2015.019430</a:t>
            </a:r>
            <a:r>
              <a:rPr lang="en" sz="700">
                <a:solidFill>
                  <a:srgbClr val="000000"/>
                </a:solidFill>
                <a:latin typeface="Times New Roman"/>
                <a:ea typeface="Times New Roman"/>
                <a:cs typeface="Times New Roman"/>
                <a:sym typeface="Times New Roman"/>
              </a:rPr>
              <a:t>         </a:t>
            </a:r>
            <a:endParaRPr sz="700">
              <a:solidFill>
                <a:srgbClr val="000000"/>
              </a:solidFill>
              <a:latin typeface="Times New Roman"/>
              <a:ea typeface="Times New Roman"/>
              <a:cs typeface="Times New Roman"/>
              <a:sym typeface="Times New Roman"/>
            </a:endParaRPr>
          </a:p>
          <a:p>
            <a:pPr indent="-355600" lvl="0" marL="711200" rtl="0" algn="l">
              <a:lnSpc>
                <a:spcPct val="261818"/>
              </a:lnSpc>
              <a:spcBef>
                <a:spcPts val="0"/>
              </a:spcBef>
              <a:spcAft>
                <a:spcPts val="0"/>
              </a:spcAft>
              <a:buNone/>
            </a:pPr>
            <a:r>
              <a:rPr lang="en" sz="700">
                <a:solidFill>
                  <a:srgbClr val="000000"/>
                </a:solidFill>
                <a:latin typeface="Times New Roman"/>
                <a:ea typeface="Times New Roman"/>
                <a:cs typeface="Times New Roman"/>
                <a:sym typeface="Times New Roman"/>
              </a:rPr>
              <a:t>Unwin, K. L., Powell, G., &amp; Jones, C. R. (2022). The use of Multi-Sensory Environments with autistic children: Exploring the effect of having control of sensory changes. </a:t>
            </a:r>
            <a:r>
              <a:rPr i="1" lang="en" sz="700">
                <a:solidFill>
                  <a:srgbClr val="000000"/>
                </a:solidFill>
                <a:latin typeface="Times New Roman"/>
                <a:ea typeface="Times New Roman"/>
                <a:cs typeface="Times New Roman"/>
                <a:sym typeface="Times New Roman"/>
              </a:rPr>
              <a:t>Autism, </a:t>
            </a:r>
            <a:r>
              <a:rPr lang="en" sz="700">
                <a:solidFill>
                  <a:srgbClr val="000000"/>
                </a:solidFill>
                <a:latin typeface="Times New Roman"/>
                <a:ea typeface="Times New Roman"/>
                <a:cs typeface="Times New Roman"/>
                <a:sym typeface="Times New Roman"/>
              </a:rPr>
              <a:t>26(6), 1379-1394.</a:t>
            </a:r>
            <a:endParaRPr sz="700">
              <a:solidFill>
                <a:srgbClr val="000000"/>
              </a:solidFill>
              <a:latin typeface="Times New Roman"/>
              <a:ea typeface="Times New Roman"/>
              <a:cs typeface="Times New Roman"/>
              <a:sym typeface="Times New Roman"/>
            </a:endParaRPr>
          </a:p>
          <a:p>
            <a:pPr indent="0" lvl="0" marL="0" rtl="0" algn="l">
              <a:spcBef>
                <a:spcPts val="300"/>
              </a:spcBef>
              <a:spcAft>
                <a:spcPts val="0"/>
              </a:spcAft>
              <a:buNone/>
            </a:pPr>
            <a:r>
              <a:t/>
            </a:r>
            <a:endParaRPr sz="1500">
              <a:latin typeface="Jomolhari"/>
              <a:ea typeface="Jomolhari"/>
              <a:cs typeface="Jomolhari"/>
              <a:sym typeface="Jomolhari"/>
            </a:endParaRPr>
          </a:p>
        </p:txBody>
      </p:sp>
      <p:sp>
        <p:nvSpPr>
          <p:cNvPr id="618" name="Google Shape;618;p73"/>
          <p:cNvSpPr txBox="1"/>
          <p:nvPr>
            <p:ph type="title"/>
          </p:nvPr>
        </p:nvSpPr>
        <p:spPr>
          <a:xfrm>
            <a:off x="70450" y="59575"/>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r>
              <a:rPr lang="en">
                <a:solidFill>
                  <a:schemeClr val="lt2"/>
                </a:solidFill>
              </a:rPr>
              <a:t>*</a:t>
            </a:r>
            <a:endParaRPr>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0"/>
          <p:cNvSpPr txBox="1"/>
          <p:nvPr>
            <p:ph type="title"/>
          </p:nvPr>
        </p:nvSpPr>
        <p:spPr>
          <a:xfrm flipH="1">
            <a:off x="1063200" y="4227577"/>
            <a:ext cx="3508800" cy="10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6100"/>
              <a:t>Sensory Safe Room</a:t>
            </a:r>
            <a:r>
              <a:rPr lang="en" sz="6100">
                <a:solidFill>
                  <a:schemeClr val="lt2"/>
                </a:solidFill>
              </a:rPr>
              <a:t>*</a:t>
            </a:r>
            <a:endParaRPr sz="6100">
              <a:solidFill>
                <a:schemeClr val="lt2"/>
              </a:solidFill>
            </a:endParaRPr>
          </a:p>
        </p:txBody>
      </p:sp>
      <p:sp>
        <p:nvSpPr>
          <p:cNvPr id="356" name="Google Shape;356;p40"/>
          <p:cNvSpPr txBox="1"/>
          <p:nvPr>
            <p:ph idx="1" type="subTitle"/>
          </p:nvPr>
        </p:nvSpPr>
        <p:spPr>
          <a:xfrm>
            <a:off x="634575" y="4334075"/>
            <a:ext cx="4653000" cy="65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an example of </a:t>
            </a:r>
            <a:r>
              <a:rPr lang="en"/>
              <a:t>what</a:t>
            </a:r>
            <a:r>
              <a:rPr lang="en"/>
              <a:t> a sensory safe room could look like…</a:t>
            </a:r>
            <a:endParaRPr/>
          </a:p>
        </p:txBody>
      </p:sp>
      <p:cxnSp>
        <p:nvCxnSpPr>
          <p:cNvPr id="357" name="Google Shape;357;p40"/>
          <p:cNvCxnSpPr/>
          <p:nvPr/>
        </p:nvCxnSpPr>
        <p:spPr>
          <a:xfrm>
            <a:off x="1101325" y="4280825"/>
            <a:ext cx="358800" cy="0"/>
          </a:xfrm>
          <a:prstGeom prst="straightConnector1">
            <a:avLst/>
          </a:prstGeom>
          <a:noFill/>
          <a:ln cap="flat" cmpd="sng" w="19050">
            <a:solidFill>
              <a:schemeClr val="dk2"/>
            </a:solidFill>
            <a:prstDash val="solid"/>
            <a:round/>
            <a:headEnd len="med" w="med" type="none"/>
            <a:tailEnd len="med" w="med" type="none"/>
          </a:ln>
        </p:spPr>
      </p:cxnSp>
      <p:pic>
        <p:nvPicPr>
          <p:cNvPr id="358" name="Google Shape;358;p40"/>
          <p:cNvPicPr preferRelativeResize="0"/>
          <p:nvPr/>
        </p:nvPicPr>
        <p:blipFill>
          <a:blip r:embed="rId3">
            <a:alphaModFix/>
          </a:blip>
          <a:stretch>
            <a:fillRect/>
          </a:stretch>
        </p:blipFill>
        <p:spPr>
          <a:xfrm>
            <a:off x="5471675" y="1463750"/>
            <a:ext cx="3508800" cy="3508800"/>
          </a:xfrm>
          <a:prstGeom prst="round2SameRect">
            <a:avLst>
              <a:gd fmla="val 16667" name="adj1"/>
              <a:gd fmla="val 0" name="adj2"/>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1"/>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91440" rtl="0" algn="l">
              <a:spcBef>
                <a:spcPts val="0"/>
              </a:spcBef>
              <a:spcAft>
                <a:spcPts val="0"/>
              </a:spcAft>
              <a:buNone/>
            </a:pPr>
            <a:r>
              <a:rPr lang="en"/>
              <a:t>Introduction</a:t>
            </a:r>
            <a:r>
              <a:rPr lang="en">
                <a:solidFill>
                  <a:schemeClr val="lt2"/>
                </a:solidFill>
              </a:rPr>
              <a:t>*</a:t>
            </a:r>
            <a:endParaRPr>
              <a:solidFill>
                <a:schemeClr val="lt2"/>
              </a:solidFill>
            </a:endParaRPr>
          </a:p>
        </p:txBody>
      </p:sp>
      <p:sp>
        <p:nvSpPr>
          <p:cNvPr id="364" name="Google Shape;364;p41"/>
          <p:cNvSpPr txBox="1"/>
          <p:nvPr>
            <p:ph idx="4294967295" type="subTitle"/>
          </p:nvPr>
        </p:nvSpPr>
        <p:spPr>
          <a:xfrm>
            <a:off x="947450" y="1715850"/>
            <a:ext cx="3557400" cy="1711800"/>
          </a:xfrm>
          <a:prstGeom prst="rect">
            <a:avLst/>
          </a:prstGeom>
        </p:spPr>
        <p:txBody>
          <a:bodyPr anchorCtr="0" anchor="t" bIns="91425" lIns="91425" spcFirstLastPara="1" rIns="91425" wrap="square" tIns="91425">
            <a:noAutofit/>
          </a:bodyPr>
          <a:lstStyle/>
          <a:p>
            <a:pPr indent="0" lvl="0" marL="91440" rtl="0" algn="l">
              <a:spcBef>
                <a:spcPts val="0"/>
              </a:spcBef>
              <a:spcAft>
                <a:spcPts val="1200"/>
              </a:spcAft>
              <a:buNone/>
            </a:pPr>
            <a:r>
              <a:rPr lang="en"/>
              <a:t>The idea of a multi-sensory safe room is to provide individuals with intellectual disabilities an alternative activity, providing them comfort and redirection (Cameron et al., 2020).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2"/>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t>What is MSE?</a:t>
            </a:r>
            <a:endParaRPr sz="3400">
              <a:solidFill>
                <a:schemeClr val="lt2"/>
              </a:solidFill>
            </a:endParaRPr>
          </a:p>
        </p:txBody>
      </p:sp>
      <p:sp>
        <p:nvSpPr>
          <p:cNvPr id="370" name="Google Shape;370;p42"/>
          <p:cNvSpPr txBox="1"/>
          <p:nvPr>
            <p:ph idx="1" type="subTitle"/>
          </p:nvPr>
        </p:nvSpPr>
        <p:spPr>
          <a:xfrm>
            <a:off x="4782954" y="1386800"/>
            <a:ext cx="3413700" cy="254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use of MSE is targeted to children and adults with severe and/or multiple disabilities (Unwin, 2020). It has been shown in past research studies that MSE has been widely used with autistic individuals and that there is clear evidence-based research that supports this use (Unwin, 2020). The research that has been conducted has led researchers to the conclusion that it would pave the way for improved learning environments and </a:t>
            </a:r>
            <a:r>
              <a:rPr lang="en"/>
              <a:t>opportunities</a:t>
            </a:r>
            <a:r>
              <a:rPr lang="en"/>
              <a:t> for individuals with intellectual disabilities. </a:t>
            </a:r>
            <a:endParaRPr/>
          </a:p>
        </p:txBody>
      </p:sp>
      <p:sp>
        <p:nvSpPr>
          <p:cNvPr id="371" name="Google Shape;371;p42"/>
          <p:cNvSpPr txBox="1"/>
          <p:nvPr>
            <p:ph idx="2" type="subTitle"/>
          </p:nvPr>
        </p:nvSpPr>
        <p:spPr>
          <a:xfrm>
            <a:off x="967250" y="1539201"/>
            <a:ext cx="3413700" cy="254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idea of the Multi-sensory safe room was developed in the 1970s (Cameron et al., 2020). The goal of these rooms are to provide sensory materials that would give the user stimulation in visual, auditory, tactile, olfactory, and proprioceptive satisfaction. The environment that is created through a multi-sensory environment (MSE) is aiming to create feelings of safety and stimulation through light, sound, touch, and smell (Cameron et al., 2020).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3"/>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Multi-Sensory Environments</a:t>
            </a:r>
            <a:r>
              <a:rPr lang="en">
                <a:solidFill>
                  <a:schemeClr val="lt2"/>
                </a:solidFill>
              </a:rPr>
              <a:t>*</a:t>
            </a:r>
            <a:endParaRPr>
              <a:solidFill>
                <a:schemeClr val="lt2"/>
              </a:solidFill>
            </a:endParaRPr>
          </a:p>
        </p:txBody>
      </p:sp>
      <p:graphicFrame>
        <p:nvGraphicFramePr>
          <p:cNvPr id="377" name="Google Shape;377;p43"/>
          <p:cNvGraphicFramePr/>
          <p:nvPr/>
        </p:nvGraphicFramePr>
        <p:xfrm>
          <a:off x="713250" y="1734750"/>
          <a:ext cx="3000000" cy="3000000"/>
        </p:xfrm>
        <a:graphic>
          <a:graphicData uri="http://schemas.openxmlformats.org/drawingml/2006/table">
            <a:tbl>
              <a:tblPr>
                <a:noFill/>
                <a:tableStyleId>{E8DA08BA-6F76-49EE-9AC6-1DB4EBB70D48}</a:tableStyleId>
              </a:tblPr>
              <a:tblGrid>
                <a:gridCol w="382850"/>
                <a:gridCol w="2074450"/>
              </a:tblGrid>
              <a:tr h="502900">
                <a:tc gridSpan="2">
                  <a:txBody>
                    <a:bodyPr/>
                    <a:lstStyle/>
                    <a:p>
                      <a:pPr indent="0" lvl="0" marL="0" rtl="0" algn="l">
                        <a:spcBef>
                          <a:spcPts val="0"/>
                        </a:spcBef>
                        <a:spcAft>
                          <a:spcPts val="0"/>
                        </a:spcAft>
                        <a:buNone/>
                      </a:pPr>
                      <a:r>
                        <a:rPr lang="en" sz="2100">
                          <a:solidFill>
                            <a:schemeClr val="lt1"/>
                          </a:solidFill>
                          <a:latin typeface="Jomolhari"/>
                          <a:ea typeface="Jomolhari"/>
                          <a:cs typeface="Jomolhari"/>
                          <a:sym typeface="Jomolhari"/>
                        </a:rPr>
                        <a:t>Over-Stimulation in ASD</a:t>
                      </a:r>
                      <a:endParaRPr sz="2100">
                        <a:solidFill>
                          <a:schemeClr val="l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lt2"/>
                      </a:solidFill>
                      <a:prstDash val="solid"/>
                      <a:round/>
                      <a:headEnd len="sm" w="sm" type="none"/>
                      <a:tailEnd len="sm" w="sm" type="none"/>
                    </a:lnB>
                    <a:solidFill>
                      <a:schemeClr val="dk1"/>
                    </a:solidFill>
                  </a:tcPr>
                </a:tc>
                <a:tc hMerge="1"/>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1.</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Aggression</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2.</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Irritability</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3.</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Sensitivity</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4.</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No interactions </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5.</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Extreme discomfort</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bl>
          </a:graphicData>
        </a:graphic>
      </p:graphicFrame>
      <p:graphicFrame>
        <p:nvGraphicFramePr>
          <p:cNvPr id="378" name="Google Shape;378;p43"/>
          <p:cNvGraphicFramePr/>
          <p:nvPr/>
        </p:nvGraphicFramePr>
        <p:xfrm>
          <a:off x="3343350" y="1734750"/>
          <a:ext cx="3000000" cy="3000000"/>
        </p:xfrm>
        <a:graphic>
          <a:graphicData uri="http://schemas.openxmlformats.org/drawingml/2006/table">
            <a:tbl>
              <a:tblPr>
                <a:noFill/>
                <a:tableStyleId>{E8DA08BA-6F76-49EE-9AC6-1DB4EBB70D48}</a:tableStyleId>
              </a:tblPr>
              <a:tblGrid>
                <a:gridCol w="382850"/>
                <a:gridCol w="2074450"/>
              </a:tblGrid>
              <a:tr h="502900">
                <a:tc gridSpan="2">
                  <a:txBody>
                    <a:bodyPr/>
                    <a:lstStyle/>
                    <a:p>
                      <a:pPr indent="0" lvl="0" marL="0" rtl="0" algn="l">
                        <a:spcBef>
                          <a:spcPts val="0"/>
                        </a:spcBef>
                        <a:spcAft>
                          <a:spcPts val="0"/>
                        </a:spcAft>
                        <a:buNone/>
                      </a:pPr>
                      <a:r>
                        <a:rPr lang="en" sz="2100">
                          <a:solidFill>
                            <a:schemeClr val="lt1"/>
                          </a:solidFill>
                          <a:latin typeface="Jomolhari"/>
                          <a:ea typeface="Jomolhari"/>
                          <a:cs typeface="Jomolhari"/>
                          <a:sym typeface="Jomolhari"/>
                        </a:rPr>
                        <a:t>Elements of environment</a:t>
                      </a:r>
                      <a:endParaRPr sz="2100">
                        <a:solidFill>
                          <a:schemeClr val="l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lt2"/>
                      </a:solidFill>
                      <a:prstDash val="solid"/>
                      <a:round/>
                      <a:headEnd len="sm" w="sm" type="none"/>
                      <a:tailEnd len="sm" w="sm" type="none"/>
                    </a:lnB>
                    <a:solidFill>
                      <a:schemeClr val="dk1"/>
                    </a:solidFill>
                  </a:tcPr>
                </a:tc>
                <a:tc hMerge="1"/>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1.</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Swings</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2.</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Multi-colored lighting</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3.</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Furniture and Seating</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4.</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Sound machine</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5.</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Aromatherapy</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bl>
          </a:graphicData>
        </a:graphic>
      </p:graphicFrame>
      <p:graphicFrame>
        <p:nvGraphicFramePr>
          <p:cNvPr id="379" name="Google Shape;379;p43"/>
          <p:cNvGraphicFramePr/>
          <p:nvPr/>
        </p:nvGraphicFramePr>
        <p:xfrm>
          <a:off x="5973450" y="1734750"/>
          <a:ext cx="3000000" cy="3000000"/>
        </p:xfrm>
        <a:graphic>
          <a:graphicData uri="http://schemas.openxmlformats.org/drawingml/2006/table">
            <a:tbl>
              <a:tblPr>
                <a:noFill/>
                <a:tableStyleId>{E8DA08BA-6F76-49EE-9AC6-1DB4EBB70D48}</a:tableStyleId>
              </a:tblPr>
              <a:tblGrid>
                <a:gridCol w="382850"/>
                <a:gridCol w="2074450"/>
              </a:tblGrid>
              <a:tr h="502900">
                <a:tc gridSpan="2">
                  <a:txBody>
                    <a:bodyPr/>
                    <a:lstStyle/>
                    <a:p>
                      <a:pPr indent="0" lvl="0" marL="0" rtl="0" algn="l">
                        <a:spcBef>
                          <a:spcPts val="0"/>
                        </a:spcBef>
                        <a:spcAft>
                          <a:spcPts val="0"/>
                        </a:spcAft>
                        <a:buNone/>
                      </a:pPr>
                      <a:r>
                        <a:rPr lang="en" sz="2100">
                          <a:solidFill>
                            <a:schemeClr val="lt1"/>
                          </a:solidFill>
                          <a:latin typeface="Jomolhari"/>
                          <a:ea typeface="Jomolhari"/>
                          <a:cs typeface="Jomolhari"/>
                          <a:sym typeface="Jomolhari"/>
                        </a:rPr>
                        <a:t>Benefits of environment</a:t>
                      </a:r>
                      <a:endParaRPr sz="2100">
                        <a:solidFill>
                          <a:schemeClr val="l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lt2"/>
                      </a:solidFill>
                      <a:prstDash val="solid"/>
                      <a:round/>
                      <a:headEnd len="sm" w="sm" type="none"/>
                      <a:tailEnd len="sm" w="sm" type="none"/>
                    </a:lnB>
                    <a:solidFill>
                      <a:schemeClr val="dk1"/>
                    </a:solidFill>
                  </a:tcPr>
                </a:tc>
                <a:tc hMerge="1"/>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1.</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Improve processing</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2.</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Coping</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3.</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Stimulation</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4.</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Socialization</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r h="396200">
                <a:tc>
                  <a:txBody>
                    <a:bodyPr/>
                    <a:lstStyle/>
                    <a:p>
                      <a:pPr indent="0" lvl="0" marL="0" rtl="0" algn="ctr">
                        <a:spcBef>
                          <a:spcPts val="0"/>
                        </a:spcBef>
                        <a:spcAft>
                          <a:spcPts val="0"/>
                        </a:spcAft>
                        <a:buNone/>
                      </a:pPr>
                      <a:r>
                        <a:rPr lang="en">
                          <a:solidFill>
                            <a:schemeClr val="accent1"/>
                          </a:solidFill>
                          <a:latin typeface="Jomolhari"/>
                          <a:ea typeface="Jomolhari"/>
                          <a:cs typeface="Jomolhari"/>
                          <a:sym typeface="Jomolhari"/>
                        </a:rPr>
                        <a:t>5.</a:t>
                      </a:r>
                      <a:endParaRPr>
                        <a:solidFill>
                          <a:schemeClr val="accent1"/>
                        </a:solidFill>
                        <a:latin typeface="Jomolhari"/>
                        <a:ea typeface="Jomolhari"/>
                        <a:cs typeface="Jomolhari"/>
                        <a:sym typeface="Jomolhari"/>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lang="en">
                          <a:solidFill>
                            <a:schemeClr val="lt1"/>
                          </a:solidFill>
                          <a:latin typeface="Oxygen"/>
                          <a:ea typeface="Oxygen"/>
                          <a:cs typeface="Oxygen"/>
                          <a:sym typeface="Oxygen"/>
                        </a:rPr>
                        <a:t>Improved focus</a:t>
                      </a:r>
                      <a:endParaRPr>
                        <a:solidFill>
                          <a:schemeClr val="lt1"/>
                        </a:solidFill>
                        <a:latin typeface="Oxygen"/>
                        <a:ea typeface="Oxygen"/>
                        <a:cs typeface="Oxygen"/>
                        <a:sym typeface="Oxygen"/>
                      </a:endParaRPr>
                    </a:p>
                  </a:txBody>
                  <a:tcPr marT="91425" marB="91425" marR="91425" marL="91425" anchor="ctr">
                    <a:lnL cap="flat" cmpd="sng" w="19050">
                      <a:solidFill>
                        <a:schemeClr val="dk2">
                          <a:alpha val="0"/>
                        </a:schemeClr>
                      </a:solidFill>
                      <a:prstDash val="solid"/>
                      <a:round/>
                      <a:headEnd len="sm" w="sm" type="none"/>
                      <a:tailEnd len="sm" w="sm" type="none"/>
                    </a:lnL>
                    <a:lnR cap="flat" cmpd="sng" w="19050">
                      <a:solidFill>
                        <a:schemeClr val="dk2">
                          <a:alpha val="0"/>
                        </a:schemeClr>
                      </a:solidFill>
                      <a:prstDash val="solid"/>
                      <a:round/>
                      <a:headEnd len="sm" w="sm" type="none"/>
                      <a:tailEnd len="sm" w="sm" type="none"/>
                    </a:lnR>
                    <a:lnT cap="flat" cmpd="sng" w="19050">
                      <a:solidFill>
                        <a:schemeClr val="dk2">
                          <a:alpha val="0"/>
                        </a:schemeClr>
                      </a:solidFill>
                      <a:prstDash val="solid"/>
                      <a:round/>
                      <a:headEnd len="sm" w="sm" type="none"/>
                      <a:tailEnd len="sm" w="sm" type="none"/>
                    </a:lnT>
                    <a:lnB cap="flat" cmpd="sng" w="19050">
                      <a:solidFill>
                        <a:schemeClr val="dk2">
                          <a:alpha val="0"/>
                        </a:schemeClr>
                      </a:solidFill>
                      <a:prstDash val="solid"/>
                      <a:round/>
                      <a:headEnd len="sm" w="sm" type="none"/>
                      <a:tailEnd len="sm" w="sm" type="none"/>
                    </a:lnB>
                    <a:solidFill>
                      <a:schemeClr val="dk1"/>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4"/>
          <p:cNvSpPr txBox="1"/>
          <p:nvPr>
            <p:ph type="title"/>
          </p:nvPr>
        </p:nvSpPr>
        <p:spPr>
          <a:xfrm>
            <a:off x="947450" y="539500"/>
            <a:ext cx="72492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Findings</a:t>
            </a:r>
            <a:r>
              <a:rPr lang="en">
                <a:solidFill>
                  <a:schemeClr val="lt2"/>
                </a:solidFill>
              </a:rPr>
              <a:t>*</a:t>
            </a:r>
            <a:endParaRPr>
              <a:solidFill>
                <a:schemeClr val="lt2"/>
              </a:solidFill>
            </a:endParaRPr>
          </a:p>
        </p:txBody>
      </p:sp>
      <p:sp>
        <p:nvSpPr>
          <p:cNvPr id="385" name="Google Shape;385;p44"/>
          <p:cNvSpPr txBox="1"/>
          <p:nvPr>
            <p:ph idx="3" type="subTitle"/>
          </p:nvPr>
        </p:nvSpPr>
        <p:spPr>
          <a:xfrm>
            <a:off x="5118821" y="3357525"/>
            <a:ext cx="2765100" cy="100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Research has found that there are a multitude of components that work to drain students. These could look like fluorescent lighting, bright colors, and disorganization. </a:t>
            </a:r>
            <a:endParaRPr/>
          </a:p>
        </p:txBody>
      </p:sp>
      <p:sp>
        <p:nvSpPr>
          <p:cNvPr id="386" name="Google Shape;386;p44"/>
          <p:cNvSpPr txBox="1"/>
          <p:nvPr>
            <p:ph idx="4" type="subTitle"/>
          </p:nvPr>
        </p:nvSpPr>
        <p:spPr>
          <a:xfrm>
            <a:off x="947450" y="3357526"/>
            <a:ext cx="2765100" cy="100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need for research and work to be done with college students with autism amongst other disabilities that could benefit from the use of MSE.</a:t>
            </a:r>
            <a:endParaRPr/>
          </a:p>
        </p:txBody>
      </p:sp>
      <p:sp>
        <p:nvSpPr>
          <p:cNvPr id="387" name="Google Shape;387;p44"/>
          <p:cNvSpPr txBox="1"/>
          <p:nvPr>
            <p:ph idx="1" type="subTitle"/>
          </p:nvPr>
        </p:nvSpPr>
        <p:spPr>
          <a:xfrm>
            <a:off x="5118815" y="2891325"/>
            <a:ext cx="2765100" cy="46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Draining components</a:t>
            </a:r>
            <a:endParaRPr/>
          </a:p>
        </p:txBody>
      </p:sp>
      <p:sp>
        <p:nvSpPr>
          <p:cNvPr id="388" name="Google Shape;388;p44"/>
          <p:cNvSpPr txBox="1"/>
          <p:nvPr>
            <p:ph idx="2" type="subTitle"/>
          </p:nvPr>
        </p:nvSpPr>
        <p:spPr>
          <a:xfrm>
            <a:off x="947450" y="2891325"/>
            <a:ext cx="2765100" cy="46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Research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5"/>
          <p:cNvSpPr txBox="1"/>
          <p:nvPr>
            <p:ph type="title"/>
          </p:nvPr>
        </p:nvSpPr>
        <p:spPr>
          <a:xfrm>
            <a:off x="947450" y="539500"/>
            <a:ext cx="4474500" cy="6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Ouachita Needs MSE</a:t>
            </a:r>
            <a:r>
              <a:rPr lang="en">
                <a:solidFill>
                  <a:schemeClr val="lt2"/>
                </a:solidFill>
              </a:rPr>
              <a:t>*</a:t>
            </a:r>
            <a:endParaRPr>
              <a:solidFill>
                <a:schemeClr val="lt2"/>
              </a:solidFill>
            </a:endParaRPr>
          </a:p>
        </p:txBody>
      </p:sp>
      <p:sp>
        <p:nvSpPr>
          <p:cNvPr id="394" name="Google Shape;394;p45"/>
          <p:cNvSpPr txBox="1"/>
          <p:nvPr>
            <p:ph idx="1" type="body"/>
          </p:nvPr>
        </p:nvSpPr>
        <p:spPr>
          <a:xfrm>
            <a:off x="947450" y="1684950"/>
            <a:ext cx="3662100" cy="225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Due to high rates of college students with autism and the implications this can have inside the classroom, it is crucial that steps be taken to help create…</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 more inclusive environment for all students</a:t>
            </a:r>
            <a:endParaRPr/>
          </a:p>
          <a:p>
            <a:pPr indent="-317500" lvl="0" marL="457200" rtl="0" algn="l">
              <a:spcBef>
                <a:spcPts val="0"/>
              </a:spcBef>
              <a:spcAft>
                <a:spcPts val="0"/>
              </a:spcAft>
              <a:buSzPts val="1400"/>
              <a:buChar char="●"/>
            </a:pPr>
            <a:r>
              <a:rPr lang="en"/>
              <a:t>A better support system for students with ASD</a:t>
            </a:r>
            <a:endParaRPr/>
          </a:p>
          <a:p>
            <a:pPr indent="-317500" lvl="0" marL="457200" rtl="0" algn="l">
              <a:spcBef>
                <a:spcPts val="0"/>
              </a:spcBef>
              <a:spcAft>
                <a:spcPts val="0"/>
              </a:spcAft>
              <a:buSzPts val="1400"/>
              <a:buChar char="●"/>
            </a:pPr>
            <a:r>
              <a:rPr lang="en"/>
              <a:t>A more welcoming environment for all students </a:t>
            </a:r>
            <a:endParaRPr/>
          </a:p>
          <a:p>
            <a:pPr indent="0" lvl="0" marL="0" rtl="0" algn="l">
              <a:spcBef>
                <a:spcPts val="1600"/>
              </a:spcBef>
              <a:spcAft>
                <a:spcPts val="0"/>
              </a:spcAft>
              <a:buNone/>
            </a:pPr>
            <a:r>
              <a:rPr lang="en"/>
              <a:t>This is a small step on the right path to make college campuses more inclusive to those with intellectual disabilities. </a:t>
            </a:r>
            <a:endParaRPr/>
          </a:p>
        </p:txBody>
      </p:sp>
      <p:pic>
        <p:nvPicPr>
          <p:cNvPr id="395" name="Google Shape;395;p45"/>
          <p:cNvPicPr preferRelativeResize="0"/>
          <p:nvPr/>
        </p:nvPicPr>
        <p:blipFill>
          <a:blip r:embed="rId3">
            <a:alphaModFix/>
          </a:blip>
          <a:stretch>
            <a:fillRect/>
          </a:stretch>
        </p:blipFill>
        <p:spPr>
          <a:xfrm>
            <a:off x="5566770" y="1684951"/>
            <a:ext cx="3546300" cy="1993500"/>
          </a:xfrm>
          <a:prstGeom prst="round1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ips for Keeping Everything Tidy by Slidesgo">
  <a:themeElements>
    <a:clrScheme name="Simple Light">
      <a:dk1>
        <a:srgbClr val="453B30"/>
      </a:dk1>
      <a:lt1>
        <a:srgbClr val="F5F4F2"/>
      </a:lt1>
      <a:dk2>
        <a:srgbClr val="C0B4AA"/>
      </a:dk2>
      <a:lt2>
        <a:srgbClr val="B59A85"/>
      </a:lt2>
      <a:accent1>
        <a:srgbClr val="DFC3AD"/>
      </a:accent1>
      <a:accent2>
        <a:srgbClr val="FFFFFF"/>
      </a:accent2>
      <a:accent3>
        <a:srgbClr val="FFFFFF"/>
      </a:accent3>
      <a:accent4>
        <a:srgbClr val="FFFFFF"/>
      </a:accent4>
      <a:accent5>
        <a:srgbClr val="FFFFFF"/>
      </a:accent5>
      <a:accent6>
        <a:srgbClr val="FFFFFF"/>
      </a:accent6>
      <a:hlink>
        <a:srgbClr val="3E33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