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32918400" cy="43891200"/>
  <p:notesSz cx="6858000" cy="9144000"/>
  <p:defaultTextStyle>
    <a:defPPr>
      <a:defRPr lang="en-US"/>
    </a:defPPr>
    <a:lvl1pPr algn="l" rtl="0" fontAlgn="base">
      <a:spcBef>
        <a:spcPct val="0"/>
      </a:spcBef>
      <a:spcAft>
        <a:spcPct val="0"/>
      </a:spcAft>
      <a:defRPr sz="4500" kern="1200">
        <a:solidFill>
          <a:schemeClr val="tx1"/>
        </a:solidFill>
        <a:latin typeface="Arial" charset="0"/>
        <a:ea typeface="+mn-ea"/>
        <a:cs typeface="+mn-cs"/>
      </a:defRPr>
    </a:lvl1pPr>
    <a:lvl2pPr marL="457200" algn="l" rtl="0" fontAlgn="base">
      <a:spcBef>
        <a:spcPct val="0"/>
      </a:spcBef>
      <a:spcAft>
        <a:spcPct val="0"/>
      </a:spcAft>
      <a:defRPr sz="4500" kern="1200">
        <a:solidFill>
          <a:schemeClr val="tx1"/>
        </a:solidFill>
        <a:latin typeface="Arial" charset="0"/>
        <a:ea typeface="+mn-ea"/>
        <a:cs typeface="+mn-cs"/>
      </a:defRPr>
    </a:lvl2pPr>
    <a:lvl3pPr marL="914400" algn="l" rtl="0" fontAlgn="base">
      <a:spcBef>
        <a:spcPct val="0"/>
      </a:spcBef>
      <a:spcAft>
        <a:spcPct val="0"/>
      </a:spcAft>
      <a:defRPr sz="4500" kern="1200">
        <a:solidFill>
          <a:schemeClr val="tx1"/>
        </a:solidFill>
        <a:latin typeface="Arial" charset="0"/>
        <a:ea typeface="+mn-ea"/>
        <a:cs typeface="+mn-cs"/>
      </a:defRPr>
    </a:lvl3pPr>
    <a:lvl4pPr marL="1371600" algn="l" rtl="0" fontAlgn="base">
      <a:spcBef>
        <a:spcPct val="0"/>
      </a:spcBef>
      <a:spcAft>
        <a:spcPct val="0"/>
      </a:spcAft>
      <a:defRPr sz="4500" kern="1200">
        <a:solidFill>
          <a:schemeClr val="tx1"/>
        </a:solidFill>
        <a:latin typeface="Arial" charset="0"/>
        <a:ea typeface="+mn-ea"/>
        <a:cs typeface="+mn-cs"/>
      </a:defRPr>
    </a:lvl4pPr>
    <a:lvl5pPr marL="1828800" algn="l" rtl="0" fontAlgn="base">
      <a:spcBef>
        <a:spcPct val="0"/>
      </a:spcBef>
      <a:spcAft>
        <a:spcPct val="0"/>
      </a:spcAft>
      <a:defRPr sz="4500" kern="1200">
        <a:solidFill>
          <a:schemeClr val="tx1"/>
        </a:solidFill>
        <a:latin typeface="Arial" charset="0"/>
        <a:ea typeface="+mn-ea"/>
        <a:cs typeface="+mn-cs"/>
      </a:defRPr>
    </a:lvl5pPr>
    <a:lvl6pPr marL="2286000" algn="l" defTabSz="914400" rtl="0" eaLnBrk="1" latinLnBrk="0" hangingPunct="1">
      <a:defRPr sz="4500" kern="1200">
        <a:solidFill>
          <a:schemeClr val="tx1"/>
        </a:solidFill>
        <a:latin typeface="Arial" charset="0"/>
        <a:ea typeface="+mn-ea"/>
        <a:cs typeface="+mn-cs"/>
      </a:defRPr>
    </a:lvl6pPr>
    <a:lvl7pPr marL="2743200" algn="l" defTabSz="914400" rtl="0" eaLnBrk="1" latinLnBrk="0" hangingPunct="1">
      <a:defRPr sz="4500" kern="1200">
        <a:solidFill>
          <a:schemeClr val="tx1"/>
        </a:solidFill>
        <a:latin typeface="Arial" charset="0"/>
        <a:ea typeface="+mn-ea"/>
        <a:cs typeface="+mn-cs"/>
      </a:defRPr>
    </a:lvl7pPr>
    <a:lvl8pPr marL="3200400" algn="l" defTabSz="914400" rtl="0" eaLnBrk="1" latinLnBrk="0" hangingPunct="1">
      <a:defRPr sz="4500" kern="1200">
        <a:solidFill>
          <a:schemeClr val="tx1"/>
        </a:solidFill>
        <a:latin typeface="Arial" charset="0"/>
        <a:ea typeface="+mn-ea"/>
        <a:cs typeface="+mn-cs"/>
      </a:defRPr>
    </a:lvl8pPr>
    <a:lvl9pPr marL="3657600" algn="l" defTabSz="914400" rtl="0" eaLnBrk="1" latinLnBrk="0" hangingPunct="1">
      <a:defRPr sz="45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3824" userDrawn="1">
          <p15:clr>
            <a:srgbClr val="A4A3A4"/>
          </p15:clr>
        </p15:guide>
        <p15:guide id="2" pos="10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9900FF"/>
    <a:srgbClr val="336699"/>
    <a:srgbClr val="5E6DAC"/>
    <a:srgbClr val="0066CC"/>
    <a:srgbClr val="E2E5F2"/>
    <a:srgbClr val="E3E2F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99" autoAdjust="0"/>
    <p:restoredTop sz="93979" autoAdjust="0"/>
  </p:normalViewPr>
  <p:slideViewPr>
    <p:cSldViewPr>
      <p:cViewPr>
        <p:scale>
          <a:sx n="22" d="100"/>
          <a:sy n="22" d="100"/>
        </p:scale>
        <p:origin x="2264" y="96"/>
      </p:cViewPr>
      <p:guideLst>
        <p:guide orient="horz" pos="13824"/>
        <p:guide pos="1036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9362" y="13635571"/>
            <a:ext cx="27979688" cy="9406467"/>
          </a:xfrm>
        </p:spPr>
        <p:txBody>
          <a:bodyPr/>
          <a:lstStyle/>
          <a:p>
            <a:r>
              <a:rPr lang="en-US"/>
              <a:t>Click to edit Master title style</a:t>
            </a:r>
          </a:p>
        </p:txBody>
      </p:sp>
      <p:sp>
        <p:nvSpPr>
          <p:cNvPr id="3" name="Subtitle 2"/>
          <p:cNvSpPr>
            <a:spLocks noGrp="1"/>
          </p:cNvSpPr>
          <p:nvPr>
            <p:ph type="subTitle" idx="1"/>
          </p:nvPr>
        </p:nvSpPr>
        <p:spPr>
          <a:xfrm>
            <a:off x="4937523" y="24870838"/>
            <a:ext cx="23043357" cy="11218333"/>
          </a:xfrm>
        </p:spPr>
        <p:txBody>
          <a:bodyPr/>
          <a:lstStyle>
            <a:lvl1pPr marL="0" indent="0" algn="ctr">
              <a:buNone/>
              <a:defRPr/>
            </a:lvl1pPr>
            <a:lvl2pPr marL="350222" indent="0" algn="ctr">
              <a:buNone/>
              <a:defRPr/>
            </a:lvl2pPr>
            <a:lvl3pPr marL="700442" indent="0" algn="ctr">
              <a:buNone/>
              <a:defRPr/>
            </a:lvl3pPr>
            <a:lvl4pPr marL="1050665" indent="0" algn="ctr">
              <a:buNone/>
              <a:defRPr/>
            </a:lvl4pPr>
            <a:lvl5pPr marL="1400886" indent="0" algn="ctr">
              <a:buNone/>
              <a:defRPr/>
            </a:lvl5pPr>
            <a:lvl6pPr marL="1751106" indent="0" algn="ctr">
              <a:buNone/>
              <a:defRPr/>
            </a:lvl6pPr>
            <a:lvl7pPr marL="2101328" indent="0" algn="ctr">
              <a:buNone/>
              <a:defRPr/>
            </a:lvl7pPr>
            <a:lvl8pPr marL="2451549" indent="0" algn="ctr">
              <a:buNone/>
              <a:defRPr/>
            </a:lvl8pPr>
            <a:lvl9pPr marL="2801771"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204262-76AE-4328-B49D-3F0A3557DD6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6A74AC-91EA-48D6-B046-C5F99348A56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6084" y="1756834"/>
            <a:ext cx="7406879" cy="37452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45450" y="1756834"/>
            <a:ext cx="22106336" cy="37452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8439CA-C82A-4075-9B90-AB061EC480F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204369-A582-4AC1-9F14-7D9CC1871FD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30" y="28204586"/>
            <a:ext cx="27980879" cy="8716433"/>
          </a:xfrm>
        </p:spPr>
        <p:txBody>
          <a:bodyPr anchor="t"/>
          <a:lstStyle>
            <a:lvl1pPr algn="l">
              <a:defRPr sz="3065" b="1" cap="all"/>
            </a:lvl1pPr>
          </a:lstStyle>
          <a:p>
            <a:r>
              <a:rPr lang="en-US"/>
              <a:t>Click to edit Master title style</a:t>
            </a:r>
          </a:p>
        </p:txBody>
      </p:sp>
      <p:sp>
        <p:nvSpPr>
          <p:cNvPr id="3" name="Text Placeholder 2"/>
          <p:cNvSpPr>
            <a:spLocks noGrp="1"/>
          </p:cNvSpPr>
          <p:nvPr>
            <p:ph type="body" idx="1"/>
          </p:nvPr>
        </p:nvSpPr>
        <p:spPr>
          <a:xfrm>
            <a:off x="2600330" y="18603385"/>
            <a:ext cx="27980879" cy="9601200"/>
          </a:xfrm>
        </p:spPr>
        <p:txBody>
          <a:bodyPr anchor="b"/>
          <a:lstStyle>
            <a:lvl1pPr marL="0" indent="0">
              <a:buNone/>
              <a:defRPr sz="1532"/>
            </a:lvl1pPr>
            <a:lvl2pPr marL="350222" indent="0">
              <a:buNone/>
              <a:defRPr sz="1379"/>
            </a:lvl2pPr>
            <a:lvl3pPr marL="700442" indent="0">
              <a:buNone/>
              <a:defRPr sz="1226"/>
            </a:lvl3pPr>
            <a:lvl4pPr marL="1050665" indent="0">
              <a:buNone/>
              <a:defRPr sz="1073"/>
            </a:lvl4pPr>
            <a:lvl5pPr marL="1400886" indent="0">
              <a:buNone/>
              <a:defRPr sz="1073"/>
            </a:lvl5pPr>
            <a:lvl6pPr marL="1751106" indent="0">
              <a:buNone/>
              <a:defRPr sz="1073"/>
            </a:lvl6pPr>
            <a:lvl7pPr marL="2101328" indent="0">
              <a:buNone/>
              <a:defRPr sz="1073"/>
            </a:lvl7pPr>
            <a:lvl8pPr marL="2451549" indent="0">
              <a:buNone/>
              <a:defRPr sz="1073"/>
            </a:lvl8pPr>
            <a:lvl9pPr marL="2801771" indent="0">
              <a:buNone/>
              <a:defRPr sz="1073"/>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18D41B0-ABF4-416C-B700-C6513CE643D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45446" y="10240435"/>
            <a:ext cx="14756607" cy="28968700"/>
          </a:xfrm>
        </p:spPr>
        <p:txBody>
          <a:bodyPr/>
          <a:lstStyle>
            <a:lvl1pPr>
              <a:defRPr sz="2145"/>
            </a:lvl1pPr>
            <a:lvl2pPr>
              <a:defRPr sz="1839"/>
            </a:lvl2pPr>
            <a:lvl3pPr>
              <a:defRPr sz="1532"/>
            </a:lvl3pPr>
            <a:lvl4pPr>
              <a:defRPr sz="1379"/>
            </a:lvl4pPr>
            <a:lvl5pPr>
              <a:defRPr sz="1379"/>
            </a:lvl5pPr>
            <a:lvl6pPr>
              <a:defRPr sz="1379"/>
            </a:lvl6pPr>
            <a:lvl7pPr>
              <a:defRPr sz="1379"/>
            </a:lvl7pPr>
            <a:lvl8pPr>
              <a:defRPr sz="1379"/>
            </a:lvl8pPr>
            <a:lvl9pPr>
              <a:defRPr sz="13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516350" y="10240435"/>
            <a:ext cx="14756607" cy="28968700"/>
          </a:xfrm>
        </p:spPr>
        <p:txBody>
          <a:bodyPr/>
          <a:lstStyle>
            <a:lvl1pPr>
              <a:defRPr sz="2145"/>
            </a:lvl1pPr>
            <a:lvl2pPr>
              <a:defRPr sz="1839"/>
            </a:lvl2pPr>
            <a:lvl3pPr>
              <a:defRPr sz="1532"/>
            </a:lvl3pPr>
            <a:lvl4pPr>
              <a:defRPr sz="1379"/>
            </a:lvl4pPr>
            <a:lvl5pPr>
              <a:defRPr sz="1379"/>
            </a:lvl5pPr>
            <a:lvl6pPr>
              <a:defRPr sz="1379"/>
            </a:lvl6pPr>
            <a:lvl7pPr>
              <a:defRPr sz="1379"/>
            </a:lvl7pPr>
            <a:lvl8pPr>
              <a:defRPr sz="1379"/>
            </a:lvl8pPr>
            <a:lvl9pPr>
              <a:defRPr sz="13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A4BE64B-48C6-4474-995E-7295DA11DF3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446" y="9825570"/>
            <a:ext cx="14544675" cy="4093633"/>
          </a:xfrm>
        </p:spPr>
        <p:txBody>
          <a:bodyPr anchor="b"/>
          <a:lstStyle>
            <a:lvl1pPr marL="0" indent="0">
              <a:buNone/>
              <a:defRPr sz="1839" b="1"/>
            </a:lvl1pPr>
            <a:lvl2pPr marL="350222" indent="0">
              <a:buNone/>
              <a:defRPr sz="1532" b="1"/>
            </a:lvl2pPr>
            <a:lvl3pPr marL="700442" indent="0">
              <a:buNone/>
              <a:defRPr sz="1379" b="1"/>
            </a:lvl3pPr>
            <a:lvl4pPr marL="1050665" indent="0">
              <a:buNone/>
              <a:defRPr sz="1226" b="1"/>
            </a:lvl4pPr>
            <a:lvl5pPr marL="1400886" indent="0">
              <a:buNone/>
              <a:defRPr sz="1226" b="1"/>
            </a:lvl5pPr>
            <a:lvl6pPr marL="1751106" indent="0">
              <a:buNone/>
              <a:defRPr sz="1226" b="1"/>
            </a:lvl6pPr>
            <a:lvl7pPr marL="2101328" indent="0">
              <a:buNone/>
              <a:defRPr sz="1226" b="1"/>
            </a:lvl7pPr>
            <a:lvl8pPr marL="2451549" indent="0">
              <a:buNone/>
              <a:defRPr sz="1226" b="1"/>
            </a:lvl8pPr>
            <a:lvl9pPr marL="2801771" indent="0">
              <a:buNone/>
              <a:defRPr sz="1226" b="1"/>
            </a:lvl9pPr>
          </a:lstStyle>
          <a:p>
            <a:pPr lvl="0"/>
            <a:r>
              <a:rPr lang="en-US"/>
              <a:t>Click to edit Master text styles</a:t>
            </a:r>
          </a:p>
        </p:txBody>
      </p:sp>
      <p:sp>
        <p:nvSpPr>
          <p:cNvPr id="4" name="Content Placeholder 3"/>
          <p:cNvSpPr>
            <a:spLocks noGrp="1"/>
          </p:cNvSpPr>
          <p:nvPr>
            <p:ph sz="half" idx="2"/>
          </p:nvPr>
        </p:nvSpPr>
        <p:spPr>
          <a:xfrm>
            <a:off x="1645446" y="13919205"/>
            <a:ext cx="14544675" cy="25287817"/>
          </a:xfrm>
        </p:spPr>
        <p:txBody>
          <a:bodyPr/>
          <a:lstStyle>
            <a:lvl1pPr>
              <a:defRPr sz="1839"/>
            </a:lvl1pPr>
            <a:lvl2pPr>
              <a:defRPr sz="1532"/>
            </a:lvl2pPr>
            <a:lvl3pPr>
              <a:defRPr sz="1379"/>
            </a:lvl3pPr>
            <a:lvl4pPr>
              <a:defRPr sz="1226"/>
            </a:lvl4pPr>
            <a:lvl5pPr>
              <a:defRPr sz="1226"/>
            </a:lvl5pPr>
            <a:lvl6pPr>
              <a:defRPr sz="1226"/>
            </a:lvl6pPr>
            <a:lvl7pPr>
              <a:defRPr sz="1226"/>
            </a:lvl7pPr>
            <a:lvl8pPr>
              <a:defRPr sz="1226"/>
            </a:lvl8pPr>
            <a:lvl9pPr>
              <a:defRPr sz="12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334" y="9825570"/>
            <a:ext cx="14550629" cy="4093633"/>
          </a:xfrm>
        </p:spPr>
        <p:txBody>
          <a:bodyPr anchor="b"/>
          <a:lstStyle>
            <a:lvl1pPr marL="0" indent="0">
              <a:buNone/>
              <a:defRPr sz="1839" b="1"/>
            </a:lvl1pPr>
            <a:lvl2pPr marL="350222" indent="0">
              <a:buNone/>
              <a:defRPr sz="1532" b="1"/>
            </a:lvl2pPr>
            <a:lvl3pPr marL="700442" indent="0">
              <a:buNone/>
              <a:defRPr sz="1379" b="1"/>
            </a:lvl3pPr>
            <a:lvl4pPr marL="1050665" indent="0">
              <a:buNone/>
              <a:defRPr sz="1226" b="1"/>
            </a:lvl4pPr>
            <a:lvl5pPr marL="1400886" indent="0">
              <a:buNone/>
              <a:defRPr sz="1226" b="1"/>
            </a:lvl5pPr>
            <a:lvl6pPr marL="1751106" indent="0">
              <a:buNone/>
              <a:defRPr sz="1226" b="1"/>
            </a:lvl6pPr>
            <a:lvl7pPr marL="2101328" indent="0">
              <a:buNone/>
              <a:defRPr sz="1226" b="1"/>
            </a:lvl7pPr>
            <a:lvl8pPr marL="2451549" indent="0">
              <a:buNone/>
              <a:defRPr sz="1226" b="1"/>
            </a:lvl8pPr>
            <a:lvl9pPr marL="2801771" indent="0">
              <a:buNone/>
              <a:defRPr sz="1226" b="1"/>
            </a:lvl9pPr>
          </a:lstStyle>
          <a:p>
            <a:pPr lvl="0"/>
            <a:r>
              <a:rPr lang="en-US"/>
              <a:t>Click to edit Master text styles</a:t>
            </a:r>
          </a:p>
        </p:txBody>
      </p:sp>
      <p:sp>
        <p:nvSpPr>
          <p:cNvPr id="6" name="Content Placeholder 5"/>
          <p:cNvSpPr>
            <a:spLocks noGrp="1"/>
          </p:cNvSpPr>
          <p:nvPr>
            <p:ph sz="quarter" idx="4"/>
          </p:nvPr>
        </p:nvSpPr>
        <p:spPr>
          <a:xfrm>
            <a:off x="16722334" y="13919205"/>
            <a:ext cx="14550629" cy="25287817"/>
          </a:xfrm>
        </p:spPr>
        <p:txBody>
          <a:bodyPr/>
          <a:lstStyle>
            <a:lvl1pPr>
              <a:defRPr sz="1839"/>
            </a:lvl1pPr>
            <a:lvl2pPr>
              <a:defRPr sz="1532"/>
            </a:lvl2pPr>
            <a:lvl3pPr>
              <a:defRPr sz="1379"/>
            </a:lvl3pPr>
            <a:lvl4pPr>
              <a:defRPr sz="1226"/>
            </a:lvl4pPr>
            <a:lvl5pPr>
              <a:defRPr sz="1226"/>
            </a:lvl5pPr>
            <a:lvl6pPr>
              <a:defRPr sz="1226"/>
            </a:lvl6pPr>
            <a:lvl7pPr>
              <a:defRPr sz="1226"/>
            </a:lvl7pPr>
            <a:lvl8pPr>
              <a:defRPr sz="1226"/>
            </a:lvl8pPr>
            <a:lvl9pPr>
              <a:defRPr sz="12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EA1B827-712C-4C64-9883-CB80BFC8E3F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E55E10F-77EE-487E-9FB4-42421CAB343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AF3FA3E-1D1E-40DD-83F1-E328F638B4F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446" y="1748371"/>
            <a:ext cx="10829925" cy="7435851"/>
          </a:xfrm>
        </p:spPr>
        <p:txBody>
          <a:bodyPr anchor="b"/>
          <a:lstStyle>
            <a:lvl1pPr algn="l">
              <a:defRPr sz="1532" b="1"/>
            </a:lvl1pPr>
          </a:lstStyle>
          <a:p>
            <a:r>
              <a:rPr lang="en-US"/>
              <a:t>Click to edit Master title style</a:t>
            </a:r>
          </a:p>
        </p:txBody>
      </p:sp>
      <p:sp>
        <p:nvSpPr>
          <p:cNvPr id="3" name="Content Placeholder 2"/>
          <p:cNvSpPr>
            <a:spLocks noGrp="1"/>
          </p:cNvSpPr>
          <p:nvPr>
            <p:ph idx="1"/>
          </p:nvPr>
        </p:nvSpPr>
        <p:spPr>
          <a:xfrm>
            <a:off x="12870657" y="1748370"/>
            <a:ext cx="18402300" cy="37458651"/>
          </a:xfrm>
        </p:spPr>
        <p:txBody>
          <a:bodyPr/>
          <a:lstStyle>
            <a:lvl1pPr>
              <a:defRPr sz="2451"/>
            </a:lvl1pPr>
            <a:lvl2pPr>
              <a:defRPr sz="2145"/>
            </a:lvl2pPr>
            <a:lvl3pPr>
              <a:defRPr sz="1839"/>
            </a:lvl3pPr>
            <a:lvl4pPr>
              <a:defRPr sz="1532"/>
            </a:lvl4pPr>
            <a:lvl5pPr>
              <a:defRPr sz="1532"/>
            </a:lvl5pPr>
            <a:lvl6pPr>
              <a:defRPr sz="1532"/>
            </a:lvl6pPr>
            <a:lvl7pPr>
              <a:defRPr sz="1532"/>
            </a:lvl7pPr>
            <a:lvl8pPr>
              <a:defRPr sz="1532"/>
            </a:lvl8pPr>
            <a:lvl9pPr>
              <a:defRPr sz="15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446" y="9184217"/>
            <a:ext cx="10829925" cy="30022800"/>
          </a:xfrm>
        </p:spPr>
        <p:txBody>
          <a:bodyPr/>
          <a:lstStyle>
            <a:lvl1pPr marL="0" indent="0">
              <a:buNone/>
              <a:defRPr sz="1073"/>
            </a:lvl1pPr>
            <a:lvl2pPr marL="350222" indent="0">
              <a:buNone/>
              <a:defRPr sz="920"/>
            </a:lvl2pPr>
            <a:lvl3pPr marL="700442" indent="0">
              <a:buNone/>
              <a:defRPr sz="767"/>
            </a:lvl3pPr>
            <a:lvl4pPr marL="1050665" indent="0">
              <a:buNone/>
              <a:defRPr sz="690"/>
            </a:lvl4pPr>
            <a:lvl5pPr marL="1400886" indent="0">
              <a:buNone/>
              <a:defRPr sz="690"/>
            </a:lvl5pPr>
            <a:lvl6pPr marL="1751106" indent="0">
              <a:buNone/>
              <a:defRPr sz="690"/>
            </a:lvl6pPr>
            <a:lvl7pPr marL="2101328" indent="0">
              <a:buNone/>
              <a:defRPr sz="690"/>
            </a:lvl7pPr>
            <a:lvl8pPr marL="2451549" indent="0">
              <a:buNone/>
              <a:defRPr sz="690"/>
            </a:lvl8pPr>
            <a:lvl9pPr marL="2801771" indent="0">
              <a:buNone/>
              <a:defRPr sz="69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39C3ABB-ABA5-4C87-ABFA-1DA8223DBA4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003" y="30723421"/>
            <a:ext cx="19751279" cy="3627967"/>
          </a:xfrm>
        </p:spPr>
        <p:txBody>
          <a:bodyPr anchor="b"/>
          <a:lstStyle>
            <a:lvl1pPr algn="l">
              <a:defRPr sz="1532" b="1"/>
            </a:lvl1pPr>
          </a:lstStyle>
          <a:p>
            <a:r>
              <a:rPr lang="en-US"/>
              <a:t>Click to edit Master title style</a:t>
            </a:r>
          </a:p>
        </p:txBody>
      </p:sp>
      <p:sp>
        <p:nvSpPr>
          <p:cNvPr id="3" name="Picture Placeholder 2"/>
          <p:cNvSpPr>
            <a:spLocks noGrp="1"/>
          </p:cNvSpPr>
          <p:nvPr>
            <p:ph type="pic" idx="1"/>
          </p:nvPr>
        </p:nvSpPr>
        <p:spPr>
          <a:xfrm>
            <a:off x="6452003" y="3922189"/>
            <a:ext cx="19751279" cy="26333449"/>
          </a:xfrm>
        </p:spPr>
        <p:txBody>
          <a:bodyPr/>
          <a:lstStyle>
            <a:lvl1pPr marL="0" indent="0">
              <a:buNone/>
              <a:defRPr sz="2451"/>
            </a:lvl1pPr>
            <a:lvl2pPr marL="350222" indent="0">
              <a:buNone/>
              <a:defRPr sz="2145"/>
            </a:lvl2pPr>
            <a:lvl3pPr marL="700442" indent="0">
              <a:buNone/>
              <a:defRPr sz="1839"/>
            </a:lvl3pPr>
            <a:lvl4pPr marL="1050665" indent="0">
              <a:buNone/>
              <a:defRPr sz="1532"/>
            </a:lvl4pPr>
            <a:lvl5pPr marL="1400886" indent="0">
              <a:buNone/>
              <a:defRPr sz="1532"/>
            </a:lvl5pPr>
            <a:lvl6pPr marL="1751106" indent="0">
              <a:buNone/>
              <a:defRPr sz="1532"/>
            </a:lvl6pPr>
            <a:lvl7pPr marL="2101328" indent="0">
              <a:buNone/>
              <a:defRPr sz="1532"/>
            </a:lvl7pPr>
            <a:lvl8pPr marL="2451549" indent="0">
              <a:buNone/>
              <a:defRPr sz="1532"/>
            </a:lvl8pPr>
            <a:lvl9pPr marL="2801771" indent="0">
              <a:buNone/>
              <a:defRPr sz="1532"/>
            </a:lvl9pPr>
          </a:lstStyle>
          <a:p>
            <a:endParaRPr lang="en-US"/>
          </a:p>
        </p:txBody>
      </p:sp>
      <p:sp>
        <p:nvSpPr>
          <p:cNvPr id="4" name="Text Placeholder 3"/>
          <p:cNvSpPr>
            <a:spLocks noGrp="1"/>
          </p:cNvSpPr>
          <p:nvPr>
            <p:ph type="body" sz="half" idx="2"/>
          </p:nvPr>
        </p:nvSpPr>
        <p:spPr>
          <a:xfrm>
            <a:off x="6452003" y="34351389"/>
            <a:ext cx="19751279" cy="5149849"/>
          </a:xfrm>
        </p:spPr>
        <p:txBody>
          <a:bodyPr/>
          <a:lstStyle>
            <a:lvl1pPr marL="0" indent="0">
              <a:buNone/>
              <a:defRPr sz="1073"/>
            </a:lvl1pPr>
            <a:lvl2pPr marL="350222" indent="0">
              <a:buNone/>
              <a:defRPr sz="920"/>
            </a:lvl2pPr>
            <a:lvl3pPr marL="700442" indent="0">
              <a:buNone/>
              <a:defRPr sz="767"/>
            </a:lvl3pPr>
            <a:lvl4pPr marL="1050665" indent="0">
              <a:buNone/>
              <a:defRPr sz="690"/>
            </a:lvl4pPr>
            <a:lvl5pPr marL="1400886" indent="0">
              <a:buNone/>
              <a:defRPr sz="690"/>
            </a:lvl5pPr>
            <a:lvl6pPr marL="1751106" indent="0">
              <a:buNone/>
              <a:defRPr sz="690"/>
            </a:lvl6pPr>
            <a:lvl7pPr marL="2101328" indent="0">
              <a:buNone/>
              <a:defRPr sz="690"/>
            </a:lvl7pPr>
            <a:lvl8pPr marL="2451549" indent="0">
              <a:buNone/>
              <a:defRPr sz="690"/>
            </a:lvl8pPr>
            <a:lvl9pPr marL="2801771" indent="0">
              <a:buNone/>
              <a:defRPr sz="69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C188F5-0638-41CA-8FB5-39CE994AFDD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45450" y="1756833"/>
            <a:ext cx="29627513" cy="7315200"/>
          </a:xfrm>
          <a:prstGeom prst="rect">
            <a:avLst/>
          </a:prstGeom>
          <a:noFill/>
          <a:ln w="9525">
            <a:noFill/>
            <a:miter lim="800000"/>
            <a:headEnd/>
            <a:tailEnd/>
          </a:ln>
          <a:effectLst/>
        </p:spPr>
        <p:txBody>
          <a:bodyPr vert="horz" wrap="square" lIns="470259" tIns="235130" rIns="470259" bIns="23513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45450" y="10240435"/>
            <a:ext cx="29627513" cy="28968700"/>
          </a:xfrm>
          <a:prstGeom prst="rect">
            <a:avLst/>
          </a:prstGeom>
          <a:noFill/>
          <a:ln w="9525">
            <a:noFill/>
            <a:miter lim="800000"/>
            <a:headEnd/>
            <a:tailEnd/>
          </a:ln>
          <a:effectLst/>
        </p:spPr>
        <p:txBody>
          <a:bodyPr vert="horz" wrap="square" lIns="470259" tIns="235130" rIns="470259" bIns="2351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645450" y="39971133"/>
            <a:ext cx="7681913" cy="3048000"/>
          </a:xfrm>
          <a:prstGeom prst="rect">
            <a:avLst/>
          </a:prstGeom>
          <a:noFill/>
          <a:ln w="9525">
            <a:noFill/>
            <a:miter lim="800000"/>
            <a:headEnd/>
            <a:tailEnd/>
          </a:ln>
          <a:effectLst/>
        </p:spPr>
        <p:txBody>
          <a:bodyPr vert="horz" wrap="square" lIns="470259" tIns="235130" rIns="470259" bIns="235130" numCol="1" anchor="t" anchorCtr="0" compatLnSpc="1">
            <a:prstTxWarp prst="textNoShape">
              <a:avLst/>
            </a:prstTxWarp>
          </a:bodyPr>
          <a:lstStyle>
            <a:lvl1pPr defTabSz="3603146">
              <a:defRPr sz="5592"/>
            </a:lvl1pPr>
          </a:lstStyle>
          <a:p>
            <a:endParaRPr lang="en-US"/>
          </a:p>
        </p:txBody>
      </p:sp>
      <p:sp>
        <p:nvSpPr>
          <p:cNvPr id="1029" name="Rectangle 5"/>
          <p:cNvSpPr>
            <a:spLocks noGrp="1" noChangeArrowheads="1"/>
          </p:cNvSpPr>
          <p:nvPr>
            <p:ph type="ftr" sz="quarter" idx="3"/>
          </p:nvPr>
        </p:nvSpPr>
        <p:spPr bwMode="auto">
          <a:xfrm>
            <a:off x="11246650" y="39971133"/>
            <a:ext cx="10425113" cy="3048000"/>
          </a:xfrm>
          <a:prstGeom prst="rect">
            <a:avLst/>
          </a:prstGeom>
          <a:noFill/>
          <a:ln w="9525">
            <a:noFill/>
            <a:miter lim="800000"/>
            <a:headEnd/>
            <a:tailEnd/>
          </a:ln>
          <a:effectLst/>
        </p:spPr>
        <p:txBody>
          <a:bodyPr vert="horz" wrap="square" lIns="470259" tIns="235130" rIns="470259" bIns="235130" numCol="1" anchor="t" anchorCtr="0" compatLnSpc="1">
            <a:prstTxWarp prst="textNoShape">
              <a:avLst/>
            </a:prstTxWarp>
          </a:bodyPr>
          <a:lstStyle>
            <a:lvl1pPr algn="ctr" defTabSz="3603146">
              <a:defRPr sz="5592"/>
            </a:lvl1pPr>
          </a:lstStyle>
          <a:p>
            <a:endParaRPr lang="en-US"/>
          </a:p>
        </p:txBody>
      </p:sp>
      <p:sp>
        <p:nvSpPr>
          <p:cNvPr id="1030" name="Rectangle 6"/>
          <p:cNvSpPr>
            <a:spLocks noGrp="1" noChangeArrowheads="1"/>
          </p:cNvSpPr>
          <p:nvPr>
            <p:ph type="sldNum" sz="quarter" idx="4"/>
          </p:nvPr>
        </p:nvSpPr>
        <p:spPr bwMode="auto">
          <a:xfrm>
            <a:off x="23591050" y="39971133"/>
            <a:ext cx="7681913" cy="3048000"/>
          </a:xfrm>
          <a:prstGeom prst="rect">
            <a:avLst/>
          </a:prstGeom>
          <a:noFill/>
          <a:ln w="9525">
            <a:noFill/>
            <a:miter lim="800000"/>
            <a:headEnd/>
            <a:tailEnd/>
          </a:ln>
          <a:effectLst/>
        </p:spPr>
        <p:txBody>
          <a:bodyPr vert="horz" wrap="square" lIns="470259" tIns="235130" rIns="470259" bIns="235130" numCol="1" anchor="t" anchorCtr="0" compatLnSpc="1">
            <a:prstTxWarp prst="textNoShape">
              <a:avLst/>
            </a:prstTxWarp>
          </a:bodyPr>
          <a:lstStyle>
            <a:lvl1pPr algn="r" defTabSz="3603146">
              <a:defRPr sz="5592"/>
            </a:lvl1pPr>
          </a:lstStyle>
          <a:p>
            <a:fld id="{A6F56132-8E0C-4D44-8A37-4D6BEC72F0F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603146" rtl="0" fontAlgn="base">
        <a:spcBef>
          <a:spcPct val="0"/>
        </a:spcBef>
        <a:spcAft>
          <a:spcPct val="0"/>
        </a:spcAft>
        <a:defRPr sz="17466">
          <a:solidFill>
            <a:schemeClr val="tx2"/>
          </a:solidFill>
          <a:latin typeface="+mj-lt"/>
          <a:ea typeface="+mj-ea"/>
          <a:cs typeface="+mj-cs"/>
        </a:defRPr>
      </a:lvl1pPr>
      <a:lvl2pPr algn="ctr" defTabSz="3603146" rtl="0" fontAlgn="base">
        <a:spcBef>
          <a:spcPct val="0"/>
        </a:spcBef>
        <a:spcAft>
          <a:spcPct val="0"/>
        </a:spcAft>
        <a:defRPr sz="17466">
          <a:solidFill>
            <a:schemeClr val="tx2"/>
          </a:solidFill>
          <a:latin typeface="Arial" charset="0"/>
        </a:defRPr>
      </a:lvl2pPr>
      <a:lvl3pPr algn="ctr" defTabSz="3603146" rtl="0" fontAlgn="base">
        <a:spcBef>
          <a:spcPct val="0"/>
        </a:spcBef>
        <a:spcAft>
          <a:spcPct val="0"/>
        </a:spcAft>
        <a:defRPr sz="17466">
          <a:solidFill>
            <a:schemeClr val="tx2"/>
          </a:solidFill>
          <a:latin typeface="Arial" charset="0"/>
        </a:defRPr>
      </a:lvl3pPr>
      <a:lvl4pPr algn="ctr" defTabSz="3603146" rtl="0" fontAlgn="base">
        <a:spcBef>
          <a:spcPct val="0"/>
        </a:spcBef>
        <a:spcAft>
          <a:spcPct val="0"/>
        </a:spcAft>
        <a:defRPr sz="17466">
          <a:solidFill>
            <a:schemeClr val="tx2"/>
          </a:solidFill>
          <a:latin typeface="Arial" charset="0"/>
        </a:defRPr>
      </a:lvl4pPr>
      <a:lvl5pPr algn="ctr" defTabSz="3603146" rtl="0" fontAlgn="base">
        <a:spcBef>
          <a:spcPct val="0"/>
        </a:spcBef>
        <a:spcAft>
          <a:spcPct val="0"/>
        </a:spcAft>
        <a:defRPr sz="17466">
          <a:solidFill>
            <a:schemeClr val="tx2"/>
          </a:solidFill>
          <a:latin typeface="Arial" charset="0"/>
        </a:defRPr>
      </a:lvl5pPr>
      <a:lvl6pPr marL="350222" algn="ctr" defTabSz="3603146" rtl="0" fontAlgn="base">
        <a:spcBef>
          <a:spcPct val="0"/>
        </a:spcBef>
        <a:spcAft>
          <a:spcPct val="0"/>
        </a:spcAft>
        <a:defRPr sz="17466">
          <a:solidFill>
            <a:schemeClr val="tx2"/>
          </a:solidFill>
          <a:latin typeface="Arial" charset="0"/>
        </a:defRPr>
      </a:lvl6pPr>
      <a:lvl7pPr marL="700442" algn="ctr" defTabSz="3603146" rtl="0" fontAlgn="base">
        <a:spcBef>
          <a:spcPct val="0"/>
        </a:spcBef>
        <a:spcAft>
          <a:spcPct val="0"/>
        </a:spcAft>
        <a:defRPr sz="17466">
          <a:solidFill>
            <a:schemeClr val="tx2"/>
          </a:solidFill>
          <a:latin typeface="Arial" charset="0"/>
        </a:defRPr>
      </a:lvl7pPr>
      <a:lvl8pPr marL="1050665" algn="ctr" defTabSz="3603146" rtl="0" fontAlgn="base">
        <a:spcBef>
          <a:spcPct val="0"/>
        </a:spcBef>
        <a:spcAft>
          <a:spcPct val="0"/>
        </a:spcAft>
        <a:defRPr sz="17466">
          <a:solidFill>
            <a:schemeClr val="tx2"/>
          </a:solidFill>
          <a:latin typeface="Arial" charset="0"/>
        </a:defRPr>
      </a:lvl8pPr>
      <a:lvl9pPr marL="1400886" algn="ctr" defTabSz="3603146" rtl="0" fontAlgn="base">
        <a:spcBef>
          <a:spcPct val="0"/>
        </a:spcBef>
        <a:spcAft>
          <a:spcPct val="0"/>
        </a:spcAft>
        <a:defRPr sz="17466">
          <a:solidFill>
            <a:schemeClr val="tx2"/>
          </a:solidFill>
          <a:latin typeface="Arial" charset="0"/>
        </a:defRPr>
      </a:lvl9pPr>
    </p:titleStyle>
    <p:bodyStyle>
      <a:lvl1pPr marL="1353459" indent="-1353459" algn="l" defTabSz="3603146" rtl="0" fontAlgn="base">
        <a:spcBef>
          <a:spcPct val="20000"/>
        </a:spcBef>
        <a:spcAft>
          <a:spcPct val="0"/>
        </a:spcAft>
        <a:buChar char="•"/>
        <a:defRPr sz="12564">
          <a:solidFill>
            <a:schemeClr val="tx1"/>
          </a:solidFill>
          <a:latin typeface="+mn-lt"/>
          <a:ea typeface="+mn-ea"/>
          <a:cs typeface="+mn-cs"/>
        </a:defRPr>
      </a:lvl1pPr>
      <a:lvl2pPr marL="2928240" indent="-1127277" algn="l" defTabSz="3603146" rtl="0" fontAlgn="base">
        <a:spcBef>
          <a:spcPct val="20000"/>
        </a:spcBef>
        <a:spcAft>
          <a:spcPct val="0"/>
        </a:spcAft>
        <a:buChar char="–"/>
        <a:defRPr sz="11031">
          <a:solidFill>
            <a:schemeClr val="tx1"/>
          </a:solidFill>
          <a:latin typeface="+mn-lt"/>
        </a:defRPr>
      </a:lvl2pPr>
      <a:lvl3pPr marL="4504235" indent="-901091" algn="l" defTabSz="3603146" rtl="0" fontAlgn="base">
        <a:spcBef>
          <a:spcPct val="20000"/>
        </a:spcBef>
        <a:spcAft>
          <a:spcPct val="0"/>
        </a:spcAft>
        <a:buChar char="•"/>
        <a:defRPr sz="9498">
          <a:solidFill>
            <a:schemeClr val="tx1"/>
          </a:solidFill>
          <a:latin typeface="+mn-lt"/>
        </a:defRPr>
      </a:lvl3pPr>
      <a:lvl4pPr marL="6303983" indent="-899874" algn="l" defTabSz="3603146" rtl="0" fontAlgn="base">
        <a:spcBef>
          <a:spcPct val="20000"/>
        </a:spcBef>
        <a:spcAft>
          <a:spcPct val="0"/>
        </a:spcAft>
        <a:buChar char="–"/>
        <a:defRPr sz="7968">
          <a:solidFill>
            <a:schemeClr val="tx1"/>
          </a:solidFill>
          <a:latin typeface="+mn-lt"/>
        </a:defRPr>
      </a:lvl4pPr>
      <a:lvl5pPr marL="8104947" indent="-901091" algn="l" defTabSz="3603146" rtl="0" fontAlgn="base">
        <a:spcBef>
          <a:spcPct val="20000"/>
        </a:spcBef>
        <a:spcAft>
          <a:spcPct val="0"/>
        </a:spcAft>
        <a:buChar char="»"/>
        <a:defRPr sz="7968">
          <a:solidFill>
            <a:schemeClr val="tx1"/>
          </a:solidFill>
          <a:latin typeface="+mn-lt"/>
        </a:defRPr>
      </a:lvl5pPr>
      <a:lvl6pPr marL="8455170" indent="-901091" algn="l" defTabSz="3603146" rtl="0" fontAlgn="base">
        <a:spcBef>
          <a:spcPct val="20000"/>
        </a:spcBef>
        <a:spcAft>
          <a:spcPct val="0"/>
        </a:spcAft>
        <a:buChar char="»"/>
        <a:defRPr sz="7968">
          <a:solidFill>
            <a:schemeClr val="tx1"/>
          </a:solidFill>
          <a:latin typeface="+mn-lt"/>
        </a:defRPr>
      </a:lvl6pPr>
      <a:lvl7pPr marL="8805392" indent="-901091" algn="l" defTabSz="3603146" rtl="0" fontAlgn="base">
        <a:spcBef>
          <a:spcPct val="20000"/>
        </a:spcBef>
        <a:spcAft>
          <a:spcPct val="0"/>
        </a:spcAft>
        <a:buChar char="»"/>
        <a:defRPr sz="7968">
          <a:solidFill>
            <a:schemeClr val="tx1"/>
          </a:solidFill>
          <a:latin typeface="+mn-lt"/>
        </a:defRPr>
      </a:lvl7pPr>
      <a:lvl8pPr marL="9155612" indent="-901091" algn="l" defTabSz="3603146" rtl="0" fontAlgn="base">
        <a:spcBef>
          <a:spcPct val="20000"/>
        </a:spcBef>
        <a:spcAft>
          <a:spcPct val="0"/>
        </a:spcAft>
        <a:buChar char="»"/>
        <a:defRPr sz="7968">
          <a:solidFill>
            <a:schemeClr val="tx1"/>
          </a:solidFill>
          <a:latin typeface="+mn-lt"/>
        </a:defRPr>
      </a:lvl8pPr>
      <a:lvl9pPr marL="9505833" indent="-901091" algn="l" defTabSz="3603146" rtl="0" fontAlgn="base">
        <a:spcBef>
          <a:spcPct val="20000"/>
        </a:spcBef>
        <a:spcAft>
          <a:spcPct val="0"/>
        </a:spcAft>
        <a:buChar char="»"/>
        <a:defRPr sz="7968">
          <a:solidFill>
            <a:schemeClr val="tx1"/>
          </a:solidFill>
          <a:latin typeface="+mn-lt"/>
        </a:defRPr>
      </a:lvl9pPr>
    </p:bodyStyle>
    <p:otherStyle>
      <a:defPPr>
        <a:defRPr lang="en-US"/>
      </a:defPPr>
      <a:lvl1pPr marL="0" algn="l" defTabSz="700442" rtl="0" eaLnBrk="1" latinLnBrk="0" hangingPunct="1">
        <a:defRPr sz="1379" kern="1200">
          <a:solidFill>
            <a:schemeClr val="tx1"/>
          </a:solidFill>
          <a:latin typeface="+mn-lt"/>
          <a:ea typeface="+mn-ea"/>
          <a:cs typeface="+mn-cs"/>
        </a:defRPr>
      </a:lvl1pPr>
      <a:lvl2pPr marL="350222" algn="l" defTabSz="700442" rtl="0" eaLnBrk="1" latinLnBrk="0" hangingPunct="1">
        <a:defRPr sz="1379" kern="1200">
          <a:solidFill>
            <a:schemeClr val="tx1"/>
          </a:solidFill>
          <a:latin typeface="+mn-lt"/>
          <a:ea typeface="+mn-ea"/>
          <a:cs typeface="+mn-cs"/>
        </a:defRPr>
      </a:lvl2pPr>
      <a:lvl3pPr marL="700442" algn="l" defTabSz="700442" rtl="0" eaLnBrk="1" latinLnBrk="0" hangingPunct="1">
        <a:defRPr sz="1379" kern="1200">
          <a:solidFill>
            <a:schemeClr val="tx1"/>
          </a:solidFill>
          <a:latin typeface="+mn-lt"/>
          <a:ea typeface="+mn-ea"/>
          <a:cs typeface="+mn-cs"/>
        </a:defRPr>
      </a:lvl3pPr>
      <a:lvl4pPr marL="1050665" algn="l" defTabSz="700442" rtl="0" eaLnBrk="1" latinLnBrk="0" hangingPunct="1">
        <a:defRPr sz="1379" kern="1200">
          <a:solidFill>
            <a:schemeClr val="tx1"/>
          </a:solidFill>
          <a:latin typeface="+mn-lt"/>
          <a:ea typeface="+mn-ea"/>
          <a:cs typeface="+mn-cs"/>
        </a:defRPr>
      </a:lvl4pPr>
      <a:lvl5pPr marL="1400886" algn="l" defTabSz="700442" rtl="0" eaLnBrk="1" latinLnBrk="0" hangingPunct="1">
        <a:defRPr sz="1379" kern="1200">
          <a:solidFill>
            <a:schemeClr val="tx1"/>
          </a:solidFill>
          <a:latin typeface="+mn-lt"/>
          <a:ea typeface="+mn-ea"/>
          <a:cs typeface="+mn-cs"/>
        </a:defRPr>
      </a:lvl5pPr>
      <a:lvl6pPr marL="1751106" algn="l" defTabSz="700442" rtl="0" eaLnBrk="1" latinLnBrk="0" hangingPunct="1">
        <a:defRPr sz="1379" kern="1200">
          <a:solidFill>
            <a:schemeClr val="tx1"/>
          </a:solidFill>
          <a:latin typeface="+mn-lt"/>
          <a:ea typeface="+mn-ea"/>
          <a:cs typeface="+mn-cs"/>
        </a:defRPr>
      </a:lvl6pPr>
      <a:lvl7pPr marL="2101328" algn="l" defTabSz="700442" rtl="0" eaLnBrk="1" latinLnBrk="0" hangingPunct="1">
        <a:defRPr sz="1379" kern="1200">
          <a:solidFill>
            <a:schemeClr val="tx1"/>
          </a:solidFill>
          <a:latin typeface="+mn-lt"/>
          <a:ea typeface="+mn-ea"/>
          <a:cs typeface="+mn-cs"/>
        </a:defRPr>
      </a:lvl7pPr>
      <a:lvl8pPr marL="2451549" algn="l" defTabSz="700442" rtl="0" eaLnBrk="1" latinLnBrk="0" hangingPunct="1">
        <a:defRPr sz="1379" kern="1200">
          <a:solidFill>
            <a:schemeClr val="tx1"/>
          </a:solidFill>
          <a:latin typeface="+mn-lt"/>
          <a:ea typeface="+mn-ea"/>
          <a:cs typeface="+mn-cs"/>
        </a:defRPr>
      </a:lvl8pPr>
      <a:lvl9pPr marL="2801771" algn="l" defTabSz="700442" rtl="0" eaLnBrk="1" latinLnBrk="0" hangingPunct="1">
        <a:defRPr sz="13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7093730" y="1317021"/>
            <a:ext cx="19494230" cy="3210128"/>
          </a:xfrm>
          <a:prstGeom prst="rect">
            <a:avLst/>
          </a:prstGeom>
          <a:noFill/>
          <a:ln w="9525">
            <a:noFill/>
            <a:miter lim="800000"/>
            <a:headEnd/>
            <a:tailEnd/>
          </a:ln>
          <a:effectLst/>
        </p:spPr>
        <p:txBody>
          <a:bodyPr lIns="157589" tIns="78794" rIns="157589" bIns="78794" anchor="ctr"/>
          <a:lstStyle/>
          <a:p>
            <a:pPr algn="ctr" defTabSz="3603146">
              <a:lnSpc>
                <a:spcPct val="90000"/>
              </a:lnSpc>
            </a:pPr>
            <a:r>
              <a:rPr lang="en-US" sz="6400" b="1" dirty="0"/>
              <a:t>Core Activation Through the Measurement of </a:t>
            </a:r>
          </a:p>
          <a:p>
            <a:pPr algn="ctr" defTabSz="3603146">
              <a:lnSpc>
                <a:spcPct val="90000"/>
              </a:lnSpc>
            </a:pPr>
            <a:r>
              <a:rPr lang="en-US" sz="6400" b="1" dirty="0"/>
              <a:t>Traditional and Non-Tradition Core Exercises</a:t>
            </a:r>
          </a:p>
          <a:p>
            <a:pPr algn="ctr" defTabSz="3603146">
              <a:lnSpc>
                <a:spcPct val="90000"/>
              </a:lnSpc>
            </a:pPr>
            <a:endParaRPr lang="en-US" sz="6400" b="1" dirty="0"/>
          </a:p>
          <a:p>
            <a:pPr algn="ctr" defTabSz="3603146">
              <a:lnSpc>
                <a:spcPct val="90000"/>
              </a:lnSpc>
            </a:pPr>
            <a:r>
              <a:rPr lang="en-US" sz="6400" b="1" dirty="0"/>
              <a:t>Chris Couch, Erica Stilwell, Taylor Moran </a:t>
            </a:r>
          </a:p>
        </p:txBody>
      </p:sp>
      <p:sp>
        <p:nvSpPr>
          <p:cNvPr id="2053" name="Rectangle 5"/>
          <p:cNvSpPr>
            <a:spLocks noChangeArrowheads="1"/>
          </p:cNvSpPr>
          <p:nvPr/>
        </p:nvSpPr>
        <p:spPr bwMode="auto">
          <a:xfrm>
            <a:off x="13558579" y="5197067"/>
            <a:ext cx="6563739" cy="992222"/>
          </a:xfrm>
          <a:prstGeom prst="rect">
            <a:avLst/>
          </a:prstGeom>
          <a:solidFill>
            <a:schemeClr val="accent1"/>
          </a:solidFill>
          <a:ln w="9525">
            <a:solidFill>
              <a:schemeClr val="accent1"/>
            </a:solidFill>
            <a:miter lim="800000"/>
            <a:headEnd/>
            <a:tailEnd/>
          </a:ln>
          <a:effectLst/>
        </p:spPr>
        <p:txBody>
          <a:bodyPr wrap="none" lIns="157589" tIns="78794" rIns="157589" bIns="78794" anchor="ctr"/>
          <a:lstStyle/>
          <a:p>
            <a:pPr algn="ctr" defTabSz="3603146"/>
            <a:r>
              <a:rPr lang="en-US" sz="5800" b="1" dirty="0">
                <a:solidFill>
                  <a:srgbClr val="0070C0"/>
                </a:solidFill>
                <a:effectLst>
                  <a:outerShdw blurRad="38100" dist="38100" dir="2700000" algn="tl">
                    <a:srgbClr val="000000"/>
                  </a:outerShdw>
                </a:effectLst>
              </a:rPr>
              <a:t>Abstract</a:t>
            </a:r>
          </a:p>
        </p:txBody>
      </p:sp>
      <p:sp>
        <p:nvSpPr>
          <p:cNvPr id="2054" name="Text Box 6"/>
          <p:cNvSpPr txBox="1">
            <a:spLocks noChangeArrowheads="1"/>
          </p:cNvSpPr>
          <p:nvPr/>
        </p:nvSpPr>
        <p:spPr bwMode="auto">
          <a:xfrm>
            <a:off x="1295400" y="6625787"/>
            <a:ext cx="30105485" cy="3080632"/>
          </a:xfrm>
          <a:prstGeom prst="rect">
            <a:avLst/>
          </a:prstGeom>
          <a:noFill/>
          <a:ln w="9525">
            <a:noFill/>
            <a:miter lim="800000"/>
            <a:headEnd/>
            <a:tailEnd/>
          </a:ln>
          <a:effectLst/>
        </p:spPr>
        <p:txBody>
          <a:bodyPr wrap="square" lIns="157589" tIns="78794" rIns="157589" bIns="78794">
            <a:spAutoFit/>
          </a:bodyPr>
          <a:lstStyle/>
          <a:p>
            <a:pPr algn="just" defTabSz="3603146">
              <a:lnSpc>
                <a:spcPct val="150000"/>
              </a:lnSpc>
            </a:pPr>
            <a:r>
              <a:rPr lang="en-US" sz="4400" dirty="0"/>
              <a:t>The purpose of this study was to compare muscle fiber recruitment between traditional core exercises and non-traditional core exercises using an Electromyography (EMG) machine. This study separated participants into a tradition or non-traditions group to perform bicycle crunches or stability ball passes. </a:t>
            </a:r>
            <a:endParaRPr lang="en-US" sz="4400" baseline="50000" dirty="0"/>
          </a:p>
        </p:txBody>
      </p:sp>
      <p:sp>
        <p:nvSpPr>
          <p:cNvPr id="2057" name="Rectangle 9"/>
          <p:cNvSpPr>
            <a:spLocks noChangeArrowheads="1"/>
          </p:cNvSpPr>
          <p:nvPr/>
        </p:nvSpPr>
        <p:spPr bwMode="auto">
          <a:xfrm>
            <a:off x="13558579" y="10228674"/>
            <a:ext cx="6865296" cy="1050587"/>
          </a:xfrm>
          <a:prstGeom prst="rect">
            <a:avLst/>
          </a:prstGeom>
          <a:solidFill>
            <a:schemeClr val="accent1"/>
          </a:solidFill>
          <a:ln w="9525">
            <a:noFill/>
            <a:miter lim="800000"/>
            <a:headEnd/>
            <a:tailEnd/>
          </a:ln>
          <a:effectLst/>
        </p:spPr>
        <p:txBody>
          <a:bodyPr wrap="none" lIns="157589" tIns="78794" rIns="157589" bIns="78794" anchor="ctr"/>
          <a:lstStyle/>
          <a:p>
            <a:pPr algn="ctr" defTabSz="3603146"/>
            <a:r>
              <a:rPr lang="en-US" sz="5800" b="1" dirty="0">
                <a:solidFill>
                  <a:srgbClr val="0070C0"/>
                </a:solidFill>
                <a:effectLst>
                  <a:outerShdw blurRad="38100" dist="38100" dir="2700000" algn="tl">
                    <a:srgbClr val="000000"/>
                  </a:outerShdw>
                </a:effectLst>
              </a:rPr>
              <a:t>Methods</a:t>
            </a:r>
          </a:p>
        </p:txBody>
      </p:sp>
      <p:sp>
        <p:nvSpPr>
          <p:cNvPr id="2058" name="Rectangle 10"/>
          <p:cNvSpPr>
            <a:spLocks noChangeArrowheads="1"/>
          </p:cNvSpPr>
          <p:nvPr/>
        </p:nvSpPr>
        <p:spPr bwMode="auto">
          <a:xfrm>
            <a:off x="13558579" y="23083459"/>
            <a:ext cx="7120647" cy="1108953"/>
          </a:xfrm>
          <a:prstGeom prst="rect">
            <a:avLst/>
          </a:prstGeom>
          <a:solidFill>
            <a:schemeClr val="accent1"/>
          </a:solidFill>
          <a:ln w="9525">
            <a:noFill/>
            <a:miter lim="800000"/>
            <a:headEnd/>
            <a:tailEnd/>
          </a:ln>
          <a:effectLst/>
        </p:spPr>
        <p:txBody>
          <a:bodyPr wrap="none" lIns="157589" tIns="78794" rIns="157589" bIns="78794" anchor="ctr"/>
          <a:lstStyle/>
          <a:p>
            <a:pPr algn="ctr" defTabSz="3603146"/>
            <a:r>
              <a:rPr lang="en-US" sz="5800" b="1" dirty="0">
                <a:solidFill>
                  <a:srgbClr val="0070C0"/>
                </a:solidFill>
                <a:effectLst>
                  <a:outerShdw blurRad="38100" dist="38100" dir="2700000" algn="tl">
                    <a:srgbClr val="000000"/>
                  </a:outerShdw>
                </a:effectLst>
              </a:rPr>
              <a:t>Results</a:t>
            </a:r>
          </a:p>
        </p:txBody>
      </p:sp>
      <p:sp>
        <p:nvSpPr>
          <p:cNvPr id="2059" name="Rectangle 11"/>
          <p:cNvSpPr>
            <a:spLocks noChangeArrowheads="1"/>
          </p:cNvSpPr>
          <p:nvPr/>
        </p:nvSpPr>
        <p:spPr bwMode="auto">
          <a:xfrm>
            <a:off x="13558579" y="34417454"/>
            <a:ext cx="7120647" cy="1167320"/>
          </a:xfrm>
          <a:prstGeom prst="rect">
            <a:avLst/>
          </a:prstGeom>
          <a:solidFill>
            <a:schemeClr val="accent1"/>
          </a:solidFill>
          <a:ln w="9525">
            <a:noFill/>
            <a:miter lim="800000"/>
            <a:headEnd/>
            <a:tailEnd/>
          </a:ln>
          <a:effectLst/>
        </p:spPr>
        <p:txBody>
          <a:bodyPr wrap="none" lIns="157589" tIns="78794" rIns="157589" bIns="78794" anchor="ctr"/>
          <a:lstStyle/>
          <a:p>
            <a:pPr algn="ctr" defTabSz="3603146"/>
            <a:r>
              <a:rPr lang="en-US" sz="5800" b="1" dirty="0">
                <a:solidFill>
                  <a:srgbClr val="0070C0"/>
                </a:solidFill>
                <a:effectLst>
                  <a:outerShdw blurRad="38100" dist="38100" dir="2700000" algn="tl">
                    <a:srgbClr val="000000"/>
                  </a:outerShdw>
                </a:effectLst>
              </a:rPr>
              <a:t>Conclusion</a:t>
            </a:r>
          </a:p>
        </p:txBody>
      </p:sp>
      <p:sp>
        <p:nvSpPr>
          <p:cNvPr id="2063" name="Rectangle 15"/>
          <p:cNvSpPr>
            <a:spLocks noChangeArrowheads="1"/>
          </p:cNvSpPr>
          <p:nvPr/>
        </p:nvSpPr>
        <p:spPr bwMode="auto">
          <a:xfrm>
            <a:off x="13879591" y="40488119"/>
            <a:ext cx="6478622" cy="1225685"/>
          </a:xfrm>
          <a:prstGeom prst="rect">
            <a:avLst/>
          </a:prstGeom>
          <a:solidFill>
            <a:schemeClr val="accent1"/>
          </a:solidFill>
          <a:ln w="9525">
            <a:noFill/>
            <a:miter lim="800000"/>
            <a:headEnd/>
            <a:tailEnd/>
          </a:ln>
          <a:effectLst/>
        </p:spPr>
        <p:txBody>
          <a:bodyPr wrap="none" lIns="157589" tIns="78794" rIns="157589" bIns="78794" anchor="ctr"/>
          <a:lstStyle/>
          <a:p>
            <a:pPr algn="ctr" defTabSz="3603146"/>
            <a:r>
              <a:rPr lang="en-US" sz="5800" b="1" dirty="0">
                <a:solidFill>
                  <a:srgbClr val="0070C0"/>
                </a:solidFill>
                <a:effectLst>
                  <a:outerShdw blurRad="38100" dist="38100" dir="2700000" algn="tl">
                    <a:srgbClr val="000000"/>
                  </a:outerShdw>
                </a:effectLst>
              </a:rPr>
              <a:t>References</a:t>
            </a:r>
          </a:p>
        </p:txBody>
      </p:sp>
      <p:sp>
        <p:nvSpPr>
          <p:cNvPr id="2064" name="Text Box 16"/>
          <p:cNvSpPr txBox="1">
            <a:spLocks noChangeArrowheads="1"/>
          </p:cNvSpPr>
          <p:nvPr/>
        </p:nvSpPr>
        <p:spPr bwMode="auto">
          <a:xfrm>
            <a:off x="25214094" y="29463140"/>
            <a:ext cx="6186792" cy="559878"/>
          </a:xfrm>
          <a:prstGeom prst="rect">
            <a:avLst/>
          </a:prstGeom>
          <a:noFill/>
          <a:ln w="9525">
            <a:noFill/>
            <a:miter lim="800000"/>
            <a:headEnd/>
            <a:tailEnd/>
          </a:ln>
          <a:effectLst/>
        </p:spPr>
        <p:txBody>
          <a:bodyPr lIns="157589" tIns="78794" rIns="157589" bIns="78794">
            <a:spAutoFit/>
          </a:bodyPr>
          <a:lstStyle/>
          <a:p>
            <a:pPr defTabSz="3603146">
              <a:spcBef>
                <a:spcPct val="50000"/>
              </a:spcBef>
            </a:pPr>
            <a:endParaRPr lang="en-US" sz="2604" dirty="0"/>
          </a:p>
        </p:txBody>
      </p:sp>
      <p:sp>
        <p:nvSpPr>
          <p:cNvPr id="2065" name="Text Box 17"/>
          <p:cNvSpPr txBox="1">
            <a:spLocks noChangeArrowheads="1"/>
          </p:cNvSpPr>
          <p:nvPr/>
        </p:nvSpPr>
        <p:spPr bwMode="auto">
          <a:xfrm>
            <a:off x="1517515" y="24441262"/>
            <a:ext cx="29883370" cy="2064970"/>
          </a:xfrm>
          <a:prstGeom prst="rect">
            <a:avLst/>
          </a:prstGeom>
          <a:noFill/>
          <a:ln w="9525">
            <a:noFill/>
            <a:miter lim="800000"/>
            <a:headEnd/>
            <a:tailEnd/>
          </a:ln>
          <a:effectLst/>
        </p:spPr>
        <p:txBody>
          <a:bodyPr wrap="square" lIns="157589" tIns="78794" rIns="157589" bIns="78794">
            <a:spAutoFit/>
          </a:bodyPr>
          <a:lstStyle/>
          <a:p>
            <a:pPr algn="just" defTabSz="3603146">
              <a:lnSpc>
                <a:spcPct val="150000"/>
              </a:lnSpc>
              <a:spcBef>
                <a:spcPct val="50000"/>
              </a:spcBef>
            </a:pPr>
            <a:r>
              <a:rPr lang="en-US" sz="4400" dirty="0"/>
              <a:t>Significance was found in the change of external oblique muscle activation in both the traditional and nontraditional groups, but notably with the higher significance in the traditional group which performed the bicycle crunch exercise.  </a:t>
            </a:r>
          </a:p>
        </p:txBody>
      </p:sp>
      <p:sp>
        <p:nvSpPr>
          <p:cNvPr id="2067" name="Text Box 19"/>
          <p:cNvSpPr txBox="1">
            <a:spLocks noChangeArrowheads="1"/>
          </p:cNvSpPr>
          <p:nvPr/>
        </p:nvSpPr>
        <p:spPr bwMode="auto">
          <a:xfrm>
            <a:off x="1295400" y="11401955"/>
            <a:ext cx="20421600" cy="11205934"/>
          </a:xfrm>
          <a:prstGeom prst="rect">
            <a:avLst/>
          </a:prstGeom>
          <a:noFill/>
          <a:ln w="9525">
            <a:noFill/>
            <a:miter lim="800000"/>
            <a:headEnd/>
            <a:tailEnd/>
          </a:ln>
          <a:effectLst/>
        </p:spPr>
        <p:txBody>
          <a:bodyPr wrap="square" lIns="157589" tIns="78794" rIns="157589" bIns="78794">
            <a:spAutoFit/>
          </a:bodyPr>
          <a:lstStyle/>
          <a:p>
            <a:pPr algn="just" defTabSz="3603146">
              <a:lnSpc>
                <a:spcPct val="150000"/>
              </a:lnSpc>
            </a:pPr>
            <a:r>
              <a:rPr lang="en-US" sz="4400" dirty="0">
                <a:ea typeface="宋体" pitchFamily="2" charset="-122"/>
              </a:rPr>
              <a:t>24 college aged students participated in a three-week abdominal strengthening program. During the three-weeks participants meet twice a week to ensure data accuracy. </a:t>
            </a:r>
          </a:p>
          <a:p>
            <a:pPr algn="just" defTabSz="3603146">
              <a:lnSpc>
                <a:spcPct val="150000"/>
              </a:lnSpc>
            </a:pPr>
            <a:r>
              <a:rPr lang="en-US" sz="4400" dirty="0">
                <a:ea typeface="宋体" pitchFamily="2" charset="-122"/>
              </a:rPr>
              <a:t>The participants began by answering a pre-exercise screening questionnaire, followed by performing their designated abdominal exercise. While performing the exercises, electrodes were placed on the upper rectus abdominis and external obliques. The electrodes were connected to the electromyography machine where the activation of the specific muscle were recorded. </a:t>
            </a:r>
          </a:p>
          <a:p>
            <a:pPr algn="just" defTabSz="3603146">
              <a:lnSpc>
                <a:spcPct val="150000"/>
              </a:lnSpc>
            </a:pPr>
            <a:r>
              <a:rPr lang="en-US" sz="4400" dirty="0">
                <a:ea typeface="宋体" pitchFamily="2" charset="-122"/>
              </a:rPr>
              <a:t>The exercises performed were bicycle crunches and stability ball passes. The traditional group performed ten repetitions of bicycle crunches (figure 1). The non-traditional group performed 10 repetitions of stability ball passes (figure 2). </a:t>
            </a:r>
            <a:endParaRPr lang="en-US" sz="4400" dirty="0"/>
          </a:p>
        </p:txBody>
      </p:sp>
      <p:sp>
        <p:nvSpPr>
          <p:cNvPr id="2072" name="Text Box 24"/>
          <p:cNvSpPr txBox="1">
            <a:spLocks noChangeArrowheads="1"/>
          </p:cNvSpPr>
          <p:nvPr/>
        </p:nvSpPr>
        <p:spPr bwMode="auto">
          <a:xfrm>
            <a:off x="1517515" y="35763288"/>
            <a:ext cx="29883370" cy="4096295"/>
          </a:xfrm>
          <a:prstGeom prst="rect">
            <a:avLst/>
          </a:prstGeom>
          <a:noFill/>
          <a:ln w="9525">
            <a:noFill/>
            <a:miter lim="800000"/>
            <a:headEnd/>
            <a:tailEnd/>
          </a:ln>
          <a:effectLst/>
        </p:spPr>
        <p:txBody>
          <a:bodyPr wrap="square" lIns="157589" tIns="78794" rIns="157589" bIns="78794">
            <a:spAutoFit/>
          </a:bodyPr>
          <a:lstStyle/>
          <a:p>
            <a:pPr algn="just" defTabSz="3603146">
              <a:lnSpc>
                <a:spcPct val="150000"/>
              </a:lnSpc>
            </a:pPr>
            <a:r>
              <a:rPr lang="en-US" sz="4400" dirty="0"/>
              <a:t>After three weeks of data collection, one group proved to be the more effective exercise. The results show the traditional group, who performed the bicycle crunch exercise, had a higher significance. It is evident that the bicycle crunches produced better muscle fiber recruitment than the stability ball passes, this information will be helpful for the participants when planning future training programs. </a:t>
            </a:r>
          </a:p>
        </p:txBody>
      </p:sp>
      <p:sp>
        <p:nvSpPr>
          <p:cNvPr id="2408" name="Text Box 360"/>
          <p:cNvSpPr txBox="1">
            <a:spLocks noChangeArrowheads="1"/>
          </p:cNvSpPr>
          <p:nvPr/>
        </p:nvSpPr>
        <p:spPr bwMode="auto">
          <a:xfrm>
            <a:off x="25214094" y="16776870"/>
            <a:ext cx="3443592" cy="574625"/>
          </a:xfrm>
          <a:prstGeom prst="rect">
            <a:avLst/>
          </a:prstGeom>
          <a:noFill/>
          <a:ln w="9525">
            <a:noFill/>
            <a:miter lim="800000"/>
            <a:headEnd/>
            <a:tailEnd/>
          </a:ln>
          <a:effectLst/>
        </p:spPr>
        <p:txBody>
          <a:bodyPr lIns="157589" tIns="78794" rIns="157589" bIns="78794">
            <a:spAutoFit/>
          </a:bodyPr>
          <a:lstStyle/>
          <a:p>
            <a:pPr defTabSz="3603146">
              <a:spcBef>
                <a:spcPct val="50000"/>
              </a:spcBef>
            </a:pPr>
            <a:r>
              <a:rPr lang="en-US" sz="2700" dirty="0"/>
              <a:t>          (Figure 1) </a:t>
            </a:r>
          </a:p>
        </p:txBody>
      </p:sp>
      <p:pic>
        <p:nvPicPr>
          <p:cNvPr id="2427" name="Picture 379" descr="G:\My Pictures\SmallPurpleSeal.jpg"/>
          <p:cNvPicPr>
            <a:picLocks noChangeAspect="1" noChangeArrowheads="1"/>
          </p:cNvPicPr>
          <p:nvPr/>
        </p:nvPicPr>
        <p:blipFill>
          <a:blip r:embed="rId2" cstate="print"/>
          <a:srcRect/>
          <a:stretch>
            <a:fillRect/>
          </a:stretch>
        </p:blipFill>
        <p:spPr bwMode="auto">
          <a:xfrm>
            <a:off x="28682667" y="990600"/>
            <a:ext cx="3536103" cy="3559995"/>
          </a:xfrm>
          <a:prstGeom prst="rect">
            <a:avLst/>
          </a:prstGeom>
          <a:noFill/>
        </p:spPr>
      </p:pic>
      <p:pic>
        <p:nvPicPr>
          <p:cNvPr id="2" name="Picture 1"/>
          <p:cNvPicPr>
            <a:picLocks noChangeAspect="1"/>
          </p:cNvPicPr>
          <p:nvPr/>
        </p:nvPicPr>
        <p:blipFill>
          <a:blip r:embed="rId3"/>
          <a:stretch>
            <a:fillRect/>
          </a:stretch>
        </p:blipFill>
        <p:spPr>
          <a:xfrm>
            <a:off x="688856" y="990600"/>
            <a:ext cx="3534950" cy="3562968"/>
          </a:xfrm>
          <a:prstGeom prst="rect">
            <a:avLst/>
          </a:prstGeom>
        </p:spPr>
      </p:pic>
      <p:sp>
        <p:nvSpPr>
          <p:cNvPr id="8" name="TextBox 7"/>
          <p:cNvSpPr txBox="1"/>
          <p:nvPr/>
        </p:nvSpPr>
        <p:spPr>
          <a:xfrm>
            <a:off x="8505710" y="42108044"/>
            <a:ext cx="17226383" cy="1365182"/>
          </a:xfrm>
          <a:prstGeom prst="rect">
            <a:avLst/>
          </a:prstGeom>
          <a:noFill/>
        </p:spPr>
        <p:txBody>
          <a:bodyPr wrap="square" rtlCol="0">
            <a:spAutoFit/>
          </a:bodyPr>
          <a:lstStyle/>
          <a:p>
            <a:r>
              <a:rPr lang="en-US" sz="2757" dirty="0"/>
              <a:t>Schoffstall, James E; </a:t>
            </a:r>
            <a:r>
              <a:rPr lang="en-US" sz="2757" dirty="0" err="1"/>
              <a:t>Titcomb</a:t>
            </a:r>
            <a:r>
              <a:rPr lang="en-US" sz="2757" dirty="0"/>
              <a:t>, David A; Kilbourne, Brianne F. Electromyographic Response of the Abdominal </a:t>
            </a:r>
          </a:p>
          <a:p>
            <a:r>
              <a:rPr lang="en-US" sz="2757" dirty="0"/>
              <a:t>	Musculature to Varying Abdominal Exercises. </a:t>
            </a:r>
            <a:r>
              <a:rPr lang="en-US" sz="2757" i="1" dirty="0"/>
              <a:t>Journal of Strength and Conditioning Research:</a:t>
            </a:r>
            <a:r>
              <a:rPr lang="en-US" sz="2757" dirty="0"/>
              <a:t> </a:t>
            </a:r>
          </a:p>
          <a:p>
            <a:r>
              <a:rPr lang="en-US" sz="2757" dirty="0"/>
              <a:t>	December 2010 – Volume 24 – Issue 12 </a:t>
            </a:r>
          </a:p>
        </p:txBody>
      </p:sp>
      <p:pic>
        <p:nvPicPr>
          <p:cNvPr id="7" name="Picture 6" descr="Table&#10;&#10;Description automatically generated with medium confidence">
            <a:extLst>
              <a:ext uri="{FF2B5EF4-FFF2-40B4-BE49-F238E27FC236}">
                <a16:creationId xmlns:a16="http://schemas.microsoft.com/office/drawing/2014/main" id="{11DDAA2E-6040-1CAF-99BC-1CB057A1E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04363" y="26763234"/>
            <a:ext cx="11878304" cy="4707471"/>
          </a:xfrm>
          <a:prstGeom prst="rect">
            <a:avLst/>
          </a:prstGeom>
        </p:spPr>
      </p:pic>
      <p:pic>
        <p:nvPicPr>
          <p:cNvPr id="10" name="Picture 9" descr="Table&#10;&#10;Description automatically generated with medium confidence">
            <a:extLst>
              <a:ext uri="{FF2B5EF4-FFF2-40B4-BE49-F238E27FC236}">
                <a16:creationId xmlns:a16="http://schemas.microsoft.com/office/drawing/2014/main" id="{5496D56F-F71A-461C-372B-1526F8DB3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3806" y="26763234"/>
            <a:ext cx="11839225" cy="4707471"/>
          </a:xfrm>
          <a:prstGeom prst="rect">
            <a:avLst/>
          </a:prstGeom>
        </p:spPr>
      </p:pic>
      <p:pic>
        <p:nvPicPr>
          <p:cNvPr id="12" name="Picture 11" descr="Graphical user interface, text, application, chat or text message&#10;&#10;Description automatically generated">
            <a:extLst>
              <a:ext uri="{FF2B5EF4-FFF2-40B4-BE49-F238E27FC236}">
                <a16:creationId xmlns:a16="http://schemas.microsoft.com/office/drawing/2014/main" id="{17FC79EC-F58C-8C44-653E-A13B0BD1CA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40635" y="31943101"/>
            <a:ext cx="5405760" cy="1559645"/>
          </a:xfrm>
          <a:prstGeom prst="rect">
            <a:avLst/>
          </a:prstGeom>
        </p:spPr>
      </p:pic>
      <p:pic>
        <p:nvPicPr>
          <p:cNvPr id="14" name="Picture 13" descr="Graphical user interface, text, application, chat or text message&#10;&#10;Description automatically generated">
            <a:extLst>
              <a:ext uri="{FF2B5EF4-FFF2-40B4-BE49-F238E27FC236}">
                <a16:creationId xmlns:a16="http://schemas.microsoft.com/office/drawing/2014/main" id="{CA75AF01-03EE-C349-E3E3-A41EF21F80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5860" y="31911390"/>
            <a:ext cx="5235115" cy="1591356"/>
          </a:xfrm>
          <a:prstGeom prst="rect">
            <a:avLst/>
          </a:prstGeom>
        </p:spPr>
      </p:pic>
      <p:sp>
        <p:nvSpPr>
          <p:cNvPr id="15" name="Text Box 360">
            <a:extLst>
              <a:ext uri="{FF2B5EF4-FFF2-40B4-BE49-F238E27FC236}">
                <a16:creationId xmlns:a16="http://schemas.microsoft.com/office/drawing/2014/main" id="{921396A0-AC9D-F3AE-FC6C-4E155B405251}"/>
              </a:ext>
            </a:extLst>
          </p:cNvPr>
          <p:cNvSpPr txBox="1">
            <a:spLocks noChangeArrowheads="1"/>
          </p:cNvSpPr>
          <p:nvPr/>
        </p:nvSpPr>
        <p:spPr bwMode="auto">
          <a:xfrm>
            <a:off x="25214094" y="21433033"/>
            <a:ext cx="3443592" cy="574625"/>
          </a:xfrm>
          <a:prstGeom prst="rect">
            <a:avLst/>
          </a:prstGeom>
          <a:noFill/>
          <a:ln w="9525">
            <a:noFill/>
            <a:miter lim="800000"/>
            <a:headEnd/>
            <a:tailEnd/>
          </a:ln>
          <a:effectLst/>
        </p:spPr>
        <p:txBody>
          <a:bodyPr lIns="157589" tIns="78794" rIns="157589" bIns="78794">
            <a:spAutoFit/>
          </a:bodyPr>
          <a:lstStyle/>
          <a:p>
            <a:pPr defTabSz="3603146">
              <a:spcBef>
                <a:spcPct val="50000"/>
              </a:spcBef>
            </a:pPr>
            <a:r>
              <a:rPr lang="en-US" sz="2700" dirty="0"/>
              <a:t>          (Figure 2) </a:t>
            </a:r>
          </a:p>
        </p:txBody>
      </p:sp>
      <p:pic>
        <p:nvPicPr>
          <p:cNvPr id="17" name="Picture 16" descr="A child lying on the floor with a blue ball in her hand&#10;&#10;Description automatically generated with low confidence">
            <a:extLst>
              <a:ext uri="{FF2B5EF4-FFF2-40B4-BE49-F238E27FC236}">
                <a16:creationId xmlns:a16="http://schemas.microsoft.com/office/drawing/2014/main" id="{1DDC179F-3301-AD1F-A658-A920F50111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45224" y="18244316"/>
            <a:ext cx="3912169" cy="2934127"/>
          </a:xfrm>
          <a:prstGeom prst="rect">
            <a:avLst/>
          </a:prstGeom>
        </p:spPr>
      </p:pic>
      <p:pic>
        <p:nvPicPr>
          <p:cNvPr id="19" name="Picture 18" descr="A picture containing floor, indoor&#10;&#10;Description automatically generated">
            <a:extLst>
              <a:ext uri="{FF2B5EF4-FFF2-40B4-BE49-F238E27FC236}">
                <a16:creationId xmlns:a16="http://schemas.microsoft.com/office/drawing/2014/main" id="{5E85253A-B05B-A7FB-9C82-E9D8F2E011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43515" y="18244317"/>
            <a:ext cx="3912169" cy="2934127"/>
          </a:xfrm>
          <a:prstGeom prst="rect">
            <a:avLst/>
          </a:prstGeom>
        </p:spPr>
      </p:pic>
      <p:pic>
        <p:nvPicPr>
          <p:cNvPr id="21" name="Picture 20" descr="A person doing a handstand on a mat&#10;&#10;Description automatically generated with low confidence">
            <a:extLst>
              <a:ext uri="{FF2B5EF4-FFF2-40B4-BE49-F238E27FC236}">
                <a16:creationId xmlns:a16="http://schemas.microsoft.com/office/drawing/2014/main" id="{9A773799-23C0-B044-0DF3-AA6D4596EF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145224" y="13612586"/>
            <a:ext cx="3913632" cy="2935224"/>
          </a:xfrm>
          <a:prstGeom prst="rect">
            <a:avLst/>
          </a:prstGeom>
        </p:spPr>
      </p:pic>
      <p:pic>
        <p:nvPicPr>
          <p:cNvPr id="23" name="Picture 22" descr="A person lying on a yoga mat&#10;&#10;Description automatically generated with low confidence">
            <a:extLst>
              <a:ext uri="{FF2B5EF4-FFF2-40B4-BE49-F238E27FC236}">
                <a16:creationId xmlns:a16="http://schemas.microsoft.com/office/drawing/2014/main" id="{2FA8BFF5-E8FA-F73A-D14C-5C4E7D22D7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43515" y="13595913"/>
            <a:ext cx="3912169" cy="2934127"/>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4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45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643</TotalTime>
  <Words>343</Words>
  <Application>Microsoft Macintosh PowerPoint</Application>
  <PresentationFormat>Custom</PresentationFormat>
  <Paragraphs>20</Paragraphs>
  <Slides>1</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vt:i4>
      </vt:variant>
    </vt:vector>
  </HeadingPairs>
  <TitlesOfParts>
    <vt:vector size="3" baseType="lpstr">
      <vt:lpstr>Arial</vt:lpstr>
      <vt:lpstr>Default Design</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Style F 36 by 48</dc:title>
  <dc:creator>Cindy Kranz</dc:creator>
  <cp:lastModifiedBy>Taylor Moran (mor71768)</cp:lastModifiedBy>
  <cp:revision>49</cp:revision>
  <dcterms:created xsi:type="dcterms:W3CDTF">2004-07-27T18:54:58Z</dcterms:created>
  <dcterms:modified xsi:type="dcterms:W3CDTF">2023-02-25T02:43:52Z</dcterms:modified>
</cp:coreProperties>
</file>