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10007" r:id="rId5"/>
    <p:sldId id="10143" r:id="rId6"/>
    <p:sldId id="10137" r:id="rId7"/>
    <p:sldId id="10152" r:id="rId8"/>
    <p:sldId id="10136" r:id="rId9"/>
    <p:sldId id="10138" r:id="rId10"/>
    <p:sldId id="10144" r:id="rId11"/>
    <p:sldId id="10145" r:id="rId12"/>
    <p:sldId id="10146" r:id="rId13"/>
    <p:sldId id="10148" r:id="rId14"/>
    <p:sldId id="10141" r:id="rId15"/>
    <p:sldId id="10154" r:id="rId16"/>
    <p:sldId id="10142" r:id="rId17"/>
    <p:sldId id="10151" r:id="rId18"/>
    <p:sldId id="10139" r:id="rId19"/>
    <p:sldId id="10150" r:id="rId20"/>
    <p:sldId id="1014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'PASA Experiment #2 (filtrate)'!$V$1</c:f>
              <c:strCache>
                <c:ptCount val="1"/>
                <c:pt idx="0">
                  <c:v>B01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(filtrate)'!$V$2:$V$194</c:f>
              <c:numCache>
                <c:formatCode>General</c:formatCode>
                <c:ptCount val="193"/>
                <c:pt idx="0">
                  <c:v>168.00739999999999</c:v>
                </c:pt>
                <c:pt idx="1">
                  <c:v>171.0059</c:v>
                </c:pt>
                <c:pt idx="2">
                  <c:v>172.92410000000001</c:v>
                </c:pt>
                <c:pt idx="3">
                  <c:v>174.70580000000001</c:v>
                </c:pt>
                <c:pt idx="4">
                  <c:v>171.4633</c:v>
                </c:pt>
                <c:pt idx="5">
                  <c:v>172.34899999999999</c:v>
                </c:pt>
                <c:pt idx="6">
                  <c:v>153.54570000000001</c:v>
                </c:pt>
                <c:pt idx="7">
                  <c:v>156.13509999999999</c:v>
                </c:pt>
                <c:pt idx="8">
                  <c:v>155.59630000000001</c:v>
                </c:pt>
                <c:pt idx="9">
                  <c:v>156.50700000000001</c:v>
                </c:pt>
                <c:pt idx="10">
                  <c:v>157.12200000000001</c:v>
                </c:pt>
                <c:pt idx="11">
                  <c:v>160.6559</c:v>
                </c:pt>
                <c:pt idx="12">
                  <c:v>159.65950000000001</c:v>
                </c:pt>
                <c:pt idx="13">
                  <c:v>157.60040000000001</c:v>
                </c:pt>
                <c:pt idx="14">
                  <c:v>158.8158</c:v>
                </c:pt>
                <c:pt idx="15">
                  <c:v>156.7997</c:v>
                </c:pt>
                <c:pt idx="16">
                  <c:v>156.99539999999999</c:v>
                </c:pt>
                <c:pt idx="17">
                  <c:v>157.3021</c:v>
                </c:pt>
                <c:pt idx="18">
                  <c:v>156.83789999999999</c:v>
                </c:pt>
                <c:pt idx="19">
                  <c:v>154.8331</c:v>
                </c:pt>
                <c:pt idx="20">
                  <c:v>158.43729999999999</c:v>
                </c:pt>
                <c:pt idx="21">
                  <c:v>152.9606</c:v>
                </c:pt>
                <c:pt idx="22">
                  <c:v>156.69309999999999</c:v>
                </c:pt>
                <c:pt idx="23">
                  <c:v>161.83580000000001</c:v>
                </c:pt>
                <c:pt idx="24">
                  <c:v>156.82939999999999</c:v>
                </c:pt>
                <c:pt idx="25">
                  <c:v>161.1781</c:v>
                </c:pt>
                <c:pt idx="26">
                  <c:v>158.97450000000001</c:v>
                </c:pt>
                <c:pt idx="27">
                  <c:v>161.24709999999999</c:v>
                </c:pt>
                <c:pt idx="28">
                  <c:v>162.69470000000001</c:v>
                </c:pt>
                <c:pt idx="29">
                  <c:v>161.10929999999999</c:v>
                </c:pt>
                <c:pt idx="30">
                  <c:v>160.9802</c:v>
                </c:pt>
                <c:pt idx="31">
                  <c:v>159.2243</c:v>
                </c:pt>
                <c:pt idx="32">
                  <c:v>163.16380000000001</c:v>
                </c:pt>
                <c:pt idx="33">
                  <c:v>167.1361</c:v>
                </c:pt>
                <c:pt idx="34">
                  <c:v>163.9743</c:v>
                </c:pt>
                <c:pt idx="35">
                  <c:v>165.14750000000001</c:v>
                </c:pt>
                <c:pt idx="36">
                  <c:v>170.95160000000001</c:v>
                </c:pt>
                <c:pt idx="37">
                  <c:v>166.39420000000001</c:v>
                </c:pt>
                <c:pt idx="38">
                  <c:v>168.75450000000001</c:v>
                </c:pt>
                <c:pt idx="39">
                  <c:v>167.67500000000001</c:v>
                </c:pt>
                <c:pt idx="40">
                  <c:v>171.8664</c:v>
                </c:pt>
                <c:pt idx="41">
                  <c:v>169.7276</c:v>
                </c:pt>
                <c:pt idx="42">
                  <c:v>169.15700000000001</c:v>
                </c:pt>
                <c:pt idx="43">
                  <c:v>179.20259999999999</c:v>
                </c:pt>
                <c:pt idx="44">
                  <c:v>178.9794</c:v>
                </c:pt>
                <c:pt idx="45">
                  <c:v>182.48480000000001</c:v>
                </c:pt>
                <c:pt idx="46">
                  <c:v>179.7056</c:v>
                </c:pt>
                <c:pt idx="47">
                  <c:v>191.02799999999999</c:v>
                </c:pt>
                <c:pt idx="48">
                  <c:v>192.3365</c:v>
                </c:pt>
                <c:pt idx="49">
                  <c:v>196.85319999999999</c:v>
                </c:pt>
                <c:pt idx="50">
                  <c:v>206.07640000000001</c:v>
                </c:pt>
                <c:pt idx="51">
                  <c:v>213.28120000000001</c:v>
                </c:pt>
                <c:pt idx="52">
                  <c:v>222.6037</c:v>
                </c:pt>
                <c:pt idx="53">
                  <c:v>232.74799999999999</c:v>
                </c:pt>
                <c:pt idx="54">
                  <c:v>248.16640000000001</c:v>
                </c:pt>
                <c:pt idx="55">
                  <c:v>259.90359999999998</c:v>
                </c:pt>
                <c:pt idx="56">
                  <c:v>264.41149999999999</c:v>
                </c:pt>
                <c:pt idx="57">
                  <c:v>271.25299999999999</c:v>
                </c:pt>
                <c:pt idx="58">
                  <c:v>271.67700000000002</c:v>
                </c:pt>
                <c:pt idx="59">
                  <c:v>275.67759999999998</c:v>
                </c:pt>
                <c:pt idx="60">
                  <c:v>273.10649999999998</c:v>
                </c:pt>
                <c:pt idx="61">
                  <c:v>269.96379999999999</c:v>
                </c:pt>
                <c:pt idx="62">
                  <c:v>267.55840000000001</c:v>
                </c:pt>
                <c:pt idx="63">
                  <c:v>270.28100000000001</c:v>
                </c:pt>
                <c:pt idx="64">
                  <c:v>273.06459999999998</c:v>
                </c:pt>
                <c:pt idx="65">
                  <c:v>280.13839999999999</c:v>
                </c:pt>
                <c:pt idx="66">
                  <c:v>284.31299999999999</c:v>
                </c:pt>
                <c:pt idx="67">
                  <c:v>283.22179999999997</c:v>
                </c:pt>
                <c:pt idx="68">
                  <c:v>284.54730000000001</c:v>
                </c:pt>
                <c:pt idx="69">
                  <c:v>281.14400000000001</c:v>
                </c:pt>
                <c:pt idx="70">
                  <c:v>280.76429999999999</c:v>
                </c:pt>
                <c:pt idx="71">
                  <c:v>277.66800000000001</c:v>
                </c:pt>
                <c:pt idx="72">
                  <c:v>276.40109999999999</c:v>
                </c:pt>
                <c:pt idx="73">
                  <c:v>266.25080000000003</c:v>
                </c:pt>
                <c:pt idx="74">
                  <c:v>264.55459999999999</c:v>
                </c:pt>
                <c:pt idx="75">
                  <c:v>263.50380000000001</c:v>
                </c:pt>
                <c:pt idx="76">
                  <c:v>256.94470000000001</c:v>
                </c:pt>
                <c:pt idx="77">
                  <c:v>253.49090000000001</c:v>
                </c:pt>
                <c:pt idx="78">
                  <c:v>248.7319</c:v>
                </c:pt>
                <c:pt idx="79">
                  <c:v>249.74019999999999</c:v>
                </c:pt>
                <c:pt idx="80">
                  <c:v>243.14060000000001</c:v>
                </c:pt>
                <c:pt idx="81">
                  <c:v>242.566</c:v>
                </c:pt>
                <c:pt idx="82">
                  <c:v>240.9616</c:v>
                </c:pt>
                <c:pt idx="83">
                  <c:v>239.589</c:v>
                </c:pt>
                <c:pt idx="84">
                  <c:v>240.8338</c:v>
                </c:pt>
                <c:pt idx="85">
                  <c:v>240.93960000000001</c:v>
                </c:pt>
                <c:pt idx="86">
                  <c:v>240.74529999999999</c:v>
                </c:pt>
                <c:pt idx="87">
                  <c:v>238.09229999999999</c:v>
                </c:pt>
                <c:pt idx="88">
                  <c:v>242.43700000000001</c:v>
                </c:pt>
                <c:pt idx="89">
                  <c:v>240.12309999999999</c:v>
                </c:pt>
                <c:pt idx="90">
                  <c:v>238.29640000000001</c:v>
                </c:pt>
                <c:pt idx="91">
                  <c:v>243.51990000000001</c:v>
                </c:pt>
                <c:pt idx="92">
                  <c:v>239.23140000000001</c:v>
                </c:pt>
                <c:pt idx="93">
                  <c:v>238.19380000000001</c:v>
                </c:pt>
                <c:pt idx="94">
                  <c:v>242.14920000000001</c:v>
                </c:pt>
                <c:pt idx="95">
                  <c:v>240.40029999999999</c:v>
                </c:pt>
                <c:pt idx="96">
                  <c:v>240.5788</c:v>
                </c:pt>
                <c:pt idx="97">
                  <c:v>241.2013</c:v>
                </c:pt>
                <c:pt idx="98">
                  <c:v>240.12129999999999</c:v>
                </c:pt>
                <c:pt idx="99">
                  <c:v>240.5155</c:v>
                </c:pt>
                <c:pt idx="100">
                  <c:v>239.18629999999999</c:v>
                </c:pt>
                <c:pt idx="101">
                  <c:v>240.42359999999999</c:v>
                </c:pt>
                <c:pt idx="102">
                  <c:v>236.8289</c:v>
                </c:pt>
                <c:pt idx="103">
                  <c:v>238.23840000000001</c:v>
                </c:pt>
                <c:pt idx="104">
                  <c:v>238.69309999999999</c:v>
                </c:pt>
                <c:pt idx="105">
                  <c:v>238.6103</c:v>
                </c:pt>
                <c:pt idx="106">
                  <c:v>237.7253</c:v>
                </c:pt>
                <c:pt idx="107">
                  <c:v>240.506</c:v>
                </c:pt>
                <c:pt idx="108">
                  <c:v>236.2714</c:v>
                </c:pt>
                <c:pt idx="109">
                  <c:v>233.39080000000001</c:v>
                </c:pt>
                <c:pt idx="110">
                  <c:v>237.67789999999999</c:v>
                </c:pt>
                <c:pt idx="111">
                  <c:v>237.67779999999999</c:v>
                </c:pt>
                <c:pt idx="112">
                  <c:v>237.6644</c:v>
                </c:pt>
                <c:pt idx="113">
                  <c:v>239.76910000000001</c:v>
                </c:pt>
                <c:pt idx="114">
                  <c:v>236.31540000000001</c:v>
                </c:pt>
                <c:pt idx="115">
                  <c:v>240.45820000000001</c:v>
                </c:pt>
                <c:pt idx="116">
                  <c:v>236.18680000000001</c:v>
                </c:pt>
                <c:pt idx="117">
                  <c:v>237.3409</c:v>
                </c:pt>
                <c:pt idx="118">
                  <c:v>240.1782</c:v>
                </c:pt>
                <c:pt idx="119">
                  <c:v>233.88650000000001</c:v>
                </c:pt>
                <c:pt idx="120">
                  <c:v>239.23259999999999</c:v>
                </c:pt>
                <c:pt idx="121">
                  <c:v>236.8263</c:v>
                </c:pt>
                <c:pt idx="122">
                  <c:v>234.54179999999999</c:v>
                </c:pt>
                <c:pt idx="123">
                  <c:v>234.09360000000001</c:v>
                </c:pt>
                <c:pt idx="124">
                  <c:v>236.98750000000001</c:v>
                </c:pt>
                <c:pt idx="125">
                  <c:v>235.90880000000001</c:v>
                </c:pt>
                <c:pt idx="126">
                  <c:v>236.3777</c:v>
                </c:pt>
                <c:pt idx="127">
                  <c:v>235.24119999999999</c:v>
                </c:pt>
                <c:pt idx="128">
                  <c:v>230.7706</c:v>
                </c:pt>
                <c:pt idx="129">
                  <c:v>234.7747</c:v>
                </c:pt>
                <c:pt idx="130">
                  <c:v>233.95959999999999</c:v>
                </c:pt>
                <c:pt idx="131">
                  <c:v>231.60910000000001</c:v>
                </c:pt>
                <c:pt idx="132">
                  <c:v>231.28319999999999</c:v>
                </c:pt>
                <c:pt idx="133">
                  <c:v>231.40299999999999</c:v>
                </c:pt>
                <c:pt idx="134">
                  <c:v>230.26990000000001</c:v>
                </c:pt>
                <c:pt idx="135">
                  <c:v>230.14750000000001</c:v>
                </c:pt>
                <c:pt idx="136">
                  <c:v>231.38910000000001</c:v>
                </c:pt>
                <c:pt idx="137">
                  <c:v>232.7054</c:v>
                </c:pt>
                <c:pt idx="138">
                  <c:v>233.72620000000001</c:v>
                </c:pt>
                <c:pt idx="139">
                  <c:v>230.3253</c:v>
                </c:pt>
                <c:pt idx="140">
                  <c:v>227.3896</c:v>
                </c:pt>
                <c:pt idx="141">
                  <c:v>232.40479999999999</c:v>
                </c:pt>
                <c:pt idx="142">
                  <c:v>232.76990000000001</c:v>
                </c:pt>
                <c:pt idx="143">
                  <c:v>233.37280000000001</c:v>
                </c:pt>
                <c:pt idx="144">
                  <c:v>229.69390000000001</c:v>
                </c:pt>
                <c:pt idx="145">
                  <c:v>232.4331</c:v>
                </c:pt>
                <c:pt idx="146">
                  <c:v>229.38069999999999</c:v>
                </c:pt>
                <c:pt idx="147">
                  <c:v>229.57910000000001</c:v>
                </c:pt>
                <c:pt idx="148">
                  <c:v>231.9109</c:v>
                </c:pt>
                <c:pt idx="149">
                  <c:v>231.99870000000001</c:v>
                </c:pt>
                <c:pt idx="150">
                  <c:v>233.5455</c:v>
                </c:pt>
                <c:pt idx="151">
                  <c:v>230.3297</c:v>
                </c:pt>
                <c:pt idx="152">
                  <c:v>230.5772</c:v>
                </c:pt>
                <c:pt idx="153">
                  <c:v>228.46709999999999</c:v>
                </c:pt>
                <c:pt idx="154">
                  <c:v>230.41929999999999</c:v>
                </c:pt>
                <c:pt idx="155">
                  <c:v>228.09270000000001</c:v>
                </c:pt>
                <c:pt idx="156">
                  <c:v>227.3913</c:v>
                </c:pt>
                <c:pt idx="157">
                  <c:v>232.74350000000001</c:v>
                </c:pt>
                <c:pt idx="158">
                  <c:v>231.36789999999999</c:v>
                </c:pt>
                <c:pt idx="159">
                  <c:v>233.86789999999999</c:v>
                </c:pt>
                <c:pt idx="160">
                  <c:v>233.5933</c:v>
                </c:pt>
                <c:pt idx="161">
                  <c:v>233.42490000000001</c:v>
                </c:pt>
                <c:pt idx="162">
                  <c:v>229.96</c:v>
                </c:pt>
                <c:pt idx="163">
                  <c:v>236.4144</c:v>
                </c:pt>
                <c:pt idx="164">
                  <c:v>236.89940000000001</c:v>
                </c:pt>
                <c:pt idx="165">
                  <c:v>233.42420000000001</c:v>
                </c:pt>
                <c:pt idx="166">
                  <c:v>235.34379999999999</c:v>
                </c:pt>
                <c:pt idx="167">
                  <c:v>235.01609999999999</c:v>
                </c:pt>
                <c:pt idx="168">
                  <c:v>235.44200000000001</c:v>
                </c:pt>
                <c:pt idx="169">
                  <c:v>234.34289999999999</c:v>
                </c:pt>
                <c:pt idx="170">
                  <c:v>234.1764</c:v>
                </c:pt>
                <c:pt idx="171">
                  <c:v>235.905</c:v>
                </c:pt>
                <c:pt idx="172">
                  <c:v>234.89869999999999</c:v>
                </c:pt>
                <c:pt idx="173">
                  <c:v>233.76050000000001</c:v>
                </c:pt>
                <c:pt idx="174">
                  <c:v>238.16329999999999</c:v>
                </c:pt>
                <c:pt idx="175">
                  <c:v>239.3537</c:v>
                </c:pt>
                <c:pt idx="176">
                  <c:v>235.75219999999999</c:v>
                </c:pt>
                <c:pt idx="177">
                  <c:v>235.98410000000001</c:v>
                </c:pt>
                <c:pt idx="178">
                  <c:v>241.28120000000001</c:v>
                </c:pt>
                <c:pt idx="179">
                  <c:v>238.23169999999999</c:v>
                </c:pt>
                <c:pt idx="180">
                  <c:v>239.89519999999999</c:v>
                </c:pt>
                <c:pt idx="181">
                  <c:v>239.8203</c:v>
                </c:pt>
                <c:pt idx="182">
                  <c:v>237.2816</c:v>
                </c:pt>
                <c:pt idx="183">
                  <c:v>239.97059999999999</c:v>
                </c:pt>
                <c:pt idx="184">
                  <c:v>238.63030000000001</c:v>
                </c:pt>
                <c:pt idx="185">
                  <c:v>240.84450000000001</c:v>
                </c:pt>
                <c:pt idx="186">
                  <c:v>239.53299999999999</c:v>
                </c:pt>
                <c:pt idx="187">
                  <c:v>242.2903</c:v>
                </c:pt>
                <c:pt idx="188">
                  <c:v>239.23759999999999</c:v>
                </c:pt>
                <c:pt idx="189">
                  <c:v>243.41249999999999</c:v>
                </c:pt>
                <c:pt idx="190">
                  <c:v>243.9495</c:v>
                </c:pt>
                <c:pt idx="191">
                  <c:v>242.1268</c:v>
                </c:pt>
                <c:pt idx="192">
                  <c:v>237.85650000000001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A1-46F0-9D77-D032FDA44298}"/>
            </c:ext>
          </c:extLst>
        </c:ser>
        <c:ser>
          <c:idx val="1"/>
          <c:order val="1"/>
          <c:tx>
            <c:strRef>
              <c:f>'PASA Experiment #2 (filtrate)'!$W$1</c:f>
              <c:strCache>
                <c:ptCount val="1"/>
                <c:pt idx="0">
                  <c:v>B02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(filtrate)'!$W$2:$W$194</c:f>
              <c:numCache>
                <c:formatCode>General</c:formatCode>
                <c:ptCount val="193"/>
                <c:pt idx="0">
                  <c:v>140.51920000000001</c:v>
                </c:pt>
                <c:pt idx="1">
                  <c:v>140.41730000000001</c:v>
                </c:pt>
                <c:pt idx="2">
                  <c:v>139.99260000000001</c:v>
                </c:pt>
                <c:pt idx="3">
                  <c:v>139.6782</c:v>
                </c:pt>
                <c:pt idx="4">
                  <c:v>140.1635</c:v>
                </c:pt>
                <c:pt idx="5">
                  <c:v>140.73179999999999</c:v>
                </c:pt>
                <c:pt idx="6">
                  <c:v>139.9717</c:v>
                </c:pt>
                <c:pt idx="7">
                  <c:v>137.1268</c:v>
                </c:pt>
                <c:pt idx="8">
                  <c:v>142.82089999999999</c:v>
                </c:pt>
                <c:pt idx="9">
                  <c:v>141.6191</c:v>
                </c:pt>
                <c:pt idx="10">
                  <c:v>140.7415</c:v>
                </c:pt>
                <c:pt idx="11">
                  <c:v>144.40610000000001</c:v>
                </c:pt>
                <c:pt idx="12">
                  <c:v>142.53700000000001</c:v>
                </c:pt>
                <c:pt idx="13">
                  <c:v>143.35659999999999</c:v>
                </c:pt>
                <c:pt idx="14">
                  <c:v>140.25620000000001</c:v>
                </c:pt>
                <c:pt idx="15">
                  <c:v>143.83240000000001</c:v>
                </c:pt>
                <c:pt idx="16">
                  <c:v>142.66630000000001</c:v>
                </c:pt>
                <c:pt idx="17">
                  <c:v>144.9556</c:v>
                </c:pt>
                <c:pt idx="18">
                  <c:v>141.95339999999999</c:v>
                </c:pt>
                <c:pt idx="19">
                  <c:v>141.94909999999999</c:v>
                </c:pt>
                <c:pt idx="20">
                  <c:v>144.6688</c:v>
                </c:pt>
                <c:pt idx="21">
                  <c:v>138.94970000000001</c:v>
                </c:pt>
                <c:pt idx="22">
                  <c:v>145.58170000000001</c:v>
                </c:pt>
                <c:pt idx="23">
                  <c:v>147.8407</c:v>
                </c:pt>
                <c:pt idx="24">
                  <c:v>143.55240000000001</c:v>
                </c:pt>
                <c:pt idx="25">
                  <c:v>143.6155</c:v>
                </c:pt>
                <c:pt idx="26">
                  <c:v>144.02510000000001</c:v>
                </c:pt>
                <c:pt idx="27">
                  <c:v>147.66739999999999</c:v>
                </c:pt>
                <c:pt idx="28">
                  <c:v>147.36840000000001</c:v>
                </c:pt>
                <c:pt idx="29">
                  <c:v>147.54929999999999</c:v>
                </c:pt>
                <c:pt idx="30">
                  <c:v>150.67240000000001</c:v>
                </c:pt>
                <c:pt idx="31">
                  <c:v>144.41470000000001</c:v>
                </c:pt>
                <c:pt idx="32">
                  <c:v>149.1619</c:v>
                </c:pt>
                <c:pt idx="33">
                  <c:v>153.06030000000001</c:v>
                </c:pt>
                <c:pt idx="34">
                  <c:v>150.49440000000001</c:v>
                </c:pt>
                <c:pt idx="35">
                  <c:v>153.93049999999999</c:v>
                </c:pt>
                <c:pt idx="36">
                  <c:v>153.78219999999999</c:v>
                </c:pt>
                <c:pt idx="37">
                  <c:v>157.66210000000001</c:v>
                </c:pt>
                <c:pt idx="38">
                  <c:v>154.08959999999999</c:v>
                </c:pt>
                <c:pt idx="39">
                  <c:v>157.06379999999999</c:v>
                </c:pt>
                <c:pt idx="40">
                  <c:v>162.9778</c:v>
                </c:pt>
                <c:pt idx="41">
                  <c:v>163.72989999999999</c:v>
                </c:pt>
                <c:pt idx="42">
                  <c:v>168.8246</c:v>
                </c:pt>
                <c:pt idx="43">
                  <c:v>169.2535</c:v>
                </c:pt>
                <c:pt idx="44">
                  <c:v>168.65350000000001</c:v>
                </c:pt>
                <c:pt idx="45">
                  <c:v>175.6867</c:v>
                </c:pt>
                <c:pt idx="46">
                  <c:v>172.95529999999999</c:v>
                </c:pt>
                <c:pt idx="47">
                  <c:v>182.59719999999999</c:v>
                </c:pt>
                <c:pt idx="48">
                  <c:v>182.55019999999999</c:v>
                </c:pt>
                <c:pt idx="49">
                  <c:v>191.0369</c:v>
                </c:pt>
                <c:pt idx="50">
                  <c:v>197.58070000000001</c:v>
                </c:pt>
                <c:pt idx="51">
                  <c:v>208.08330000000001</c:v>
                </c:pt>
                <c:pt idx="52">
                  <c:v>218.36089999999999</c:v>
                </c:pt>
                <c:pt idx="53">
                  <c:v>231.00909999999999</c:v>
                </c:pt>
                <c:pt idx="54">
                  <c:v>249.8201</c:v>
                </c:pt>
                <c:pt idx="55">
                  <c:v>262.66070000000002</c:v>
                </c:pt>
                <c:pt idx="56">
                  <c:v>269.5265</c:v>
                </c:pt>
                <c:pt idx="57">
                  <c:v>273.50380000000001</c:v>
                </c:pt>
                <c:pt idx="58">
                  <c:v>278.75740000000002</c:v>
                </c:pt>
                <c:pt idx="59">
                  <c:v>278.21809999999999</c:v>
                </c:pt>
                <c:pt idx="60">
                  <c:v>278.09989999999999</c:v>
                </c:pt>
                <c:pt idx="61">
                  <c:v>276.637</c:v>
                </c:pt>
                <c:pt idx="62">
                  <c:v>273.34050000000002</c:v>
                </c:pt>
                <c:pt idx="63">
                  <c:v>278.678</c:v>
                </c:pt>
                <c:pt idx="64">
                  <c:v>283.33319999999998</c:v>
                </c:pt>
                <c:pt idx="65">
                  <c:v>291.10559999999998</c:v>
                </c:pt>
                <c:pt idx="66">
                  <c:v>291.20389999999998</c:v>
                </c:pt>
                <c:pt idx="67">
                  <c:v>293.54259999999999</c:v>
                </c:pt>
                <c:pt idx="68">
                  <c:v>295.2054</c:v>
                </c:pt>
                <c:pt idx="69">
                  <c:v>293.87360000000001</c:v>
                </c:pt>
                <c:pt idx="70">
                  <c:v>289.12450000000001</c:v>
                </c:pt>
                <c:pt idx="71">
                  <c:v>285.65960000000001</c:v>
                </c:pt>
                <c:pt idx="72">
                  <c:v>281.64089999999999</c:v>
                </c:pt>
                <c:pt idx="73">
                  <c:v>276.7654</c:v>
                </c:pt>
                <c:pt idx="74">
                  <c:v>273.71039999999999</c:v>
                </c:pt>
                <c:pt idx="75">
                  <c:v>267.44670000000002</c:v>
                </c:pt>
                <c:pt idx="76">
                  <c:v>265.47019999999998</c:v>
                </c:pt>
                <c:pt idx="77">
                  <c:v>256.72949999999997</c:v>
                </c:pt>
                <c:pt idx="78">
                  <c:v>253.15600000000001</c:v>
                </c:pt>
                <c:pt idx="79">
                  <c:v>248.28389999999999</c:v>
                </c:pt>
                <c:pt idx="80">
                  <c:v>246.35149999999999</c:v>
                </c:pt>
                <c:pt idx="81">
                  <c:v>244.81559999999999</c:v>
                </c:pt>
                <c:pt idx="82">
                  <c:v>240.76929999999999</c:v>
                </c:pt>
                <c:pt idx="83">
                  <c:v>240.08009999999999</c:v>
                </c:pt>
                <c:pt idx="84">
                  <c:v>238.92449999999999</c:v>
                </c:pt>
                <c:pt idx="85">
                  <c:v>239.4111</c:v>
                </c:pt>
                <c:pt idx="86">
                  <c:v>239.49459999999999</c:v>
                </c:pt>
                <c:pt idx="87">
                  <c:v>245.15129999999999</c:v>
                </c:pt>
                <c:pt idx="88">
                  <c:v>241.65770000000001</c:v>
                </c:pt>
                <c:pt idx="89">
                  <c:v>241.52680000000001</c:v>
                </c:pt>
                <c:pt idx="90">
                  <c:v>240.00890000000001</c:v>
                </c:pt>
                <c:pt idx="91">
                  <c:v>239.47980000000001</c:v>
                </c:pt>
                <c:pt idx="92">
                  <c:v>242.02780000000001</c:v>
                </c:pt>
                <c:pt idx="93">
                  <c:v>238.59180000000001</c:v>
                </c:pt>
                <c:pt idx="94">
                  <c:v>244.22630000000001</c:v>
                </c:pt>
                <c:pt idx="95">
                  <c:v>242.86439999999999</c:v>
                </c:pt>
                <c:pt idx="96">
                  <c:v>244.00989999999999</c:v>
                </c:pt>
                <c:pt idx="97">
                  <c:v>245.13939999999999</c:v>
                </c:pt>
                <c:pt idx="98">
                  <c:v>243.9495</c:v>
                </c:pt>
                <c:pt idx="99">
                  <c:v>244.667</c:v>
                </c:pt>
                <c:pt idx="100">
                  <c:v>242.6413</c:v>
                </c:pt>
                <c:pt idx="101">
                  <c:v>242.8443</c:v>
                </c:pt>
                <c:pt idx="102">
                  <c:v>240.5625</c:v>
                </c:pt>
                <c:pt idx="103">
                  <c:v>245.5686</c:v>
                </c:pt>
                <c:pt idx="104">
                  <c:v>243.4417</c:v>
                </c:pt>
                <c:pt idx="105">
                  <c:v>242.9838</c:v>
                </c:pt>
                <c:pt idx="106">
                  <c:v>240.13069999999999</c:v>
                </c:pt>
                <c:pt idx="107">
                  <c:v>243.11859999999999</c:v>
                </c:pt>
                <c:pt idx="108">
                  <c:v>241.6592</c:v>
                </c:pt>
                <c:pt idx="109">
                  <c:v>239.87790000000001</c:v>
                </c:pt>
                <c:pt idx="110">
                  <c:v>242.44669999999999</c:v>
                </c:pt>
                <c:pt idx="111">
                  <c:v>241.77269999999999</c:v>
                </c:pt>
                <c:pt idx="112">
                  <c:v>242.49709999999999</c:v>
                </c:pt>
                <c:pt idx="113">
                  <c:v>238.70249999999999</c:v>
                </c:pt>
                <c:pt idx="114">
                  <c:v>239.15989999999999</c:v>
                </c:pt>
                <c:pt idx="115">
                  <c:v>240.8768</c:v>
                </c:pt>
                <c:pt idx="116">
                  <c:v>238.38980000000001</c:v>
                </c:pt>
                <c:pt idx="117">
                  <c:v>238.48230000000001</c:v>
                </c:pt>
                <c:pt idx="118">
                  <c:v>237.10319999999999</c:v>
                </c:pt>
                <c:pt idx="119">
                  <c:v>235.6968</c:v>
                </c:pt>
                <c:pt idx="120">
                  <c:v>235.73990000000001</c:v>
                </c:pt>
                <c:pt idx="121">
                  <c:v>237.85980000000001</c:v>
                </c:pt>
                <c:pt idx="122">
                  <c:v>235.0985</c:v>
                </c:pt>
                <c:pt idx="123">
                  <c:v>234.80860000000001</c:v>
                </c:pt>
                <c:pt idx="124">
                  <c:v>235.3997</c:v>
                </c:pt>
                <c:pt idx="125">
                  <c:v>236.93719999999999</c:v>
                </c:pt>
                <c:pt idx="126">
                  <c:v>235.98490000000001</c:v>
                </c:pt>
                <c:pt idx="127">
                  <c:v>236.63929999999999</c:v>
                </c:pt>
                <c:pt idx="128">
                  <c:v>234.80879999999999</c:v>
                </c:pt>
                <c:pt idx="129">
                  <c:v>236.23099999999999</c:v>
                </c:pt>
                <c:pt idx="130">
                  <c:v>235.1095</c:v>
                </c:pt>
                <c:pt idx="131">
                  <c:v>234.47239999999999</c:v>
                </c:pt>
                <c:pt idx="132">
                  <c:v>235.36170000000001</c:v>
                </c:pt>
                <c:pt idx="133">
                  <c:v>236.00380000000001</c:v>
                </c:pt>
                <c:pt idx="134">
                  <c:v>232.3082</c:v>
                </c:pt>
                <c:pt idx="135">
                  <c:v>235.619</c:v>
                </c:pt>
                <c:pt idx="136">
                  <c:v>233.39410000000001</c:v>
                </c:pt>
                <c:pt idx="137">
                  <c:v>231.95509999999999</c:v>
                </c:pt>
                <c:pt idx="138">
                  <c:v>234.55709999999999</c:v>
                </c:pt>
                <c:pt idx="139">
                  <c:v>232.80160000000001</c:v>
                </c:pt>
                <c:pt idx="140">
                  <c:v>234.4854</c:v>
                </c:pt>
                <c:pt idx="141">
                  <c:v>233.76910000000001</c:v>
                </c:pt>
                <c:pt idx="142">
                  <c:v>234.85329999999999</c:v>
                </c:pt>
                <c:pt idx="143">
                  <c:v>234.61160000000001</c:v>
                </c:pt>
                <c:pt idx="144">
                  <c:v>232.47030000000001</c:v>
                </c:pt>
                <c:pt idx="145">
                  <c:v>233.11699999999999</c:v>
                </c:pt>
                <c:pt idx="146">
                  <c:v>232.7559</c:v>
                </c:pt>
                <c:pt idx="147">
                  <c:v>234.1114</c:v>
                </c:pt>
                <c:pt idx="148">
                  <c:v>233.75530000000001</c:v>
                </c:pt>
                <c:pt idx="149">
                  <c:v>234.1833</c:v>
                </c:pt>
                <c:pt idx="150">
                  <c:v>235.5686</c:v>
                </c:pt>
                <c:pt idx="151">
                  <c:v>235.82159999999999</c:v>
                </c:pt>
                <c:pt idx="152">
                  <c:v>233.8177</c:v>
                </c:pt>
                <c:pt idx="153">
                  <c:v>231.61529999999999</c:v>
                </c:pt>
                <c:pt idx="154">
                  <c:v>233.4049</c:v>
                </c:pt>
                <c:pt idx="155">
                  <c:v>235.17859999999999</c:v>
                </c:pt>
                <c:pt idx="156">
                  <c:v>235.11680000000001</c:v>
                </c:pt>
                <c:pt idx="157">
                  <c:v>229.0359</c:v>
                </c:pt>
                <c:pt idx="158">
                  <c:v>230.66290000000001</c:v>
                </c:pt>
                <c:pt idx="159">
                  <c:v>231.29230000000001</c:v>
                </c:pt>
                <c:pt idx="160">
                  <c:v>227.80789999999999</c:v>
                </c:pt>
                <c:pt idx="161">
                  <c:v>229.2407</c:v>
                </c:pt>
                <c:pt idx="162">
                  <c:v>228.37029999999999</c:v>
                </c:pt>
                <c:pt idx="163">
                  <c:v>230.18639999999999</c:v>
                </c:pt>
                <c:pt idx="164">
                  <c:v>229.25450000000001</c:v>
                </c:pt>
                <c:pt idx="165">
                  <c:v>231.12049999999999</c:v>
                </c:pt>
                <c:pt idx="166">
                  <c:v>229.93170000000001</c:v>
                </c:pt>
                <c:pt idx="167">
                  <c:v>230.15860000000001</c:v>
                </c:pt>
                <c:pt idx="168">
                  <c:v>229.60159999999999</c:v>
                </c:pt>
                <c:pt idx="169">
                  <c:v>233.0001</c:v>
                </c:pt>
                <c:pt idx="170">
                  <c:v>226.57140000000001</c:v>
                </c:pt>
                <c:pt idx="171">
                  <c:v>229.30269999999999</c:v>
                </c:pt>
                <c:pt idx="172">
                  <c:v>229.822</c:v>
                </c:pt>
                <c:pt idx="173">
                  <c:v>226.00110000000001</c:v>
                </c:pt>
                <c:pt idx="174">
                  <c:v>224.61840000000001</c:v>
                </c:pt>
                <c:pt idx="175">
                  <c:v>227.73089999999999</c:v>
                </c:pt>
                <c:pt idx="176">
                  <c:v>230.7544</c:v>
                </c:pt>
                <c:pt idx="177">
                  <c:v>225.66900000000001</c:v>
                </c:pt>
                <c:pt idx="178">
                  <c:v>230.82980000000001</c:v>
                </c:pt>
                <c:pt idx="179">
                  <c:v>226.5958</c:v>
                </c:pt>
                <c:pt idx="180">
                  <c:v>226.80410000000001</c:v>
                </c:pt>
                <c:pt idx="181">
                  <c:v>230.82980000000001</c:v>
                </c:pt>
                <c:pt idx="182">
                  <c:v>229.59690000000001</c:v>
                </c:pt>
                <c:pt idx="183">
                  <c:v>227.46809999999999</c:v>
                </c:pt>
                <c:pt idx="184">
                  <c:v>228.0437</c:v>
                </c:pt>
                <c:pt idx="185">
                  <c:v>227.76949999999999</c:v>
                </c:pt>
                <c:pt idx="186">
                  <c:v>226.3193</c:v>
                </c:pt>
                <c:pt idx="187">
                  <c:v>225.99590000000001</c:v>
                </c:pt>
                <c:pt idx="188">
                  <c:v>225.0497</c:v>
                </c:pt>
                <c:pt idx="189">
                  <c:v>231.2559</c:v>
                </c:pt>
                <c:pt idx="190">
                  <c:v>231.7209</c:v>
                </c:pt>
                <c:pt idx="191">
                  <c:v>229.64949999999999</c:v>
                </c:pt>
                <c:pt idx="192">
                  <c:v>229.4434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BA1-46F0-9D77-D032FDA44298}"/>
            </c:ext>
          </c:extLst>
        </c:ser>
        <c:ser>
          <c:idx val="2"/>
          <c:order val="2"/>
          <c:tx>
            <c:strRef>
              <c:f>'PASA Experiment #2 (filtrate)'!$X$1</c:f>
              <c:strCache>
                <c:ptCount val="1"/>
                <c:pt idx="0">
                  <c:v>B03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(filtrate)'!$X$2:$X$194</c:f>
              <c:numCache>
                <c:formatCode>General</c:formatCode>
                <c:ptCount val="193"/>
                <c:pt idx="0">
                  <c:v>136.9247</c:v>
                </c:pt>
                <c:pt idx="1">
                  <c:v>140.02180000000001</c:v>
                </c:pt>
                <c:pt idx="2">
                  <c:v>140.78700000000001</c:v>
                </c:pt>
                <c:pt idx="3">
                  <c:v>139.43600000000001</c:v>
                </c:pt>
                <c:pt idx="4">
                  <c:v>138.465</c:v>
                </c:pt>
                <c:pt idx="5">
                  <c:v>134.36429999999999</c:v>
                </c:pt>
                <c:pt idx="6">
                  <c:v>134.5051</c:v>
                </c:pt>
                <c:pt idx="7">
                  <c:v>133.01990000000001</c:v>
                </c:pt>
                <c:pt idx="8">
                  <c:v>134.23230000000001</c:v>
                </c:pt>
                <c:pt idx="9">
                  <c:v>138.85169999999999</c:v>
                </c:pt>
                <c:pt idx="10">
                  <c:v>136.89410000000001</c:v>
                </c:pt>
                <c:pt idx="11">
                  <c:v>139.15950000000001</c:v>
                </c:pt>
                <c:pt idx="12">
                  <c:v>139.0943</c:v>
                </c:pt>
                <c:pt idx="13">
                  <c:v>142.4436</c:v>
                </c:pt>
                <c:pt idx="14">
                  <c:v>140.16229999999999</c:v>
                </c:pt>
                <c:pt idx="15">
                  <c:v>139.00899999999999</c:v>
                </c:pt>
                <c:pt idx="16">
                  <c:v>137.63079999999999</c:v>
                </c:pt>
                <c:pt idx="17">
                  <c:v>139.28880000000001</c:v>
                </c:pt>
                <c:pt idx="18">
                  <c:v>138.73410000000001</c:v>
                </c:pt>
                <c:pt idx="19">
                  <c:v>140.3974</c:v>
                </c:pt>
                <c:pt idx="20">
                  <c:v>139.6918</c:v>
                </c:pt>
                <c:pt idx="21">
                  <c:v>137.59370000000001</c:v>
                </c:pt>
                <c:pt idx="22">
                  <c:v>139.44329999999999</c:v>
                </c:pt>
                <c:pt idx="23">
                  <c:v>142.92699999999999</c:v>
                </c:pt>
                <c:pt idx="24">
                  <c:v>142.97</c:v>
                </c:pt>
                <c:pt idx="25">
                  <c:v>143.7689</c:v>
                </c:pt>
                <c:pt idx="26">
                  <c:v>147.4272</c:v>
                </c:pt>
                <c:pt idx="27">
                  <c:v>147.59469999999999</c:v>
                </c:pt>
                <c:pt idx="28">
                  <c:v>148.25399999999999</c:v>
                </c:pt>
                <c:pt idx="29">
                  <c:v>148.46080000000001</c:v>
                </c:pt>
                <c:pt idx="30">
                  <c:v>148.25380000000001</c:v>
                </c:pt>
                <c:pt idx="31">
                  <c:v>150.1071</c:v>
                </c:pt>
                <c:pt idx="32">
                  <c:v>154.25989999999999</c:v>
                </c:pt>
                <c:pt idx="33">
                  <c:v>156.27930000000001</c:v>
                </c:pt>
                <c:pt idx="34">
                  <c:v>153.18510000000001</c:v>
                </c:pt>
                <c:pt idx="35">
                  <c:v>158.9134</c:v>
                </c:pt>
                <c:pt idx="36">
                  <c:v>164.84790000000001</c:v>
                </c:pt>
                <c:pt idx="37">
                  <c:v>163.3417</c:v>
                </c:pt>
                <c:pt idx="38">
                  <c:v>164.93100000000001</c:v>
                </c:pt>
                <c:pt idx="39">
                  <c:v>162.1104</c:v>
                </c:pt>
                <c:pt idx="40">
                  <c:v>166.05770000000001</c:v>
                </c:pt>
                <c:pt idx="41">
                  <c:v>168.10810000000001</c:v>
                </c:pt>
                <c:pt idx="42">
                  <c:v>174.01849999999999</c:v>
                </c:pt>
                <c:pt idx="43">
                  <c:v>176.23009999999999</c:v>
                </c:pt>
                <c:pt idx="44">
                  <c:v>178.67859999999999</c:v>
                </c:pt>
                <c:pt idx="45">
                  <c:v>184.94309999999999</c:v>
                </c:pt>
                <c:pt idx="46">
                  <c:v>186.7698</c:v>
                </c:pt>
                <c:pt idx="47">
                  <c:v>190.3297</c:v>
                </c:pt>
                <c:pt idx="48">
                  <c:v>202.10820000000001</c:v>
                </c:pt>
                <c:pt idx="49">
                  <c:v>211.53129999999999</c:v>
                </c:pt>
                <c:pt idx="50">
                  <c:v>225.3732</c:v>
                </c:pt>
                <c:pt idx="51">
                  <c:v>236.69120000000001</c:v>
                </c:pt>
                <c:pt idx="52">
                  <c:v>249.92179999999999</c:v>
                </c:pt>
                <c:pt idx="53">
                  <c:v>259.31420000000003</c:v>
                </c:pt>
                <c:pt idx="54">
                  <c:v>272.37259999999998</c:v>
                </c:pt>
                <c:pt idx="55">
                  <c:v>275.97770000000003</c:v>
                </c:pt>
                <c:pt idx="56">
                  <c:v>279.50319999999999</c:v>
                </c:pt>
                <c:pt idx="57">
                  <c:v>284.09160000000003</c:v>
                </c:pt>
                <c:pt idx="58">
                  <c:v>281.96949999999998</c:v>
                </c:pt>
                <c:pt idx="59">
                  <c:v>279.9966</c:v>
                </c:pt>
                <c:pt idx="60">
                  <c:v>277.98840000000001</c:v>
                </c:pt>
                <c:pt idx="61">
                  <c:v>273.45580000000001</c:v>
                </c:pt>
                <c:pt idx="62">
                  <c:v>279.18060000000003</c:v>
                </c:pt>
                <c:pt idx="63">
                  <c:v>289.35070000000002</c:v>
                </c:pt>
                <c:pt idx="64">
                  <c:v>292.64030000000002</c:v>
                </c:pt>
                <c:pt idx="65">
                  <c:v>293.9828</c:v>
                </c:pt>
                <c:pt idx="66">
                  <c:v>293.4846</c:v>
                </c:pt>
                <c:pt idx="67">
                  <c:v>292.52</c:v>
                </c:pt>
                <c:pt idx="68">
                  <c:v>289.45819999999998</c:v>
                </c:pt>
                <c:pt idx="69">
                  <c:v>293.76119999999997</c:v>
                </c:pt>
                <c:pt idx="70">
                  <c:v>291.79450000000003</c:v>
                </c:pt>
                <c:pt idx="71">
                  <c:v>283.05500000000001</c:v>
                </c:pt>
                <c:pt idx="72">
                  <c:v>282.63330000000002</c:v>
                </c:pt>
                <c:pt idx="73">
                  <c:v>275.62329999999997</c:v>
                </c:pt>
                <c:pt idx="74">
                  <c:v>270.42919999999998</c:v>
                </c:pt>
                <c:pt idx="75">
                  <c:v>269.33580000000001</c:v>
                </c:pt>
                <c:pt idx="76">
                  <c:v>262.82600000000002</c:v>
                </c:pt>
                <c:pt idx="77">
                  <c:v>256.86200000000002</c:v>
                </c:pt>
                <c:pt idx="78">
                  <c:v>255.6267</c:v>
                </c:pt>
                <c:pt idx="79">
                  <c:v>252.292</c:v>
                </c:pt>
                <c:pt idx="80">
                  <c:v>249.04580000000001</c:v>
                </c:pt>
                <c:pt idx="81">
                  <c:v>247.6506</c:v>
                </c:pt>
                <c:pt idx="82">
                  <c:v>244.9863</c:v>
                </c:pt>
                <c:pt idx="83">
                  <c:v>247.91579999999999</c:v>
                </c:pt>
                <c:pt idx="84">
                  <c:v>246.68530000000001</c:v>
                </c:pt>
                <c:pt idx="85">
                  <c:v>246.1737</c:v>
                </c:pt>
                <c:pt idx="86">
                  <c:v>245.36709999999999</c:v>
                </c:pt>
                <c:pt idx="87">
                  <c:v>243.7244</c:v>
                </c:pt>
                <c:pt idx="88">
                  <c:v>245.6628</c:v>
                </c:pt>
                <c:pt idx="89">
                  <c:v>247.238</c:v>
                </c:pt>
                <c:pt idx="90">
                  <c:v>245.8468</c:v>
                </c:pt>
                <c:pt idx="91">
                  <c:v>246.22149999999999</c:v>
                </c:pt>
                <c:pt idx="92">
                  <c:v>243.92599999999999</c:v>
                </c:pt>
                <c:pt idx="93">
                  <c:v>245.79490000000001</c:v>
                </c:pt>
                <c:pt idx="94">
                  <c:v>243.67330000000001</c:v>
                </c:pt>
                <c:pt idx="95">
                  <c:v>245.71899999999999</c:v>
                </c:pt>
                <c:pt idx="96">
                  <c:v>245.37309999999999</c:v>
                </c:pt>
                <c:pt idx="97">
                  <c:v>245.6371</c:v>
                </c:pt>
                <c:pt idx="98">
                  <c:v>246.49100000000001</c:v>
                </c:pt>
                <c:pt idx="99">
                  <c:v>246.23169999999999</c:v>
                </c:pt>
                <c:pt idx="100">
                  <c:v>247.82210000000001</c:v>
                </c:pt>
                <c:pt idx="101">
                  <c:v>248.2269</c:v>
                </c:pt>
                <c:pt idx="102">
                  <c:v>247.95050000000001</c:v>
                </c:pt>
                <c:pt idx="103">
                  <c:v>245.5069</c:v>
                </c:pt>
                <c:pt idx="104">
                  <c:v>244.75960000000001</c:v>
                </c:pt>
                <c:pt idx="105">
                  <c:v>248.2431</c:v>
                </c:pt>
                <c:pt idx="106">
                  <c:v>244.96209999999999</c:v>
                </c:pt>
                <c:pt idx="107">
                  <c:v>248.58359999999999</c:v>
                </c:pt>
                <c:pt idx="108">
                  <c:v>246.93190000000001</c:v>
                </c:pt>
                <c:pt idx="109">
                  <c:v>246.82159999999999</c:v>
                </c:pt>
                <c:pt idx="110">
                  <c:v>245.50360000000001</c:v>
                </c:pt>
                <c:pt idx="111">
                  <c:v>244.49440000000001</c:v>
                </c:pt>
                <c:pt idx="112">
                  <c:v>246.5247</c:v>
                </c:pt>
                <c:pt idx="113">
                  <c:v>246.7439</c:v>
                </c:pt>
                <c:pt idx="114">
                  <c:v>247.0865</c:v>
                </c:pt>
                <c:pt idx="115">
                  <c:v>243.16499999999999</c:v>
                </c:pt>
                <c:pt idx="116">
                  <c:v>243.28479999999999</c:v>
                </c:pt>
                <c:pt idx="117">
                  <c:v>243.27930000000001</c:v>
                </c:pt>
                <c:pt idx="118">
                  <c:v>242.35570000000001</c:v>
                </c:pt>
                <c:pt idx="119">
                  <c:v>242.48490000000001</c:v>
                </c:pt>
                <c:pt idx="120">
                  <c:v>244.41309999999999</c:v>
                </c:pt>
                <c:pt idx="121">
                  <c:v>243.44069999999999</c:v>
                </c:pt>
                <c:pt idx="122">
                  <c:v>241.899</c:v>
                </c:pt>
                <c:pt idx="123">
                  <c:v>247.36179999999999</c:v>
                </c:pt>
                <c:pt idx="124">
                  <c:v>244.79910000000001</c:v>
                </c:pt>
                <c:pt idx="125">
                  <c:v>245.0823</c:v>
                </c:pt>
                <c:pt idx="126">
                  <c:v>243.577</c:v>
                </c:pt>
                <c:pt idx="127">
                  <c:v>244.07679999999999</c:v>
                </c:pt>
                <c:pt idx="128">
                  <c:v>240.67429999999999</c:v>
                </c:pt>
                <c:pt idx="129">
                  <c:v>241.22550000000001</c:v>
                </c:pt>
                <c:pt idx="130">
                  <c:v>240.6756</c:v>
                </c:pt>
                <c:pt idx="131">
                  <c:v>241.4255</c:v>
                </c:pt>
                <c:pt idx="132">
                  <c:v>240.6825</c:v>
                </c:pt>
                <c:pt idx="133">
                  <c:v>245.06299999999999</c:v>
                </c:pt>
                <c:pt idx="134">
                  <c:v>241.14920000000001</c:v>
                </c:pt>
                <c:pt idx="135">
                  <c:v>240.7841</c:v>
                </c:pt>
                <c:pt idx="136">
                  <c:v>237.03819999999999</c:v>
                </c:pt>
                <c:pt idx="137">
                  <c:v>239.38579999999999</c:v>
                </c:pt>
                <c:pt idx="138">
                  <c:v>240.1396</c:v>
                </c:pt>
                <c:pt idx="139">
                  <c:v>238.77760000000001</c:v>
                </c:pt>
                <c:pt idx="140">
                  <c:v>237.67310000000001</c:v>
                </c:pt>
                <c:pt idx="141">
                  <c:v>237.3827</c:v>
                </c:pt>
                <c:pt idx="142">
                  <c:v>237.9761</c:v>
                </c:pt>
                <c:pt idx="143">
                  <c:v>236.2022</c:v>
                </c:pt>
                <c:pt idx="144">
                  <c:v>240.05850000000001</c:v>
                </c:pt>
                <c:pt idx="145">
                  <c:v>237.5778</c:v>
                </c:pt>
                <c:pt idx="146">
                  <c:v>239.464</c:v>
                </c:pt>
                <c:pt idx="147">
                  <c:v>236.0206</c:v>
                </c:pt>
                <c:pt idx="148">
                  <c:v>237.5583</c:v>
                </c:pt>
                <c:pt idx="149">
                  <c:v>237.8775</c:v>
                </c:pt>
                <c:pt idx="150">
                  <c:v>238.40450000000001</c:v>
                </c:pt>
                <c:pt idx="151">
                  <c:v>239.5557</c:v>
                </c:pt>
                <c:pt idx="152">
                  <c:v>238.4006</c:v>
                </c:pt>
                <c:pt idx="153">
                  <c:v>233.75210000000001</c:v>
                </c:pt>
                <c:pt idx="154">
                  <c:v>234.6859</c:v>
                </c:pt>
                <c:pt idx="155">
                  <c:v>237.83799999999999</c:v>
                </c:pt>
                <c:pt idx="156">
                  <c:v>236.15479999999999</c:v>
                </c:pt>
                <c:pt idx="157">
                  <c:v>235.23699999999999</c:v>
                </c:pt>
                <c:pt idx="158">
                  <c:v>230.88820000000001</c:v>
                </c:pt>
                <c:pt idx="159">
                  <c:v>235.18109999999999</c:v>
                </c:pt>
                <c:pt idx="160">
                  <c:v>234.33619999999999</c:v>
                </c:pt>
                <c:pt idx="161">
                  <c:v>233.0197</c:v>
                </c:pt>
                <c:pt idx="162">
                  <c:v>231.6225</c:v>
                </c:pt>
                <c:pt idx="163">
                  <c:v>231.6122</c:v>
                </c:pt>
                <c:pt idx="164">
                  <c:v>230.74959999999999</c:v>
                </c:pt>
                <c:pt idx="165">
                  <c:v>236.24529999999999</c:v>
                </c:pt>
                <c:pt idx="166">
                  <c:v>234.0609</c:v>
                </c:pt>
                <c:pt idx="167">
                  <c:v>234.28460000000001</c:v>
                </c:pt>
                <c:pt idx="168">
                  <c:v>233.00489999999999</c:v>
                </c:pt>
                <c:pt idx="169">
                  <c:v>235.8287</c:v>
                </c:pt>
                <c:pt idx="170">
                  <c:v>232.3715</c:v>
                </c:pt>
                <c:pt idx="171">
                  <c:v>234.14709999999999</c:v>
                </c:pt>
                <c:pt idx="172">
                  <c:v>232.0891</c:v>
                </c:pt>
                <c:pt idx="173">
                  <c:v>232.35290000000001</c:v>
                </c:pt>
                <c:pt idx="174">
                  <c:v>230.49289999999999</c:v>
                </c:pt>
                <c:pt idx="175">
                  <c:v>232.78440000000001</c:v>
                </c:pt>
                <c:pt idx="176">
                  <c:v>229.97489999999999</c:v>
                </c:pt>
                <c:pt idx="177">
                  <c:v>231.85390000000001</c:v>
                </c:pt>
                <c:pt idx="178">
                  <c:v>233.7713</c:v>
                </c:pt>
                <c:pt idx="179">
                  <c:v>229.31649999999999</c:v>
                </c:pt>
                <c:pt idx="180">
                  <c:v>229.89410000000001</c:v>
                </c:pt>
                <c:pt idx="181">
                  <c:v>231.4503</c:v>
                </c:pt>
                <c:pt idx="182">
                  <c:v>233.25290000000001</c:v>
                </c:pt>
                <c:pt idx="183">
                  <c:v>231.73230000000001</c:v>
                </c:pt>
                <c:pt idx="184">
                  <c:v>230.75700000000001</c:v>
                </c:pt>
                <c:pt idx="185">
                  <c:v>229.46270000000001</c:v>
                </c:pt>
                <c:pt idx="186">
                  <c:v>235.04669999999999</c:v>
                </c:pt>
                <c:pt idx="187">
                  <c:v>234.73390000000001</c:v>
                </c:pt>
                <c:pt idx="188">
                  <c:v>230.92189999999999</c:v>
                </c:pt>
                <c:pt idx="189">
                  <c:v>230.649</c:v>
                </c:pt>
                <c:pt idx="190">
                  <c:v>231.5993</c:v>
                </c:pt>
                <c:pt idx="191">
                  <c:v>230.20590000000001</c:v>
                </c:pt>
                <c:pt idx="192">
                  <c:v>231.17500000000001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BA1-46F0-9D77-D032FDA44298}"/>
            </c:ext>
          </c:extLst>
        </c:ser>
        <c:ser>
          <c:idx val="3"/>
          <c:order val="3"/>
          <c:tx>
            <c:strRef>
              <c:f>'PASA Experiment #2 (filtrate)'!$Y$1</c:f>
              <c:strCache>
                <c:ptCount val="1"/>
                <c:pt idx="0">
                  <c:v>B04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(filtrate)'!$Y$2:$Y$194</c:f>
              <c:numCache>
                <c:formatCode>General</c:formatCode>
                <c:ptCount val="193"/>
                <c:pt idx="0">
                  <c:v>138.0162</c:v>
                </c:pt>
                <c:pt idx="1">
                  <c:v>137.65209999999999</c:v>
                </c:pt>
                <c:pt idx="2">
                  <c:v>140.63069999999999</c:v>
                </c:pt>
                <c:pt idx="3">
                  <c:v>135.77930000000001</c:v>
                </c:pt>
                <c:pt idx="4">
                  <c:v>136.2029</c:v>
                </c:pt>
                <c:pt idx="5">
                  <c:v>133.7645</c:v>
                </c:pt>
                <c:pt idx="6">
                  <c:v>138.41290000000001</c:v>
                </c:pt>
                <c:pt idx="7">
                  <c:v>136.28880000000001</c:v>
                </c:pt>
                <c:pt idx="8">
                  <c:v>138.86070000000001</c:v>
                </c:pt>
                <c:pt idx="9">
                  <c:v>140.63839999999999</c:v>
                </c:pt>
                <c:pt idx="10">
                  <c:v>137.97030000000001</c:v>
                </c:pt>
                <c:pt idx="11">
                  <c:v>142.3835</c:v>
                </c:pt>
                <c:pt idx="12">
                  <c:v>138.5558</c:v>
                </c:pt>
                <c:pt idx="13">
                  <c:v>140.23220000000001</c:v>
                </c:pt>
                <c:pt idx="14">
                  <c:v>137.5044</c:v>
                </c:pt>
                <c:pt idx="15">
                  <c:v>141.31379999999999</c:v>
                </c:pt>
                <c:pt idx="16">
                  <c:v>142.8526</c:v>
                </c:pt>
                <c:pt idx="17">
                  <c:v>139.50360000000001</c:v>
                </c:pt>
                <c:pt idx="18">
                  <c:v>142.38509999999999</c:v>
                </c:pt>
                <c:pt idx="19">
                  <c:v>142.71619999999999</c:v>
                </c:pt>
                <c:pt idx="20">
                  <c:v>136.58869999999999</c:v>
                </c:pt>
                <c:pt idx="21">
                  <c:v>137.2979</c:v>
                </c:pt>
                <c:pt idx="22">
                  <c:v>136.92939999999999</c:v>
                </c:pt>
                <c:pt idx="23">
                  <c:v>141.9392</c:v>
                </c:pt>
                <c:pt idx="24">
                  <c:v>141.87700000000001</c:v>
                </c:pt>
                <c:pt idx="25">
                  <c:v>138.81020000000001</c:v>
                </c:pt>
                <c:pt idx="26">
                  <c:v>142.501</c:v>
                </c:pt>
                <c:pt idx="27">
                  <c:v>143.51339999999999</c:v>
                </c:pt>
                <c:pt idx="28">
                  <c:v>144.20249999999999</c:v>
                </c:pt>
                <c:pt idx="29">
                  <c:v>143.65260000000001</c:v>
                </c:pt>
                <c:pt idx="30">
                  <c:v>149.50980000000001</c:v>
                </c:pt>
                <c:pt idx="31">
                  <c:v>146.57140000000001</c:v>
                </c:pt>
                <c:pt idx="32">
                  <c:v>150.5155</c:v>
                </c:pt>
                <c:pt idx="33">
                  <c:v>154.23859999999999</c:v>
                </c:pt>
                <c:pt idx="34">
                  <c:v>153.143</c:v>
                </c:pt>
                <c:pt idx="35">
                  <c:v>153.5625</c:v>
                </c:pt>
                <c:pt idx="36">
                  <c:v>157.98009999999999</c:v>
                </c:pt>
                <c:pt idx="37">
                  <c:v>159.9659</c:v>
                </c:pt>
                <c:pt idx="38">
                  <c:v>156.07919999999999</c:v>
                </c:pt>
                <c:pt idx="39">
                  <c:v>162.828</c:v>
                </c:pt>
                <c:pt idx="40">
                  <c:v>163.55449999999999</c:v>
                </c:pt>
                <c:pt idx="41">
                  <c:v>162.89519999999999</c:v>
                </c:pt>
                <c:pt idx="42">
                  <c:v>163.7045</c:v>
                </c:pt>
                <c:pt idx="43">
                  <c:v>172.9255</c:v>
                </c:pt>
                <c:pt idx="44">
                  <c:v>174.30770000000001</c:v>
                </c:pt>
                <c:pt idx="45">
                  <c:v>179.31649999999999</c:v>
                </c:pt>
                <c:pt idx="46">
                  <c:v>184.5069</c:v>
                </c:pt>
                <c:pt idx="47">
                  <c:v>189.23390000000001</c:v>
                </c:pt>
                <c:pt idx="48">
                  <c:v>194.99680000000001</c:v>
                </c:pt>
                <c:pt idx="49">
                  <c:v>200.93870000000001</c:v>
                </c:pt>
                <c:pt idx="50">
                  <c:v>210.89179999999999</c:v>
                </c:pt>
                <c:pt idx="51">
                  <c:v>222.06229999999999</c:v>
                </c:pt>
                <c:pt idx="52">
                  <c:v>240.49119999999999</c:v>
                </c:pt>
                <c:pt idx="53">
                  <c:v>252.51220000000001</c:v>
                </c:pt>
                <c:pt idx="54">
                  <c:v>265.62729999999999</c:v>
                </c:pt>
                <c:pt idx="55">
                  <c:v>276.8809</c:v>
                </c:pt>
                <c:pt idx="56">
                  <c:v>281.74279999999999</c:v>
                </c:pt>
                <c:pt idx="57">
                  <c:v>284.73790000000002</c:v>
                </c:pt>
                <c:pt idx="58">
                  <c:v>286.40570000000002</c:v>
                </c:pt>
                <c:pt idx="59">
                  <c:v>284.03410000000002</c:v>
                </c:pt>
                <c:pt idx="60">
                  <c:v>278.57639999999998</c:v>
                </c:pt>
                <c:pt idx="61">
                  <c:v>279.87880000000001</c:v>
                </c:pt>
                <c:pt idx="62">
                  <c:v>283.76769999999999</c:v>
                </c:pt>
                <c:pt idx="63">
                  <c:v>286.24669999999998</c:v>
                </c:pt>
                <c:pt idx="64">
                  <c:v>289.93740000000003</c:v>
                </c:pt>
                <c:pt idx="65">
                  <c:v>297.67160000000001</c:v>
                </c:pt>
                <c:pt idx="66">
                  <c:v>299.25380000000001</c:v>
                </c:pt>
                <c:pt idx="67">
                  <c:v>298.08589999999998</c:v>
                </c:pt>
                <c:pt idx="68">
                  <c:v>301.04320000000001</c:v>
                </c:pt>
                <c:pt idx="69">
                  <c:v>298.63130000000001</c:v>
                </c:pt>
                <c:pt idx="70">
                  <c:v>297.73340000000002</c:v>
                </c:pt>
                <c:pt idx="71">
                  <c:v>294.70859999999999</c:v>
                </c:pt>
                <c:pt idx="72">
                  <c:v>289.04640000000001</c:v>
                </c:pt>
                <c:pt idx="73">
                  <c:v>283.08019999999999</c:v>
                </c:pt>
                <c:pt idx="74">
                  <c:v>280.20859999999999</c:v>
                </c:pt>
                <c:pt idx="75">
                  <c:v>275.42149999999998</c:v>
                </c:pt>
                <c:pt idx="76">
                  <c:v>267.53210000000001</c:v>
                </c:pt>
                <c:pt idx="77">
                  <c:v>265.5883</c:v>
                </c:pt>
                <c:pt idx="78">
                  <c:v>259.76530000000002</c:v>
                </c:pt>
                <c:pt idx="79">
                  <c:v>256.64159999999998</c:v>
                </c:pt>
                <c:pt idx="80">
                  <c:v>254.30770000000001</c:v>
                </c:pt>
                <c:pt idx="81">
                  <c:v>251.27019999999999</c:v>
                </c:pt>
                <c:pt idx="82">
                  <c:v>253.1635</c:v>
                </c:pt>
                <c:pt idx="83">
                  <c:v>252.35</c:v>
                </c:pt>
                <c:pt idx="84">
                  <c:v>248.61490000000001</c:v>
                </c:pt>
                <c:pt idx="85">
                  <c:v>245.65029999999999</c:v>
                </c:pt>
                <c:pt idx="86">
                  <c:v>249.4676</c:v>
                </c:pt>
                <c:pt idx="87">
                  <c:v>251.7132</c:v>
                </c:pt>
                <c:pt idx="88">
                  <c:v>246.55160000000001</c:v>
                </c:pt>
                <c:pt idx="89">
                  <c:v>248.8931</c:v>
                </c:pt>
                <c:pt idx="90">
                  <c:v>248.5539</c:v>
                </c:pt>
                <c:pt idx="91">
                  <c:v>249.34960000000001</c:v>
                </c:pt>
                <c:pt idx="92">
                  <c:v>249.50739999999999</c:v>
                </c:pt>
                <c:pt idx="93">
                  <c:v>249.6634</c:v>
                </c:pt>
                <c:pt idx="94">
                  <c:v>250.0256</c:v>
                </c:pt>
                <c:pt idx="95">
                  <c:v>246.96190000000001</c:v>
                </c:pt>
                <c:pt idx="96">
                  <c:v>250.99080000000001</c:v>
                </c:pt>
                <c:pt idx="97">
                  <c:v>249.64019999999999</c:v>
                </c:pt>
                <c:pt idx="98">
                  <c:v>249.3366</c:v>
                </c:pt>
                <c:pt idx="99">
                  <c:v>252.77170000000001</c:v>
                </c:pt>
                <c:pt idx="100">
                  <c:v>251.24180000000001</c:v>
                </c:pt>
                <c:pt idx="101">
                  <c:v>249.64279999999999</c:v>
                </c:pt>
                <c:pt idx="102">
                  <c:v>250.33279999999999</c:v>
                </c:pt>
                <c:pt idx="103">
                  <c:v>249.00129999999999</c:v>
                </c:pt>
                <c:pt idx="104">
                  <c:v>250.5652</c:v>
                </c:pt>
                <c:pt idx="105">
                  <c:v>252.87620000000001</c:v>
                </c:pt>
                <c:pt idx="106">
                  <c:v>252.18170000000001</c:v>
                </c:pt>
                <c:pt idx="107">
                  <c:v>253.5463</c:v>
                </c:pt>
                <c:pt idx="108">
                  <c:v>252.18950000000001</c:v>
                </c:pt>
                <c:pt idx="109">
                  <c:v>250.12860000000001</c:v>
                </c:pt>
                <c:pt idx="110">
                  <c:v>253.5795</c:v>
                </c:pt>
                <c:pt idx="111">
                  <c:v>251.0685</c:v>
                </c:pt>
                <c:pt idx="112">
                  <c:v>250.3064</c:v>
                </c:pt>
                <c:pt idx="113">
                  <c:v>253.01259999999999</c:v>
                </c:pt>
                <c:pt idx="114">
                  <c:v>249.3175</c:v>
                </c:pt>
                <c:pt idx="115">
                  <c:v>252.86009999999999</c:v>
                </c:pt>
                <c:pt idx="116">
                  <c:v>252.64420000000001</c:v>
                </c:pt>
                <c:pt idx="117">
                  <c:v>251.22550000000001</c:v>
                </c:pt>
                <c:pt idx="118">
                  <c:v>252.97669999999999</c:v>
                </c:pt>
                <c:pt idx="119">
                  <c:v>251.4923</c:v>
                </c:pt>
                <c:pt idx="120">
                  <c:v>251.41</c:v>
                </c:pt>
                <c:pt idx="121">
                  <c:v>253.43979999999999</c:v>
                </c:pt>
                <c:pt idx="122">
                  <c:v>250.87049999999999</c:v>
                </c:pt>
                <c:pt idx="123">
                  <c:v>252.2415</c:v>
                </c:pt>
                <c:pt idx="124">
                  <c:v>250.46289999999999</c:v>
                </c:pt>
                <c:pt idx="125">
                  <c:v>251.07849999999999</c:v>
                </c:pt>
                <c:pt idx="126">
                  <c:v>249.5812</c:v>
                </c:pt>
                <c:pt idx="127">
                  <c:v>249.95740000000001</c:v>
                </c:pt>
                <c:pt idx="128">
                  <c:v>249.4528</c:v>
                </c:pt>
                <c:pt idx="129">
                  <c:v>250.6112</c:v>
                </c:pt>
                <c:pt idx="130">
                  <c:v>249.096</c:v>
                </c:pt>
                <c:pt idx="131">
                  <c:v>249.11609999999999</c:v>
                </c:pt>
                <c:pt idx="132">
                  <c:v>249.45240000000001</c:v>
                </c:pt>
                <c:pt idx="133">
                  <c:v>249.7903</c:v>
                </c:pt>
                <c:pt idx="134">
                  <c:v>247.07310000000001</c:v>
                </c:pt>
                <c:pt idx="135">
                  <c:v>247.69309999999999</c:v>
                </c:pt>
                <c:pt idx="136">
                  <c:v>249.1567</c:v>
                </c:pt>
                <c:pt idx="137">
                  <c:v>248.31389999999999</c:v>
                </c:pt>
                <c:pt idx="138">
                  <c:v>242.5043</c:v>
                </c:pt>
                <c:pt idx="139">
                  <c:v>246.8929</c:v>
                </c:pt>
                <c:pt idx="140">
                  <c:v>246.2773</c:v>
                </c:pt>
                <c:pt idx="141">
                  <c:v>242.0949</c:v>
                </c:pt>
                <c:pt idx="142">
                  <c:v>245.24459999999999</c:v>
                </c:pt>
                <c:pt idx="143">
                  <c:v>242.24680000000001</c:v>
                </c:pt>
                <c:pt idx="144">
                  <c:v>243.58940000000001</c:v>
                </c:pt>
                <c:pt idx="145">
                  <c:v>244.47210000000001</c:v>
                </c:pt>
                <c:pt idx="146">
                  <c:v>241.6876</c:v>
                </c:pt>
                <c:pt idx="147">
                  <c:v>237.66249999999999</c:v>
                </c:pt>
                <c:pt idx="148">
                  <c:v>238.55779999999999</c:v>
                </c:pt>
                <c:pt idx="149">
                  <c:v>242.6482</c:v>
                </c:pt>
                <c:pt idx="150">
                  <c:v>241.5728</c:v>
                </c:pt>
                <c:pt idx="151">
                  <c:v>241.01759999999999</c:v>
                </c:pt>
                <c:pt idx="152">
                  <c:v>239.3931</c:v>
                </c:pt>
                <c:pt idx="153">
                  <c:v>238.23050000000001</c:v>
                </c:pt>
                <c:pt idx="154">
                  <c:v>240.49010000000001</c:v>
                </c:pt>
                <c:pt idx="155">
                  <c:v>238.41149999999999</c:v>
                </c:pt>
                <c:pt idx="156">
                  <c:v>237.1035</c:v>
                </c:pt>
                <c:pt idx="157">
                  <c:v>235.7551</c:v>
                </c:pt>
                <c:pt idx="158">
                  <c:v>236.1096</c:v>
                </c:pt>
                <c:pt idx="159">
                  <c:v>234.31610000000001</c:v>
                </c:pt>
                <c:pt idx="160">
                  <c:v>234.29660000000001</c:v>
                </c:pt>
                <c:pt idx="161">
                  <c:v>233.80619999999999</c:v>
                </c:pt>
                <c:pt idx="162">
                  <c:v>232.8708</c:v>
                </c:pt>
                <c:pt idx="163">
                  <c:v>234.0977</c:v>
                </c:pt>
                <c:pt idx="164">
                  <c:v>232.57079999999999</c:v>
                </c:pt>
                <c:pt idx="165">
                  <c:v>232.31049999999999</c:v>
                </c:pt>
                <c:pt idx="166">
                  <c:v>234.52770000000001</c:v>
                </c:pt>
                <c:pt idx="167">
                  <c:v>235.1447</c:v>
                </c:pt>
                <c:pt idx="168">
                  <c:v>234.53649999999999</c:v>
                </c:pt>
                <c:pt idx="169">
                  <c:v>233.17959999999999</c:v>
                </c:pt>
                <c:pt idx="170">
                  <c:v>232.04849999999999</c:v>
                </c:pt>
                <c:pt idx="171">
                  <c:v>232.2841</c:v>
                </c:pt>
                <c:pt idx="172">
                  <c:v>233.68979999999999</c:v>
                </c:pt>
                <c:pt idx="173">
                  <c:v>236.05850000000001</c:v>
                </c:pt>
                <c:pt idx="174">
                  <c:v>235.67580000000001</c:v>
                </c:pt>
                <c:pt idx="175">
                  <c:v>235.40119999999999</c:v>
                </c:pt>
                <c:pt idx="176">
                  <c:v>235.18780000000001</c:v>
                </c:pt>
                <c:pt idx="177">
                  <c:v>231.2646</c:v>
                </c:pt>
                <c:pt idx="178">
                  <c:v>232.72970000000001</c:v>
                </c:pt>
                <c:pt idx="179">
                  <c:v>230.5745</c:v>
                </c:pt>
                <c:pt idx="180">
                  <c:v>233.25370000000001</c:v>
                </c:pt>
                <c:pt idx="181">
                  <c:v>230.892</c:v>
                </c:pt>
                <c:pt idx="182">
                  <c:v>233.357</c:v>
                </c:pt>
                <c:pt idx="183">
                  <c:v>232.38329999999999</c:v>
                </c:pt>
                <c:pt idx="184">
                  <c:v>232.85380000000001</c:v>
                </c:pt>
                <c:pt idx="185">
                  <c:v>231.56610000000001</c:v>
                </c:pt>
                <c:pt idx="186">
                  <c:v>235.97630000000001</c:v>
                </c:pt>
                <c:pt idx="187">
                  <c:v>236.21979999999999</c:v>
                </c:pt>
                <c:pt idx="188">
                  <c:v>233.0942</c:v>
                </c:pt>
                <c:pt idx="189">
                  <c:v>233.6087</c:v>
                </c:pt>
                <c:pt idx="190">
                  <c:v>232.25720000000001</c:v>
                </c:pt>
                <c:pt idx="191">
                  <c:v>233.37610000000001</c:v>
                </c:pt>
                <c:pt idx="192">
                  <c:v>232.07689999999999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BA1-46F0-9D77-D032FDA44298}"/>
            </c:ext>
          </c:extLst>
        </c:ser>
        <c:ser>
          <c:idx val="4"/>
          <c:order val="4"/>
          <c:tx>
            <c:strRef>
              <c:f>'PASA Experiment #2 (filtrate)'!$Z$1</c:f>
              <c:strCache>
                <c:ptCount val="1"/>
                <c:pt idx="0">
                  <c:v>B05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(filtrate)'!$Z$2:$Z$194</c:f>
              <c:numCache>
                <c:formatCode>General</c:formatCode>
                <c:ptCount val="193"/>
                <c:pt idx="0">
                  <c:v>132.99440000000001</c:v>
                </c:pt>
                <c:pt idx="1">
                  <c:v>126.48050000000001</c:v>
                </c:pt>
                <c:pt idx="2">
                  <c:v>129.9265</c:v>
                </c:pt>
                <c:pt idx="3">
                  <c:v>132.22489999999999</c:v>
                </c:pt>
                <c:pt idx="4">
                  <c:v>132.24539999999999</c:v>
                </c:pt>
                <c:pt idx="5">
                  <c:v>128.3416</c:v>
                </c:pt>
                <c:pt idx="6">
                  <c:v>126.31100000000001</c:v>
                </c:pt>
                <c:pt idx="7">
                  <c:v>123.5198</c:v>
                </c:pt>
                <c:pt idx="8">
                  <c:v>124.49639999999999</c:v>
                </c:pt>
                <c:pt idx="9">
                  <c:v>130.3732</c:v>
                </c:pt>
                <c:pt idx="10">
                  <c:v>126.6328</c:v>
                </c:pt>
                <c:pt idx="11">
                  <c:v>132.64519999999999</c:v>
                </c:pt>
                <c:pt idx="12">
                  <c:v>130.20320000000001</c:v>
                </c:pt>
                <c:pt idx="13">
                  <c:v>128.19210000000001</c:v>
                </c:pt>
                <c:pt idx="14">
                  <c:v>130.08269999999999</c:v>
                </c:pt>
                <c:pt idx="15">
                  <c:v>131.0393</c:v>
                </c:pt>
                <c:pt idx="16">
                  <c:v>127.0223</c:v>
                </c:pt>
                <c:pt idx="17">
                  <c:v>128.4693</c:v>
                </c:pt>
                <c:pt idx="18">
                  <c:v>128.74209999999999</c:v>
                </c:pt>
                <c:pt idx="19">
                  <c:v>130.6995</c:v>
                </c:pt>
                <c:pt idx="20">
                  <c:v>132.05840000000001</c:v>
                </c:pt>
                <c:pt idx="21">
                  <c:v>124.70050000000001</c:v>
                </c:pt>
                <c:pt idx="22">
                  <c:v>130.72730000000001</c:v>
                </c:pt>
                <c:pt idx="23">
                  <c:v>132.09010000000001</c:v>
                </c:pt>
                <c:pt idx="24">
                  <c:v>132.2244</c:v>
                </c:pt>
                <c:pt idx="25">
                  <c:v>133.08160000000001</c:v>
                </c:pt>
                <c:pt idx="26">
                  <c:v>135.33240000000001</c:v>
                </c:pt>
                <c:pt idx="27">
                  <c:v>136.55860000000001</c:v>
                </c:pt>
                <c:pt idx="28">
                  <c:v>134.50479999999999</c:v>
                </c:pt>
                <c:pt idx="29">
                  <c:v>134.65299999999999</c:v>
                </c:pt>
                <c:pt idx="30">
                  <c:v>136.4614</c:v>
                </c:pt>
                <c:pt idx="31">
                  <c:v>137.66309999999999</c:v>
                </c:pt>
                <c:pt idx="32">
                  <c:v>140.53219999999999</c:v>
                </c:pt>
                <c:pt idx="33">
                  <c:v>141.13480000000001</c:v>
                </c:pt>
                <c:pt idx="34">
                  <c:v>143.70169999999999</c:v>
                </c:pt>
                <c:pt idx="35">
                  <c:v>145.30699999999999</c:v>
                </c:pt>
                <c:pt idx="36">
                  <c:v>147.982</c:v>
                </c:pt>
                <c:pt idx="37">
                  <c:v>149.62790000000001</c:v>
                </c:pt>
                <c:pt idx="38">
                  <c:v>149.8271</c:v>
                </c:pt>
                <c:pt idx="39">
                  <c:v>152.17150000000001</c:v>
                </c:pt>
                <c:pt idx="40">
                  <c:v>152.01509999999999</c:v>
                </c:pt>
                <c:pt idx="41">
                  <c:v>153.2809</c:v>
                </c:pt>
                <c:pt idx="42">
                  <c:v>154.81469999999999</c:v>
                </c:pt>
                <c:pt idx="43">
                  <c:v>160.22319999999999</c:v>
                </c:pt>
                <c:pt idx="44">
                  <c:v>163.91229999999999</c:v>
                </c:pt>
                <c:pt idx="45">
                  <c:v>164.85040000000001</c:v>
                </c:pt>
                <c:pt idx="46">
                  <c:v>172.15110000000001</c:v>
                </c:pt>
                <c:pt idx="47">
                  <c:v>175.3974</c:v>
                </c:pt>
                <c:pt idx="48">
                  <c:v>181.86750000000001</c:v>
                </c:pt>
                <c:pt idx="49">
                  <c:v>186.9622</c:v>
                </c:pt>
                <c:pt idx="50">
                  <c:v>195.9684</c:v>
                </c:pt>
                <c:pt idx="51">
                  <c:v>204.8912</c:v>
                </c:pt>
                <c:pt idx="52">
                  <c:v>218.7158</c:v>
                </c:pt>
                <c:pt idx="53">
                  <c:v>230.18219999999999</c:v>
                </c:pt>
                <c:pt idx="54">
                  <c:v>250.47380000000001</c:v>
                </c:pt>
                <c:pt idx="55">
                  <c:v>262.9443</c:v>
                </c:pt>
                <c:pt idx="56">
                  <c:v>271.0573</c:v>
                </c:pt>
                <c:pt idx="57">
                  <c:v>279.24470000000002</c:v>
                </c:pt>
                <c:pt idx="58">
                  <c:v>281.8972</c:v>
                </c:pt>
                <c:pt idx="59">
                  <c:v>281.59350000000001</c:v>
                </c:pt>
                <c:pt idx="60">
                  <c:v>278.70909999999998</c:v>
                </c:pt>
                <c:pt idx="61">
                  <c:v>279.25439999999998</c:v>
                </c:pt>
                <c:pt idx="62">
                  <c:v>275.81830000000002</c:v>
                </c:pt>
                <c:pt idx="63">
                  <c:v>280.1687</c:v>
                </c:pt>
                <c:pt idx="64">
                  <c:v>289.32479999999998</c:v>
                </c:pt>
                <c:pt idx="65">
                  <c:v>293.37639999999999</c:v>
                </c:pt>
                <c:pt idx="66">
                  <c:v>296.77530000000002</c:v>
                </c:pt>
                <c:pt idx="67">
                  <c:v>297.36669999999998</c:v>
                </c:pt>
                <c:pt idx="68">
                  <c:v>295.41090000000003</c:v>
                </c:pt>
                <c:pt idx="69">
                  <c:v>295.57580000000002</c:v>
                </c:pt>
                <c:pt idx="70">
                  <c:v>290.10539999999997</c:v>
                </c:pt>
                <c:pt idx="71">
                  <c:v>284.68880000000001</c:v>
                </c:pt>
                <c:pt idx="72">
                  <c:v>280.96050000000002</c:v>
                </c:pt>
                <c:pt idx="73">
                  <c:v>276.1558</c:v>
                </c:pt>
                <c:pt idx="74">
                  <c:v>271.00389999999999</c:v>
                </c:pt>
                <c:pt idx="75">
                  <c:v>268.46749999999997</c:v>
                </c:pt>
                <c:pt idx="76">
                  <c:v>262.8879</c:v>
                </c:pt>
                <c:pt idx="77">
                  <c:v>259.81830000000002</c:v>
                </c:pt>
                <c:pt idx="78">
                  <c:v>252.1404</c:v>
                </c:pt>
                <c:pt idx="79">
                  <c:v>252.20050000000001</c:v>
                </c:pt>
                <c:pt idx="80">
                  <c:v>247.6294</c:v>
                </c:pt>
                <c:pt idx="81">
                  <c:v>248.2886</c:v>
                </c:pt>
                <c:pt idx="82">
                  <c:v>248.4109</c:v>
                </c:pt>
                <c:pt idx="83">
                  <c:v>247.73580000000001</c:v>
                </c:pt>
                <c:pt idx="84">
                  <c:v>246.54509999999999</c:v>
                </c:pt>
                <c:pt idx="85">
                  <c:v>245.7955</c:v>
                </c:pt>
                <c:pt idx="86">
                  <c:v>245.7587</c:v>
                </c:pt>
                <c:pt idx="87">
                  <c:v>244.18129999999999</c:v>
                </c:pt>
                <c:pt idx="88">
                  <c:v>244.2432</c:v>
                </c:pt>
                <c:pt idx="89">
                  <c:v>246.1018</c:v>
                </c:pt>
                <c:pt idx="90">
                  <c:v>247.23650000000001</c:v>
                </c:pt>
                <c:pt idx="91">
                  <c:v>244.73159999999999</c:v>
                </c:pt>
                <c:pt idx="92">
                  <c:v>247.75620000000001</c:v>
                </c:pt>
                <c:pt idx="93">
                  <c:v>246.29390000000001</c:v>
                </c:pt>
                <c:pt idx="94">
                  <c:v>248.21289999999999</c:v>
                </c:pt>
                <c:pt idx="95">
                  <c:v>247.6962</c:v>
                </c:pt>
                <c:pt idx="96">
                  <c:v>248.6249</c:v>
                </c:pt>
                <c:pt idx="97">
                  <c:v>249.94669999999999</c:v>
                </c:pt>
                <c:pt idx="98">
                  <c:v>248.12799999999999</c:v>
                </c:pt>
                <c:pt idx="99">
                  <c:v>246.5352</c:v>
                </c:pt>
                <c:pt idx="100">
                  <c:v>249.02809999999999</c:v>
                </c:pt>
                <c:pt idx="101">
                  <c:v>247.99680000000001</c:v>
                </c:pt>
                <c:pt idx="102">
                  <c:v>251.261</c:v>
                </c:pt>
                <c:pt idx="103">
                  <c:v>250.2473</c:v>
                </c:pt>
                <c:pt idx="104">
                  <c:v>247.22980000000001</c:v>
                </c:pt>
                <c:pt idx="105">
                  <c:v>248.5386</c:v>
                </c:pt>
                <c:pt idx="106">
                  <c:v>248.08539999999999</c:v>
                </c:pt>
                <c:pt idx="107">
                  <c:v>249.83969999999999</c:v>
                </c:pt>
                <c:pt idx="108">
                  <c:v>251.02010000000001</c:v>
                </c:pt>
                <c:pt idx="109">
                  <c:v>248.0703</c:v>
                </c:pt>
                <c:pt idx="110">
                  <c:v>250.3023</c:v>
                </c:pt>
                <c:pt idx="111">
                  <c:v>247.49510000000001</c:v>
                </c:pt>
                <c:pt idx="112">
                  <c:v>248.77199999999999</c:v>
                </c:pt>
                <c:pt idx="113">
                  <c:v>249.75040000000001</c:v>
                </c:pt>
                <c:pt idx="114">
                  <c:v>254.2518</c:v>
                </c:pt>
                <c:pt idx="115">
                  <c:v>248.53059999999999</c:v>
                </c:pt>
                <c:pt idx="116">
                  <c:v>246.7567</c:v>
                </c:pt>
                <c:pt idx="117">
                  <c:v>249.47389999999999</c:v>
                </c:pt>
                <c:pt idx="118">
                  <c:v>249.1439</c:v>
                </c:pt>
                <c:pt idx="119">
                  <c:v>247.1755</c:v>
                </c:pt>
                <c:pt idx="120">
                  <c:v>248.55009999999999</c:v>
                </c:pt>
                <c:pt idx="121">
                  <c:v>250.36709999999999</c:v>
                </c:pt>
                <c:pt idx="122">
                  <c:v>248.7336</c:v>
                </c:pt>
                <c:pt idx="123">
                  <c:v>248.0419</c:v>
                </c:pt>
                <c:pt idx="124">
                  <c:v>247.78440000000001</c:v>
                </c:pt>
                <c:pt idx="125">
                  <c:v>249.41980000000001</c:v>
                </c:pt>
                <c:pt idx="126">
                  <c:v>246.90119999999999</c:v>
                </c:pt>
                <c:pt idx="127">
                  <c:v>249.30670000000001</c:v>
                </c:pt>
                <c:pt idx="128">
                  <c:v>247.26320000000001</c:v>
                </c:pt>
                <c:pt idx="129">
                  <c:v>247.06370000000001</c:v>
                </c:pt>
                <c:pt idx="130">
                  <c:v>244.65119999999999</c:v>
                </c:pt>
                <c:pt idx="131">
                  <c:v>243.24930000000001</c:v>
                </c:pt>
                <c:pt idx="132">
                  <c:v>244.65389999999999</c:v>
                </c:pt>
                <c:pt idx="133">
                  <c:v>242.74340000000001</c:v>
                </c:pt>
                <c:pt idx="134">
                  <c:v>247.99590000000001</c:v>
                </c:pt>
                <c:pt idx="135">
                  <c:v>248.13990000000001</c:v>
                </c:pt>
                <c:pt idx="136">
                  <c:v>246.7431</c:v>
                </c:pt>
                <c:pt idx="137">
                  <c:v>243.7287</c:v>
                </c:pt>
                <c:pt idx="138">
                  <c:v>239.61170000000001</c:v>
                </c:pt>
                <c:pt idx="139">
                  <c:v>246.3271</c:v>
                </c:pt>
                <c:pt idx="140">
                  <c:v>239.5779</c:v>
                </c:pt>
                <c:pt idx="141">
                  <c:v>244.7637</c:v>
                </c:pt>
                <c:pt idx="142">
                  <c:v>244.24209999999999</c:v>
                </c:pt>
                <c:pt idx="143">
                  <c:v>241.95160000000001</c:v>
                </c:pt>
                <c:pt idx="144">
                  <c:v>243.2791</c:v>
                </c:pt>
                <c:pt idx="145">
                  <c:v>241.15010000000001</c:v>
                </c:pt>
                <c:pt idx="146">
                  <c:v>243.62549999999999</c:v>
                </c:pt>
                <c:pt idx="147">
                  <c:v>242.9288</c:v>
                </c:pt>
                <c:pt idx="148">
                  <c:v>242.86539999999999</c:v>
                </c:pt>
                <c:pt idx="149">
                  <c:v>243.43090000000001</c:v>
                </c:pt>
                <c:pt idx="150">
                  <c:v>241.2655</c:v>
                </c:pt>
                <c:pt idx="151">
                  <c:v>244.61590000000001</c:v>
                </c:pt>
                <c:pt idx="152">
                  <c:v>242.28649999999999</c:v>
                </c:pt>
                <c:pt idx="153">
                  <c:v>242.25989999999999</c:v>
                </c:pt>
                <c:pt idx="154">
                  <c:v>241.249</c:v>
                </c:pt>
                <c:pt idx="155">
                  <c:v>243.89</c:v>
                </c:pt>
                <c:pt idx="156">
                  <c:v>242.76009999999999</c:v>
                </c:pt>
                <c:pt idx="157">
                  <c:v>243.86789999999999</c:v>
                </c:pt>
                <c:pt idx="158">
                  <c:v>242.98400000000001</c:v>
                </c:pt>
                <c:pt idx="159">
                  <c:v>239.05099999999999</c:v>
                </c:pt>
                <c:pt idx="160">
                  <c:v>241.51</c:v>
                </c:pt>
                <c:pt idx="161">
                  <c:v>242.70760000000001</c:v>
                </c:pt>
                <c:pt idx="162">
                  <c:v>240.33949999999999</c:v>
                </c:pt>
                <c:pt idx="163">
                  <c:v>240.9639</c:v>
                </c:pt>
                <c:pt idx="164">
                  <c:v>239.2679</c:v>
                </c:pt>
                <c:pt idx="165">
                  <c:v>244.0635</c:v>
                </c:pt>
                <c:pt idx="166">
                  <c:v>243.5043</c:v>
                </c:pt>
                <c:pt idx="167">
                  <c:v>241.7603</c:v>
                </c:pt>
                <c:pt idx="168">
                  <c:v>241.8176</c:v>
                </c:pt>
                <c:pt idx="169">
                  <c:v>241.9153</c:v>
                </c:pt>
                <c:pt idx="170">
                  <c:v>240.62010000000001</c:v>
                </c:pt>
                <c:pt idx="171">
                  <c:v>238.73840000000001</c:v>
                </c:pt>
                <c:pt idx="172">
                  <c:v>242.4932</c:v>
                </c:pt>
                <c:pt idx="173">
                  <c:v>244.07339999999999</c:v>
                </c:pt>
                <c:pt idx="174">
                  <c:v>240.33949999999999</c:v>
                </c:pt>
                <c:pt idx="175">
                  <c:v>238.58850000000001</c:v>
                </c:pt>
                <c:pt idx="176">
                  <c:v>239.7294</c:v>
                </c:pt>
                <c:pt idx="177">
                  <c:v>240.72479999999999</c:v>
                </c:pt>
                <c:pt idx="178">
                  <c:v>239.01320000000001</c:v>
                </c:pt>
                <c:pt idx="179">
                  <c:v>240.99889999999999</c:v>
                </c:pt>
                <c:pt idx="180">
                  <c:v>241.3134</c:v>
                </c:pt>
                <c:pt idx="181">
                  <c:v>241.36109999999999</c:v>
                </c:pt>
                <c:pt idx="182">
                  <c:v>241.0891</c:v>
                </c:pt>
                <c:pt idx="183">
                  <c:v>241.51669999999999</c:v>
                </c:pt>
                <c:pt idx="184">
                  <c:v>236.8192</c:v>
                </c:pt>
                <c:pt idx="185">
                  <c:v>236.95320000000001</c:v>
                </c:pt>
                <c:pt idx="186">
                  <c:v>241.6319</c:v>
                </c:pt>
                <c:pt idx="187">
                  <c:v>238.52590000000001</c:v>
                </c:pt>
                <c:pt idx="188">
                  <c:v>238.5667</c:v>
                </c:pt>
                <c:pt idx="189">
                  <c:v>240.11600000000001</c:v>
                </c:pt>
                <c:pt idx="190">
                  <c:v>235.5472</c:v>
                </c:pt>
                <c:pt idx="191">
                  <c:v>238.3963</c:v>
                </c:pt>
                <c:pt idx="192">
                  <c:v>237.047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BA1-46F0-9D77-D032FDA44298}"/>
            </c:ext>
          </c:extLst>
        </c:ser>
        <c:ser>
          <c:idx val="5"/>
          <c:order val="5"/>
          <c:tx>
            <c:strRef>
              <c:f>'PASA Experiment #2 (filtrate)'!$AA$1</c:f>
              <c:strCache>
                <c:ptCount val="1"/>
                <c:pt idx="0">
                  <c:v>B06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(filtrate)'!$AA$2:$AA$194</c:f>
              <c:numCache>
                <c:formatCode>General</c:formatCode>
                <c:ptCount val="193"/>
                <c:pt idx="0">
                  <c:v>138.44589999999999</c:v>
                </c:pt>
                <c:pt idx="1">
                  <c:v>141.48609999999999</c:v>
                </c:pt>
                <c:pt idx="2">
                  <c:v>142.0179</c:v>
                </c:pt>
                <c:pt idx="3">
                  <c:v>144.1172</c:v>
                </c:pt>
                <c:pt idx="4">
                  <c:v>138.14060000000001</c:v>
                </c:pt>
                <c:pt idx="5">
                  <c:v>140.5478</c:v>
                </c:pt>
                <c:pt idx="6">
                  <c:v>137.38329999999999</c:v>
                </c:pt>
                <c:pt idx="7">
                  <c:v>133.55250000000001</c:v>
                </c:pt>
                <c:pt idx="8">
                  <c:v>134.0121</c:v>
                </c:pt>
                <c:pt idx="9">
                  <c:v>140.9196</c:v>
                </c:pt>
                <c:pt idx="10">
                  <c:v>141.5564</c:v>
                </c:pt>
                <c:pt idx="11">
                  <c:v>140.0659</c:v>
                </c:pt>
                <c:pt idx="12">
                  <c:v>141.32400000000001</c:v>
                </c:pt>
                <c:pt idx="13">
                  <c:v>141.8502</c:v>
                </c:pt>
                <c:pt idx="14">
                  <c:v>142.07919999999999</c:v>
                </c:pt>
                <c:pt idx="15">
                  <c:v>142.20079999999999</c:v>
                </c:pt>
                <c:pt idx="16">
                  <c:v>137.77780000000001</c:v>
                </c:pt>
                <c:pt idx="17">
                  <c:v>140.79310000000001</c:v>
                </c:pt>
                <c:pt idx="18">
                  <c:v>139.78309999999999</c:v>
                </c:pt>
                <c:pt idx="19">
                  <c:v>139.61089999999999</c:v>
                </c:pt>
                <c:pt idx="20">
                  <c:v>141.40639999999999</c:v>
                </c:pt>
                <c:pt idx="21">
                  <c:v>137.00899999999999</c:v>
                </c:pt>
                <c:pt idx="22">
                  <c:v>139.3621</c:v>
                </c:pt>
                <c:pt idx="23">
                  <c:v>144.80930000000001</c:v>
                </c:pt>
                <c:pt idx="24">
                  <c:v>146.9503</c:v>
                </c:pt>
                <c:pt idx="25">
                  <c:v>146.95519999999999</c:v>
                </c:pt>
                <c:pt idx="26">
                  <c:v>143.43819999999999</c:v>
                </c:pt>
                <c:pt idx="27">
                  <c:v>141.98920000000001</c:v>
                </c:pt>
                <c:pt idx="28">
                  <c:v>142.7662</c:v>
                </c:pt>
                <c:pt idx="29">
                  <c:v>145.9161</c:v>
                </c:pt>
                <c:pt idx="30">
                  <c:v>145.94749999999999</c:v>
                </c:pt>
                <c:pt idx="31">
                  <c:v>143.77449999999999</c:v>
                </c:pt>
                <c:pt idx="32">
                  <c:v>153.5976</c:v>
                </c:pt>
                <c:pt idx="33">
                  <c:v>154.43989999999999</c:v>
                </c:pt>
                <c:pt idx="34">
                  <c:v>154.43029999999999</c:v>
                </c:pt>
                <c:pt idx="35">
                  <c:v>153.53729999999999</c:v>
                </c:pt>
                <c:pt idx="36">
                  <c:v>159.59899999999999</c:v>
                </c:pt>
                <c:pt idx="37">
                  <c:v>157.24590000000001</c:v>
                </c:pt>
                <c:pt idx="38">
                  <c:v>156.59950000000001</c:v>
                </c:pt>
                <c:pt idx="39">
                  <c:v>157.73230000000001</c:v>
                </c:pt>
                <c:pt idx="40">
                  <c:v>162.9537</c:v>
                </c:pt>
                <c:pt idx="41">
                  <c:v>160.89230000000001</c:v>
                </c:pt>
                <c:pt idx="42">
                  <c:v>168.11330000000001</c:v>
                </c:pt>
                <c:pt idx="43">
                  <c:v>168.5943</c:v>
                </c:pt>
                <c:pt idx="44">
                  <c:v>170.70140000000001</c:v>
                </c:pt>
                <c:pt idx="45">
                  <c:v>176.71129999999999</c:v>
                </c:pt>
                <c:pt idx="46">
                  <c:v>178.23869999999999</c:v>
                </c:pt>
                <c:pt idx="47">
                  <c:v>184.94659999999999</c:v>
                </c:pt>
                <c:pt idx="48">
                  <c:v>192.6874</c:v>
                </c:pt>
                <c:pt idx="49">
                  <c:v>196.41399999999999</c:v>
                </c:pt>
                <c:pt idx="50">
                  <c:v>204.53389999999999</c:v>
                </c:pt>
                <c:pt idx="51">
                  <c:v>213.55359999999999</c:v>
                </c:pt>
                <c:pt idx="52">
                  <c:v>229.7355</c:v>
                </c:pt>
                <c:pt idx="53">
                  <c:v>240.7012</c:v>
                </c:pt>
                <c:pt idx="54">
                  <c:v>255.798</c:v>
                </c:pt>
                <c:pt idx="55">
                  <c:v>267.26780000000002</c:v>
                </c:pt>
                <c:pt idx="56">
                  <c:v>276.37900000000002</c:v>
                </c:pt>
                <c:pt idx="57">
                  <c:v>278.85120000000001</c:v>
                </c:pt>
                <c:pt idx="58">
                  <c:v>284.20749999999998</c:v>
                </c:pt>
                <c:pt idx="59">
                  <c:v>285.84399999999999</c:v>
                </c:pt>
                <c:pt idx="60">
                  <c:v>285.5204</c:v>
                </c:pt>
                <c:pt idx="61">
                  <c:v>285.53160000000003</c:v>
                </c:pt>
                <c:pt idx="62">
                  <c:v>277.58499999999998</c:v>
                </c:pt>
                <c:pt idx="63">
                  <c:v>281.59879999999998</c:v>
                </c:pt>
                <c:pt idx="64">
                  <c:v>282.3963</c:v>
                </c:pt>
                <c:pt idx="65">
                  <c:v>295.40190000000001</c:v>
                </c:pt>
                <c:pt idx="66">
                  <c:v>294.2801</c:v>
                </c:pt>
                <c:pt idx="67">
                  <c:v>299.21769999999998</c:v>
                </c:pt>
                <c:pt idx="68">
                  <c:v>302.80149999999998</c:v>
                </c:pt>
                <c:pt idx="69">
                  <c:v>302.94670000000002</c:v>
                </c:pt>
                <c:pt idx="70">
                  <c:v>302.65170000000001</c:v>
                </c:pt>
                <c:pt idx="71">
                  <c:v>303.39389999999997</c:v>
                </c:pt>
                <c:pt idx="72">
                  <c:v>297.89339999999999</c:v>
                </c:pt>
                <c:pt idx="73">
                  <c:v>297.32690000000002</c:v>
                </c:pt>
                <c:pt idx="74">
                  <c:v>290.36399999999998</c:v>
                </c:pt>
                <c:pt idx="75">
                  <c:v>284.3646</c:v>
                </c:pt>
                <c:pt idx="76">
                  <c:v>277.73320000000001</c:v>
                </c:pt>
                <c:pt idx="77">
                  <c:v>272.74970000000002</c:v>
                </c:pt>
                <c:pt idx="78">
                  <c:v>266.19200000000001</c:v>
                </c:pt>
                <c:pt idx="79">
                  <c:v>265.97449999999998</c:v>
                </c:pt>
                <c:pt idx="80">
                  <c:v>261.01870000000002</c:v>
                </c:pt>
                <c:pt idx="81">
                  <c:v>256.64479999999998</c:v>
                </c:pt>
                <c:pt idx="82">
                  <c:v>256.5222</c:v>
                </c:pt>
                <c:pt idx="83">
                  <c:v>255.41720000000001</c:v>
                </c:pt>
                <c:pt idx="84">
                  <c:v>251.21039999999999</c:v>
                </c:pt>
                <c:pt idx="85">
                  <c:v>252.7748</c:v>
                </c:pt>
                <c:pt idx="86">
                  <c:v>251.96559999999999</c:v>
                </c:pt>
                <c:pt idx="87">
                  <c:v>256.10430000000002</c:v>
                </c:pt>
                <c:pt idx="88">
                  <c:v>251.56720000000001</c:v>
                </c:pt>
                <c:pt idx="89">
                  <c:v>253.02180000000001</c:v>
                </c:pt>
                <c:pt idx="90">
                  <c:v>252.422</c:v>
                </c:pt>
                <c:pt idx="91">
                  <c:v>250.2758</c:v>
                </c:pt>
                <c:pt idx="92">
                  <c:v>252.1463</c:v>
                </c:pt>
                <c:pt idx="93">
                  <c:v>252.24029999999999</c:v>
                </c:pt>
                <c:pt idx="94">
                  <c:v>249.8749</c:v>
                </c:pt>
                <c:pt idx="95">
                  <c:v>250.35900000000001</c:v>
                </c:pt>
                <c:pt idx="96">
                  <c:v>250.5513</c:v>
                </c:pt>
                <c:pt idx="97">
                  <c:v>249.29150000000001</c:v>
                </c:pt>
                <c:pt idx="98">
                  <c:v>252.83170000000001</c:v>
                </c:pt>
                <c:pt idx="99">
                  <c:v>252.20930000000001</c:v>
                </c:pt>
                <c:pt idx="100">
                  <c:v>251.7099</c:v>
                </c:pt>
                <c:pt idx="101">
                  <c:v>250.57550000000001</c:v>
                </c:pt>
                <c:pt idx="102">
                  <c:v>251.24510000000001</c:v>
                </c:pt>
                <c:pt idx="103">
                  <c:v>251.60810000000001</c:v>
                </c:pt>
                <c:pt idx="104">
                  <c:v>252.21879999999999</c:v>
                </c:pt>
                <c:pt idx="105">
                  <c:v>251.3717</c:v>
                </c:pt>
                <c:pt idx="106">
                  <c:v>254.54429999999999</c:v>
                </c:pt>
                <c:pt idx="107">
                  <c:v>252.99930000000001</c:v>
                </c:pt>
                <c:pt idx="108">
                  <c:v>251.85560000000001</c:v>
                </c:pt>
                <c:pt idx="109">
                  <c:v>252.69649999999999</c:v>
                </c:pt>
                <c:pt idx="110">
                  <c:v>251.9504</c:v>
                </c:pt>
                <c:pt idx="111">
                  <c:v>252.92259999999999</c:v>
                </c:pt>
                <c:pt idx="112">
                  <c:v>254.91079999999999</c:v>
                </c:pt>
                <c:pt idx="113">
                  <c:v>253.452</c:v>
                </c:pt>
                <c:pt idx="114">
                  <c:v>252.44970000000001</c:v>
                </c:pt>
                <c:pt idx="115">
                  <c:v>253.13679999999999</c:v>
                </c:pt>
                <c:pt idx="116">
                  <c:v>253.48</c:v>
                </c:pt>
                <c:pt idx="117">
                  <c:v>252.76740000000001</c:v>
                </c:pt>
                <c:pt idx="118">
                  <c:v>252.4128</c:v>
                </c:pt>
                <c:pt idx="119">
                  <c:v>252.03</c:v>
                </c:pt>
                <c:pt idx="120">
                  <c:v>256.02019999999999</c:v>
                </c:pt>
                <c:pt idx="121">
                  <c:v>255.0538</c:v>
                </c:pt>
                <c:pt idx="122">
                  <c:v>254.61850000000001</c:v>
                </c:pt>
                <c:pt idx="123">
                  <c:v>254.52969999999999</c:v>
                </c:pt>
                <c:pt idx="124">
                  <c:v>251.73050000000001</c:v>
                </c:pt>
                <c:pt idx="125">
                  <c:v>251.14400000000001</c:v>
                </c:pt>
                <c:pt idx="126">
                  <c:v>254.25720000000001</c:v>
                </c:pt>
                <c:pt idx="127">
                  <c:v>254.232</c:v>
                </c:pt>
                <c:pt idx="128">
                  <c:v>253.14189999999999</c:v>
                </c:pt>
                <c:pt idx="129">
                  <c:v>252.71340000000001</c:v>
                </c:pt>
                <c:pt idx="130">
                  <c:v>252.68039999999999</c:v>
                </c:pt>
                <c:pt idx="131">
                  <c:v>251.9426</c:v>
                </c:pt>
                <c:pt idx="132">
                  <c:v>250.5472</c:v>
                </c:pt>
                <c:pt idx="133">
                  <c:v>250.80799999999999</c:v>
                </c:pt>
                <c:pt idx="134">
                  <c:v>253.8253</c:v>
                </c:pt>
                <c:pt idx="135">
                  <c:v>250.5984</c:v>
                </c:pt>
                <c:pt idx="136">
                  <c:v>252.7646</c:v>
                </c:pt>
                <c:pt idx="137">
                  <c:v>251.3021</c:v>
                </c:pt>
                <c:pt idx="138">
                  <c:v>252.56460000000001</c:v>
                </c:pt>
                <c:pt idx="139">
                  <c:v>247.53280000000001</c:v>
                </c:pt>
                <c:pt idx="140">
                  <c:v>248.33349999999999</c:v>
                </c:pt>
                <c:pt idx="141">
                  <c:v>249.56</c:v>
                </c:pt>
                <c:pt idx="142">
                  <c:v>249.6934</c:v>
                </c:pt>
                <c:pt idx="143">
                  <c:v>248.28309999999999</c:v>
                </c:pt>
                <c:pt idx="144">
                  <c:v>249.2773</c:v>
                </c:pt>
                <c:pt idx="145">
                  <c:v>250.3792</c:v>
                </c:pt>
                <c:pt idx="146">
                  <c:v>248.4127</c:v>
                </c:pt>
                <c:pt idx="147">
                  <c:v>246.5445</c:v>
                </c:pt>
                <c:pt idx="148">
                  <c:v>246.36250000000001</c:v>
                </c:pt>
                <c:pt idx="149">
                  <c:v>246.2424</c:v>
                </c:pt>
                <c:pt idx="150">
                  <c:v>245.196</c:v>
                </c:pt>
                <c:pt idx="151">
                  <c:v>243.7047</c:v>
                </c:pt>
                <c:pt idx="152">
                  <c:v>246.33320000000001</c:v>
                </c:pt>
                <c:pt idx="153">
                  <c:v>245.90379999999999</c:v>
                </c:pt>
                <c:pt idx="154">
                  <c:v>242.9597</c:v>
                </c:pt>
                <c:pt idx="155">
                  <c:v>244.74199999999999</c:v>
                </c:pt>
                <c:pt idx="156">
                  <c:v>244.09030000000001</c:v>
                </c:pt>
                <c:pt idx="157">
                  <c:v>241.72069999999999</c:v>
                </c:pt>
                <c:pt idx="158">
                  <c:v>240.86840000000001</c:v>
                </c:pt>
                <c:pt idx="159">
                  <c:v>240.66419999999999</c:v>
                </c:pt>
                <c:pt idx="160">
                  <c:v>241.1105</c:v>
                </c:pt>
                <c:pt idx="161">
                  <c:v>243.83160000000001</c:v>
                </c:pt>
                <c:pt idx="162">
                  <c:v>241.596</c:v>
                </c:pt>
                <c:pt idx="163">
                  <c:v>236.1465</c:v>
                </c:pt>
                <c:pt idx="164">
                  <c:v>238.8509</c:v>
                </c:pt>
                <c:pt idx="165">
                  <c:v>237.52940000000001</c:v>
                </c:pt>
                <c:pt idx="166">
                  <c:v>235.78659999999999</c:v>
                </c:pt>
                <c:pt idx="167">
                  <c:v>235.68950000000001</c:v>
                </c:pt>
                <c:pt idx="168">
                  <c:v>235.49510000000001</c:v>
                </c:pt>
                <c:pt idx="169">
                  <c:v>233.78360000000001</c:v>
                </c:pt>
                <c:pt idx="170">
                  <c:v>235.1583</c:v>
                </c:pt>
                <c:pt idx="171">
                  <c:v>235.84889999999999</c:v>
                </c:pt>
                <c:pt idx="172">
                  <c:v>237.06379999999999</c:v>
                </c:pt>
                <c:pt idx="173">
                  <c:v>236.1046</c:v>
                </c:pt>
                <c:pt idx="174">
                  <c:v>235.0874</c:v>
                </c:pt>
                <c:pt idx="175">
                  <c:v>234.4776</c:v>
                </c:pt>
                <c:pt idx="176">
                  <c:v>233.8475</c:v>
                </c:pt>
                <c:pt idx="177">
                  <c:v>233.79329999999999</c:v>
                </c:pt>
                <c:pt idx="178">
                  <c:v>236.3749</c:v>
                </c:pt>
                <c:pt idx="179">
                  <c:v>235.1112</c:v>
                </c:pt>
                <c:pt idx="180">
                  <c:v>235.43680000000001</c:v>
                </c:pt>
                <c:pt idx="181">
                  <c:v>233.2413</c:v>
                </c:pt>
                <c:pt idx="182">
                  <c:v>235.63239999999999</c:v>
                </c:pt>
                <c:pt idx="183">
                  <c:v>231.99359999999999</c:v>
                </c:pt>
                <c:pt idx="184">
                  <c:v>230.8177</c:v>
                </c:pt>
                <c:pt idx="185">
                  <c:v>234.0068</c:v>
                </c:pt>
                <c:pt idx="186">
                  <c:v>235.42420000000001</c:v>
                </c:pt>
                <c:pt idx="187">
                  <c:v>233.07060000000001</c:v>
                </c:pt>
                <c:pt idx="188">
                  <c:v>235.4539</c:v>
                </c:pt>
                <c:pt idx="189">
                  <c:v>233.81</c:v>
                </c:pt>
                <c:pt idx="190">
                  <c:v>235.69220000000001</c:v>
                </c:pt>
                <c:pt idx="191">
                  <c:v>236.80889999999999</c:v>
                </c:pt>
                <c:pt idx="192">
                  <c:v>230.6849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BA1-46F0-9D77-D032FDA44298}"/>
            </c:ext>
          </c:extLst>
        </c:ser>
        <c:ser>
          <c:idx val="6"/>
          <c:order val="6"/>
          <c:tx>
            <c:strRef>
              <c:f>'PASA Experiment #2 (filtrate)'!$AB$1</c:f>
              <c:strCache>
                <c:ptCount val="1"/>
                <c:pt idx="0">
                  <c:v>B07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(filtrate)'!$AB$2:$AB$194</c:f>
              <c:numCache>
                <c:formatCode>General</c:formatCode>
                <c:ptCount val="193"/>
                <c:pt idx="0">
                  <c:v>136.2107</c:v>
                </c:pt>
                <c:pt idx="1">
                  <c:v>140.49690000000001</c:v>
                </c:pt>
                <c:pt idx="2">
                  <c:v>140.85230000000001</c:v>
                </c:pt>
                <c:pt idx="3">
                  <c:v>138.18010000000001</c:v>
                </c:pt>
                <c:pt idx="4">
                  <c:v>141.71530000000001</c:v>
                </c:pt>
                <c:pt idx="5">
                  <c:v>138.7852</c:v>
                </c:pt>
                <c:pt idx="6">
                  <c:v>140.40520000000001</c:v>
                </c:pt>
                <c:pt idx="7">
                  <c:v>140.6301</c:v>
                </c:pt>
                <c:pt idx="8">
                  <c:v>139.2303</c:v>
                </c:pt>
                <c:pt idx="9">
                  <c:v>141.9171</c:v>
                </c:pt>
                <c:pt idx="10">
                  <c:v>141.10650000000001</c:v>
                </c:pt>
                <c:pt idx="11">
                  <c:v>144.37350000000001</c:v>
                </c:pt>
                <c:pt idx="12">
                  <c:v>141.64400000000001</c:v>
                </c:pt>
                <c:pt idx="13">
                  <c:v>139.0779</c:v>
                </c:pt>
                <c:pt idx="14">
                  <c:v>145.46799999999999</c:v>
                </c:pt>
                <c:pt idx="15">
                  <c:v>140.911</c:v>
                </c:pt>
                <c:pt idx="16">
                  <c:v>143.8184</c:v>
                </c:pt>
                <c:pt idx="17">
                  <c:v>141.97460000000001</c:v>
                </c:pt>
                <c:pt idx="18">
                  <c:v>142.59790000000001</c:v>
                </c:pt>
                <c:pt idx="19">
                  <c:v>142.26570000000001</c:v>
                </c:pt>
                <c:pt idx="20">
                  <c:v>140.57579999999999</c:v>
                </c:pt>
                <c:pt idx="21">
                  <c:v>142.73990000000001</c:v>
                </c:pt>
                <c:pt idx="22">
                  <c:v>142.22409999999999</c:v>
                </c:pt>
                <c:pt idx="23">
                  <c:v>144.208</c:v>
                </c:pt>
                <c:pt idx="24">
                  <c:v>144.33090000000001</c:v>
                </c:pt>
                <c:pt idx="25">
                  <c:v>146.4171</c:v>
                </c:pt>
                <c:pt idx="26">
                  <c:v>147.4016</c:v>
                </c:pt>
                <c:pt idx="27">
                  <c:v>143.46709999999999</c:v>
                </c:pt>
                <c:pt idx="28">
                  <c:v>145.95650000000001</c:v>
                </c:pt>
                <c:pt idx="29">
                  <c:v>146.8999</c:v>
                </c:pt>
                <c:pt idx="30">
                  <c:v>150.74539999999999</c:v>
                </c:pt>
                <c:pt idx="31">
                  <c:v>147.86439999999999</c:v>
                </c:pt>
                <c:pt idx="32">
                  <c:v>149.29089999999999</c:v>
                </c:pt>
                <c:pt idx="33">
                  <c:v>151.08269999999999</c:v>
                </c:pt>
                <c:pt idx="34">
                  <c:v>154.84809999999999</c:v>
                </c:pt>
                <c:pt idx="35">
                  <c:v>159.0994</c:v>
                </c:pt>
                <c:pt idx="36">
                  <c:v>160.8244</c:v>
                </c:pt>
                <c:pt idx="37">
                  <c:v>162.51759999999999</c:v>
                </c:pt>
                <c:pt idx="38">
                  <c:v>158.75319999999999</c:v>
                </c:pt>
                <c:pt idx="39">
                  <c:v>165.69640000000001</c:v>
                </c:pt>
                <c:pt idx="40">
                  <c:v>164.01009999999999</c:v>
                </c:pt>
                <c:pt idx="41">
                  <c:v>171.5968</c:v>
                </c:pt>
                <c:pt idx="42">
                  <c:v>168.82830000000001</c:v>
                </c:pt>
                <c:pt idx="43">
                  <c:v>175.8571</c:v>
                </c:pt>
                <c:pt idx="44">
                  <c:v>176.51329999999999</c:v>
                </c:pt>
                <c:pt idx="45">
                  <c:v>182.54390000000001</c:v>
                </c:pt>
                <c:pt idx="46">
                  <c:v>186.12450000000001</c:v>
                </c:pt>
                <c:pt idx="47">
                  <c:v>190.85239999999999</c:v>
                </c:pt>
                <c:pt idx="48">
                  <c:v>199.0051</c:v>
                </c:pt>
                <c:pt idx="49">
                  <c:v>207.94820000000001</c:v>
                </c:pt>
                <c:pt idx="50">
                  <c:v>214.64320000000001</c:v>
                </c:pt>
                <c:pt idx="51">
                  <c:v>227.50700000000001</c:v>
                </c:pt>
                <c:pt idx="52">
                  <c:v>245.0675</c:v>
                </c:pt>
                <c:pt idx="53">
                  <c:v>255.00790000000001</c:v>
                </c:pt>
                <c:pt idx="54">
                  <c:v>271.49799999999999</c:v>
                </c:pt>
                <c:pt idx="55">
                  <c:v>279.07929999999999</c:v>
                </c:pt>
                <c:pt idx="56">
                  <c:v>283.35890000000001</c:v>
                </c:pt>
                <c:pt idx="57">
                  <c:v>286.47050000000002</c:v>
                </c:pt>
                <c:pt idx="58">
                  <c:v>290.34140000000002</c:v>
                </c:pt>
                <c:pt idx="59">
                  <c:v>287.76249999999999</c:v>
                </c:pt>
                <c:pt idx="60">
                  <c:v>287.01499999999999</c:v>
                </c:pt>
                <c:pt idx="61">
                  <c:v>283.06799999999998</c:v>
                </c:pt>
                <c:pt idx="62">
                  <c:v>288.68180000000001</c:v>
                </c:pt>
                <c:pt idx="63">
                  <c:v>293.77710000000002</c:v>
                </c:pt>
                <c:pt idx="64">
                  <c:v>299.8827</c:v>
                </c:pt>
                <c:pt idx="65">
                  <c:v>301.51150000000001</c:v>
                </c:pt>
                <c:pt idx="66">
                  <c:v>303.76929999999999</c:v>
                </c:pt>
                <c:pt idx="67">
                  <c:v>304.43299999999999</c:v>
                </c:pt>
                <c:pt idx="68">
                  <c:v>301.0804</c:v>
                </c:pt>
                <c:pt idx="69">
                  <c:v>300.93470000000002</c:v>
                </c:pt>
                <c:pt idx="70">
                  <c:v>297.77940000000001</c:v>
                </c:pt>
                <c:pt idx="71">
                  <c:v>294.48110000000003</c:v>
                </c:pt>
                <c:pt idx="72">
                  <c:v>288.48540000000003</c:v>
                </c:pt>
                <c:pt idx="73">
                  <c:v>287.95600000000002</c:v>
                </c:pt>
                <c:pt idx="74">
                  <c:v>278.9273</c:v>
                </c:pt>
                <c:pt idx="75">
                  <c:v>271.75170000000003</c:v>
                </c:pt>
                <c:pt idx="76">
                  <c:v>269.83390000000003</c:v>
                </c:pt>
                <c:pt idx="77">
                  <c:v>265.26150000000001</c:v>
                </c:pt>
                <c:pt idx="78">
                  <c:v>259.3861</c:v>
                </c:pt>
                <c:pt idx="79">
                  <c:v>256.71690000000001</c:v>
                </c:pt>
                <c:pt idx="80">
                  <c:v>256.64339999999999</c:v>
                </c:pt>
                <c:pt idx="81">
                  <c:v>253.83920000000001</c:v>
                </c:pt>
                <c:pt idx="82">
                  <c:v>257.38589999999999</c:v>
                </c:pt>
                <c:pt idx="83">
                  <c:v>256.56319999999999</c:v>
                </c:pt>
                <c:pt idx="84">
                  <c:v>256.28500000000003</c:v>
                </c:pt>
                <c:pt idx="85">
                  <c:v>253.1534</c:v>
                </c:pt>
                <c:pt idx="86">
                  <c:v>253.31880000000001</c:v>
                </c:pt>
                <c:pt idx="87">
                  <c:v>256.58699999999999</c:v>
                </c:pt>
                <c:pt idx="88">
                  <c:v>252.44710000000001</c:v>
                </c:pt>
                <c:pt idx="89">
                  <c:v>253.47890000000001</c:v>
                </c:pt>
                <c:pt idx="90">
                  <c:v>254.81379999999999</c:v>
                </c:pt>
                <c:pt idx="91">
                  <c:v>252.6463</c:v>
                </c:pt>
                <c:pt idx="92">
                  <c:v>254.001</c:v>
                </c:pt>
                <c:pt idx="93">
                  <c:v>256.22620000000001</c:v>
                </c:pt>
                <c:pt idx="94">
                  <c:v>257.42039999999997</c:v>
                </c:pt>
                <c:pt idx="95">
                  <c:v>254.023</c:v>
                </c:pt>
                <c:pt idx="96">
                  <c:v>254.16579999999999</c:v>
                </c:pt>
                <c:pt idx="97">
                  <c:v>255.88319999999999</c:v>
                </c:pt>
                <c:pt idx="98">
                  <c:v>250.71209999999999</c:v>
                </c:pt>
                <c:pt idx="99">
                  <c:v>255.255</c:v>
                </c:pt>
                <c:pt idx="100">
                  <c:v>252.91679999999999</c:v>
                </c:pt>
                <c:pt idx="101">
                  <c:v>252.59540000000001</c:v>
                </c:pt>
                <c:pt idx="102">
                  <c:v>253.929</c:v>
                </c:pt>
                <c:pt idx="103">
                  <c:v>253.5437</c:v>
                </c:pt>
                <c:pt idx="104">
                  <c:v>251.68729999999999</c:v>
                </c:pt>
                <c:pt idx="105">
                  <c:v>252.9545</c:v>
                </c:pt>
                <c:pt idx="106">
                  <c:v>254.89670000000001</c:v>
                </c:pt>
                <c:pt idx="107">
                  <c:v>252.67099999999999</c:v>
                </c:pt>
                <c:pt idx="108">
                  <c:v>256.88479999999998</c:v>
                </c:pt>
                <c:pt idx="109">
                  <c:v>251.76320000000001</c:v>
                </c:pt>
                <c:pt idx="110">
                  <c:v>251.5453</c:v>
                </c:pt>
                <c:pt idx="111">
                  <c:v>253.929</c:v>
                </c:pt>
                <c:pt idx="112">
                  <c:v>250.17869999999999</c:v>
                </c:pt>
                <c:pt idx="113">
                  <c:v>251.47499999999999</c:v>
                </c:pt>
                <c:pt idx="114">
                  <c:v>254.0147</c:v>
                </c:pt>
                <c:pt idx="115">
                  <c:v>253.14859999999999</c:v>
                </c:pt>
                <c:pt idx="116">
                  <c:v>253.01830000000001</c:v>
                </c:pt>
                <c:pt idx="117">
                  <c:v>250.41890000000001</c:v>
                </c:pt>
                <c:pt idx="118">
                  <c:v>249.8569</c:v>
                </c:pt>
                <c:pt idx="119">
                  <c:v>252.94720000000001</c:v>
                </c:pt>
                <c:pt idx="120">
                  <c:v>251.47829999999999</c:v>
                </c:pt>
                <c:pt idx="121">
                  <c:v>254.453</c:v>
                </c:pt>
                <c:pt idx="122">
                  <c:v>252.67590000000001</c:v>
                </c:pt>
                <c:pt idx="123">
                  <c:v>253.55779999999999</c:v>
                </c:pt>
                <c:pt idx="124">
                  <c:v>249.7474</c:v>
                </c:pt>
                <c:pt idx="125">
                  <c:v>250.1626</c:v>
                </c:pt>
                <c:pt idx="126">
                  <c:v>249.22110000000001</c:v>
                </c:pt>
                <c:pt idx="127">
                  <c:v>251.15870000000001</c:v>
                </c:pt>
                <c:pt idx="128">
                  <c:v>254.06370000000001</c:v>
                </c:pt>
                <c:pt idx="129">
                  <c:v>249.2833</c:v>
                </c:pt>
                <c:pt idx="130">
                  <c:v>249.54939999999999</c:v>
                </c:pt>
                <c:pt idx="131">
                  <c:v>248.60120000000001</c:v>
                </c:pt>
                <c:pt idx="132">
                  <c:v>247.30600000000001</c:v>
                </c:pt>
                <c:pt idx="133">
                  <c:v>246.67320000000001</c:v>
                </c:pt>
                <c:pt idx="134">
                  <c:v>249.94569999999999</c:v>
                </c:pt>
                <c:pt idx="135">
                  <c:v>246.92519999999999</c:v>
                </c:pt>
                <c:pt idx="136">
                  <c:v>248.42349999999999</c:v>
                </c:pt>
                <c:pt idx="137">
                  <c:v>248.11019999999999</c:v>
                </c:pt>
                <c:pt idx="138">
                  <c:v>244.85990000000001</c:v>
                </c:pt>
                <c:pt idx="139">
                  <c:v>247.8486</c:v>
                </c:pt>
                <c:pt idx="140">
                  <c:v>241.7439</c:v>
                </c:pt>
                <c:pt idx="141">
                  <c:v>243.33539999999999</c:v>
                </c:pt>
                <c:pt idx="142">
                  <c:v>245.32570000000001</c:v>
                </c:pt>
                <c:pt idx="143">
                  <c:v>243.4897</c:v>
                </c:pt>
                <c:pt idx="144">
                  <c:v>243.49870000000001</c:v>
                </c:pt>
                <c:pt idx="145">
                  <c:v>244.20249999999999</c:v>
                </c:pt>
                <c:pt idx="146">
                  <c:v>244.49639999999999</c:v>
                </c:pt>
                <c:pt idx="147">
                  <c:v>245.6832</c:v>
                </c:pt>
                <c:pt idx="148">
                  <c:v>242.55670000000001</c:v>
                </c:pt>
                <c:pt idx="149">
                  <c:v>243.6978</c:v>
                </c:pt>
                <c:pt idx="150">
                  <c:v>242.3049</c:v>
                </c:pt>
                <c:pt idx="151">
                  <c:v>242.68719999999999</c:v>
                </c:pt>
                <c:pt idx="152">
                  <c:v>242.80090000000001</c:v>
                </c:pt>
                <c:pt idx="153">
                  <c:v>242.3837</c:v>
                </c:pt>
                <c:pt idx="154">
                  <c:v>242.65219999999999</c:v>
                </c:pt>
                <c:pt idx="155">
                  <c:v>244.4194</c:v>
                </c:pt>
                <c:pt idx="156">
                  <c:v>238.79220000000001</c:v>
                </c:pt>
                <c:pt idx="157">
                  <c:v>240.4573</c:v>
                </c:pt>
                <c:pt idx="158">
                  <c:v>237.76990000000001</c:v>
                </c:pt>
                <c:pt idx="159">
                  <c:v>240.73320000000001</c:v>
                </c:pt>
                <c:pt idx="160">
                  <c:v>238.25819999999999</c:v>
                </c:pt>
                <c:pt idx="161">
                  <c:v>242.26060000000001</c:v>
                </c:pt>
                <c:pt idx="162">
                  <c:v>240.85040000000001</c:v>
                </c:pt>
                <c:pt idx="163">
                  <c:v>237.00210000000001</c:v>
                </c:pt>
                <c:pt idx="164">
                  <c:v>238.13730000000001</c:v>
                </c:pt>
                <c:pt idx="165">
                  <c:v>240.5641</c:v>
                </c:pt>
                <c:pt idx="166">
                  <c:v>238.3168</c:v>
                </c:pt>
                <c:pt idx="167">
                  <c:v>238.94450000000001</c:v>
                </c:pt>
                <c:pt idx="168">
                  <c:v>240.33510000000001</c:v>
                </c:pt>
                <c:pt idx="169">
                  <c:v>239.834</c:v>
                </c:pt>
                <c:pt idx="170">
                  <c:v>239.85820000000001</c:v>
                </c:pt>
                <c:pt idx="171">
                  <c:v>240.15350000000001</c:v>
                </c:pt>
                <c:pt idx="172">
                  <c:v>238.60740000000001</c:v>
                </c:pt>
                <c:pt idx="173">
                  <c:v>236.01480000000001</c:v>
                </c:pt>
                <c:pt idx="174">
                  <c:v>236.46209999999999</c:v>
                </c:pt>
                <c:pt idx="175">
                  <c:v>237.96449999999999</c:v>
                </c:pt>
                <c:pt idx="176">
                  <c:v>236.02959999999999</c:v>
                </c:pt>
                <c:pt idx="177">
                  <c:v>237.9701</c:v>
                </c:pt>
                <c:pt idx="178">
                  <c:v>239.75219999999999</c:v>
                </c:pt>
                <c:pt idx="179">
                  <c:v>240.08930000000001</c:v>
                </c:pt>
                <c:pt idx="180">
                  <c:v>238.56620000000001</c:v>
                </c:pt>
                <c:pt idx="181">
                  <c:v>234.762</c:v>
                </c:pt>
                <c:pt idx="182">
                  <c:v>237.1422</c:v>
                </c:pt>
                <c:pt idx="183">
                  <c:v>235.49379999999999</c:v>
                </c:pt>
                <c:pt idx="184">
                  <c:v>238.67750000000001</c:v>
                </c:pt>
                <c:pt idx="185">
                  <c:v>236.10120000000001</c:v>
                </c:pt>
                <c:pt idx="186">
                  <c:v>237.50149999999999</c:v>
                </c:pt>
                <c:pt idx="187">
                  <c:v>237.4092</c:v>
                </c:pt>
                <c:pt idx="188">
                  <c:v>235.52770000000001</c:v>
                </c:pt>
                <c:pt idx="189">
                  <c:v>234.42250000000001</c:v>
                </c:pt>
                <c:pt idx="190">
                  <c:v>235.68469999999999</c:v>
                </c:pt>
                <c:pt idx="191">
                  <c:v>236.60640000000001</c:v>
                </c:pt>
                <c:pt idx="192">
                  <c:v>239.82679999999999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BA1-46F0-9D77-D032FDA44298}"/>
            </c:ext>
          </c:extLst>
        </c:ser>
        <c:ser>
          <c:idx val="7"/>
          <c:order val="7"/>
          <c:tx>
            <c:strRef>
              <c:f>'PASA Experiment #2 (filtrate)'!$AC$1</c:f>
              <c:strCache>
                <c:ptCount val="1"/>
                <c:pt idx="0">
                  <c:v>B08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(filtrate)'!$AC$2:$AC$194</c:f>
              <c:numCache>
                <c:formatCode>General</c:formatCode>
                <c:ptCount val="193"/>
                <c:pt idx="0">
                  <c:v>136.94800000000001</c:v>
                </c:pt>
                <c:pt idx="1">
                  <c:v>133.40649999999999</c:v>
                </c:pt>
                <c:pt idx="2">
                  <c:v>136.80350000000001</c:v>
                </c:pt>
                <c:pt idx="3">
                  <c:v>132.99420000000001</c:v>
                </c:pt>
                <c:pt idx="4">
                  <c:v>136.3683</c:v>
                </c:pt>
                <c:pt idx="5">
                  <c:v>135.99080000000001</c:v>
                </c:pt>
                <c:pt idx="6">
                  <c:v>132.28530000000001</c:v>
                </c:pt>
                <c:pt idx="7">
                  <c:v>128.95439999999999</c:v>
                </c:pt>
                <c:pt idx="8">
                  <c:v>131.161</c:v>
                </c:pt>
                <c:pt idx="9">
                  <c:v>133.20830000000001</c:v>
                </c:pt>
                <c:pt idx="10">
                  <c:v>135.47389999999999</c:v>
                </c:pt>
                <c:pt idx="11">
                  <c:v>135.2886</c:v>
                </c:pt>
                <c:pt idx="12">
                  <c:v>133.51009999999999</c:v>
                </c:pt>
                <c:pt idx="13">
                  <c:v>139.27780000000001</c:v>
                </c:pt>
                <c:pt idx="14">
                  <c:v>138.14269999999999</c:v>
                </c:pt>
                <c:pt idx="15">
                  <c:v>138.10130000000001</c:v>
                </c:pt>
                <c:pt idx="16">
                  <c:v>132.02629999999999</c:v>
                </c:pt>
                <c:pt idx="17">
                  <c:v>134.4658</c:v>
                </c:pt>
                <c:pt idx="18">
                  <c:v>137.52080000000001</c:v>
                </c:pt>
                <c:pt idx="19">
                  <c:v>136.416</c:v>
                </c:pt>
                <c:pt idx="20">
                  <c:v>135.09739999999999</c:v>
                </c:pt>
                <c:pt idx="21">
                  <c:v>135.80260000000001</c:v>
                </c:pt>
                <c:pt idx="22">
                  <c:v>138.10720000000001</c:v>
                </c:pt>
                <c:pt idx="23">
                  <c:v>140.99780000000001</c:v>
                </c:pt>
                <c:pt idx="24">
                  <c:v>139.15430000000001</c:v>
                </c:pt>
                <c:pt idx="25">
                  <c:v>139.69540000000001</c:v>
                </c:pt>
                <c:pt idx="26">
                  <c:v>137.7895</c:v>
                </c:pt>
                <c:pt idx="27">
                  <c:v>142.12700000000001</c:v>
                </c:pt>
                <c:pt idx="28">
                  <c:v>143.18899999999999</c:v>
                </c:pt>
                <c:pt idx="29">
                  <c:v>139.74539999999999</c:v>
                </c:pt>
                <c:pt idx="30">
                  <c:v>139.642</c:v>
                </c:pt>
                <c:pt idx="31">
                  <c:v>138.65780000000001</c:v>
                </c:pt>
                <c:pt idx="32">
                  <c:v>147.18469999999999</c:v>
                </c:pt>
                <c:pt idx="33">
                  <c:v>150.89269999999999</c:v>
                </c:pt>
                <c:pt idx="34">
                  <c:v>150.7928</c:v>
                </c:pt>
                <c:pt idx="35">
                  <c:v>149.93809999999999</c:v>
                </c:pt>
                <c:pt idx="36">
                  <c:v>153.4684</c:v>
                </c:pt>
                <c:pt idx="37">
                  <c:v>150.84829999999999</c:v>
                </c:pt>
                <c:pt idx="38">
                  <c:v>155.4357</c:v>
                </c:pt>
                <c:pt idx="39">
                  <c:v>155.99709999999999</c:v>
                </c:pt>
                <c:pt idx="40">
                  <c:v>160.64570000000001</c:v>
                </c:pt>
                <c:pt idx="41">
                  <c:v>159.73429999999999</c:v>
                </c:pt>
                <c:pt idx="42">
                  <c:v>165.8793</c:v>
                </c:pt>
                <c:pt idx="43">
                  <c:v>166.50839999999999</c:v>
                </c:pt>
                <c:pt idx="44">
                  <c:v>167.49160000000001</c:v>
                </c:pt>
                <c:pt idx="45">
                  <c:v>173.79060000000001</c:v>
                </c:pt>
                <c:pt idx="46">
                  <c:v>180.93119999999999</c:v>
                </c:pt>
                <c:pt idx="47">
                  <c:v>184.619</c:v>
                </c:pt>
                <c:pt idx="48">
                  <c:v>188.50659999999999</c:v>
                </c:pt>
                <c:pt idx="49">
                  <c:v>198.17259999999999</c:v>
                </c:pt>
                <c:pt idx="50">
                  <c:v>206.51750000000001</c:v>
                </c:pt>
                <c:pt idx="51">
                  <c:v>212.02289999999999</c:v>
                </c:pt>
                <c:pt idx="52">
                  <c:v>231.24039999999999</c:v>
                </c:pt>
                <c:pt idx="53">
                  <c:v>244.3141</c:v>
                </c:pt>
                <c:pt idx="54">
                  <c:v>260.96319999999997</c:v>
                </c:pt>
                <c:pt idx="55">
                  <c:v>266.34620000000001</c:v>
                </c:pt>
                <c:pt idx="56">
                  <c:v>272.51429999999999</c:v>
                </c:pt>
                <c:pt idx="57">
                  <c:v>276.1771</c:v>
                </c:pt>
                <c:pt idx="58">
                  <c:v>283.18049999999999</c:v>
                </c:pt>
                <c:pt idx="59">
                  <c:v>277.82040000000001</c:v>
                </c:pt>
                <c:pt idx="60">
                  <c:v>273.63830000000002</c:v>
                </c:pt>
                <c:pt idx="61">
                  <c:v>278.60660000000001</c:v>
                </c:pt>
                <c:pt idx="62">
                  <c:v>276.17180000000002</c:v>
                </c:pt>
                <c:pt idx="63">
                  <c:v>280.38690000000003</c:v>
                </c:pt>
                <c:pt idx="64">
                  <c:v>286.58249999999998</c:v>
                </c:pt>
                <c:pt idx="65">
                  <c:v>291.5025</c:v>
                </c:pt>
                <c:pt idx="66">
                  <c:v>298.0652</c:v>
                </c:pt>
                <c:pt idx="67">
                  <c:v>297.30650000000003</c:v>
                </c:pt>
                <c:pt idx="68">
                  <c:v>298.20960000000002</c:v>
                </c:pt>
                <c:pt idx="69">
                  <c:v>295.30169999999998</c:v>
                </c:pt>
                <c:pt idx="70">
                  <c:v>292.25369999999998</c:v>
                </c:pt>
                <c:pt idx="71">
                  <c:v>287.65949999999998</c:v>
                </c:pt>
                <c:pt idx="72">
                  <c:v>284.17599999999999</c:v>
                </c:pt>
                <c:pt idx="73">
                  <c:v>278.40899999999999</c:v>
                </c:pt>
                <c:pt idx="74">
                  <c:v>275.76909999999998</c:v>
                </c:pt>
                <c:pt idx="75">
                  <c:v>272.19690000000003</c:v>
                </c:pt>
                <c:pt idx="76">
                  <c:v>268.7869</c:v>
                </c:pt>
                <c:pt idx="77">
                  <c:v>263.53530000000001</c:v>
                </c:pt>
                <c:pt idx="78">
                  <c:v>259.28719999999998</c:v>
                </c:pt>
                <c:pt idx="79">
                  <c:v>259.81020000000001</c:v>
                </c:pt>
                <c:pt idx="80">
                  <c:v>256.3811</c:v>
                </c:pt>
                <c:pt idx="81">
                  <c:v>249.38399999999999</c:v>
                </c:pt>
                <c:pt idx="82">
                  <c:v>250.68639999999999</c:v>
                </c:pt>
                <c:pt idx="83">
                  <c:v>248.53120000000001</c:v>
                </c:pt>
                <c:pt idx="84">
                  <c:v>249.07640000000001</c:v>
                </c:pt>
                <c:pt idx="85">
                  <c:v>249.6036</c:v>
                </c:pt>
                <c:pt idx="86">
                  <c:v>252.2467</c:v>
                </c:pt>
                <c:pt idx="87">
                  <c:v>249.97839999999999</c:v>
                </c:pt>
                <c:pt idx="88">
                  <c:v>248.84979999999999</c:v>
                </c:pt>
                <c:pt idx="89">
                  <c:v>246.3355</c:v>
                </c:pt>
                <c:pt idx="90">
                  <c:v>246.2227</c:v>
                </c:pt>
                <c:pt idx="91">
                  <c:v>248.441</c:v>
                </c:pt>
                <c:pt idx="92">
                  <c:v>245.67619999999999</c:v>
                </c:pt>
                <c:pt idx="93">
                  <c:v>248.6317</c:v>
                </c:pt>
                <c:pt idx="94">
                  <c:v>250.3355</c:v>
                </c:pt>
                <c:pt idx="95">
                  <c:v>248.5676</c:v>
                </c:pt>
                <c:pt idx="96">
                  <c:v>249.49969999999999</c:v>
                </c:pt>
                <c:pt idx="97">
                  <c:v>250.2415</c:v>
                </c:pt>
                <c:pt idx="98">
                  <c:v>250.27340000000001</c:v>
                </c:pt>
                <c:pt idx="99">
                  <c:v>250.3433</c:v>
                </c:pt>
                <c:pt idx="100">
                  <c:v>250.36670000000001</c:v>
                </c:pt>
                <c:pt idx="101">
                  <c:v>253.0213</c:v>
                </c:pt>
                <c:pt idx="102">
                  <c:v>251.52029999999999</c:v>
                </c:pt>
                <c:pt idx="103">
                  <c:v>251.91579999999999</c:v>
                </c:pt>
                <c:pt idx="104">
                  <c:v>251.7731</c:v>
                </c:pt>
                <c:pt idx="105">
                  <c:v>252.6722</c:v>
                </c:pt>
                <c:pt idx="106">
                  <c:v>252.54249999999999</c:v>
                </c:pt>
                <c:pt idx="107">
                  <c:v>250.33320000000001</c:v>
                </c:pt>
                <c:pt idx="108">
                  <c:v>253.92830000000001</c:v>
                </c:pt>
                <c:pt idx="109">
                  <c:v>253.15520000000001</c:v>
                </c:pt>
                <c:pt idx="110">
                  <c:v>257.89530000000002</c:v>
                </c:pt>
                <c:pt idx="111">
                  <c:v>253.33439999999999</c:v>
                </c:pt>
                <c:pt idx="112">
                  <c:v>250.46</c:v>
                </c:pt>
                <c:pt idx="113">
                  <c:v>255.65549999999999</c:v>
                </c:pt>
                <c:pt idx="114">
                  <c:v>252.245</c:v>
                </c:pt>
                <c:pt idx="115">
                  <c:v>251.64940000000001</c:v>
                </c:pt>
                <c:pt idx="116">
                  <c:v>254.2088</c:v>
                </c:pt>
                <c:pt idx="117">
                  <c:v>252.73390000000001</c:v>
                </c:pt>
                <c:pt idx="118">
                  <c:v>254.0171</c:v>
                </c:pt>
                <c:pt idx="119">
                  <c:v>256.85739999999998</c:v>
                </c:pt>
                <c:pt idx="120">
                  <c:v>253.0352</c:v>
                </c:pt>
                <c:pt idx="121">
                  <c:v>252.45519999999999</c:v>
                </c:pt>
                <c:pt idx="122">
                  <c:v>252.5592</c:v>
                </c:pt>
                <c:pt idx="123">
                  <c:v>254.3683</c:v>
                </c:pt>
                <c:pt idx="124">
                  <c:v>252.17150000000001</c:v>
                </c:pt>
                <c:pt idx="125">
                  <c:v>249.75839999999999</c:v>
                </c:pt>
                <c:pt idx="126">
                  <c:v>253.33879999999999</c:v>
                </c:pt>
                <c:pt idx="127">
                  <c:v>250.3134</c:v>
                </c:pt>
                <c:pt idx="128">
                  <c:v>250.9376</c:v>
                </c:pt>
                <c:pt idx="129">
                  <c:v>253.0343</c:v>
                </c:pt>
                <c:pt idx="130">
                  <c:v>251.0573</c:v>
                </c:pt>
                <c:pt idx="131">
                  <c:v>249.2286</c:v>
                </c:pt>
                <c:pt idx="132">
                  <c:v>252.363</c:v>
                </c:pt>
                <c:pt idx="133">
                  <c:v>251.9813</c:v>
                </c:pt>
                <c:pt idx="134">
                  <c:v>250.6497</c:v>
                </c:pt>
                <c:pt idx="135">
                  <c:v>250.7364</c:v>
                </c:pt>
                <c:pt idx="136">
                  <c:v>249.7302</c:v>
                </c:pt>
                <c:pt idx="137">
                  <c:v>248.80359999999999</c:v>
                </c:pt>
                <c:pt idx="138">
                  <c:v>249.58879999999999</c:v>
                </c:pt>
                <c:pt idx="139">
                  <c:v>249.76089999999999</c:v>
                </c:pt>
                <c:pt idx="140">
                  <c:v>245.09690000000001</c:v>
                </c:pt>
                <c:pt idx="141">
                  <c:v>246.43369999999999</c:v>
                </c:pt>
                <c:pt idx="142">
                  <c:v>248.71029999999999</c:v>
                </c:pt>
                <c:pt idx="143">
                  <c:v>243.42330000000001</c:v>
                </c:pt>
                <c:pt idx="144">
                  <c:v>246.57570000000001</c:v>
                </c:pt>
                <c:pt idx="145">
                  <c:v>245.91630000000001</c:v>
                </c:pt>
                <c:pt idx="146">
                  <c:v>243.68719999999999</c:v>
                </c:pt>
                <c:pt idx="147">
                  <c:v>242.0643</c:v>
                </c:pt>
                <c:pt idx="148">
                  <c:v>244.7313</c:v>
                </c:pt>
                <c:pt idx="149">
                  <c:v>240.25980000000001</c:v>
                </c:pt>
                <c:pt idx="150">
                  <c:v>240.07689999999999</c:v>
                </c:pt>
                <c:pt idx="151">
                  <c:v>238.9426</c:v>
                </c:pt>
                <c:pt idx="152">
                  <c:v>239.37639999999999</c:v>
                </c:pt>
                <c:pt idx="153">
                  <c:v>239.31979999999999</c:v>
                </c:pt>
                <c:pt idx="154">
                  <c:v>235.5514</c:v>
                </c:pt>
                <c:pt idx="155">
                  <c:v>243.05289999999999</c:v>
                </c:pt>
                <c:pt idx="156">
                  <c:v>237.16229999999999</c:v>
                </c:pt>
                <c:pt idx="157">
                  <c:v>237.54750000000001</c:v>
                </c:pt>
                <c:pt idx="158">
                  <c:v>236.82239999999999</c:v>
                </c:pt>
                <c:pt idx="159">
                  <c:v>237.9238</c:v>
                </c:pt>
                <c:pt idx="160">
                  <c:v>236.11930000000001</c:v>
                </c:pt>
                <c:pt idx="161">
                  <c:v>236.29820000000001</c:v>
                </c:pt>
                <c:pt idx="162">
                  <c:v>232.36519999999999</c:v>
                </c:pt>
                <c:pt idx="163">
                  <c:v>233.45509999999999</c:v>
                </c:pt>
                <c:pt idx="164">
                  <c:v>234.98990000000001</c:v>
                </c:pt>
                <c:pt idx="165">
                  <c:v>236.39879999999999</c:v>
                </c:pt>
                <c:pt idx="166">
                  <c:v>235.94669999999999</c:v>
                </c:pt>
                <c:pt idx="167">
                  <c:v>240.13419999999999</c:v>
                </c:pt>
                <c:pt idx="168">
                  <c:v>242.62809999999999</c:v>
                </c:pt>
                <c:pt idx="169">
                  <c:v>235.0915</c:v>
                </c:pt>
                <c:pt idx="170">
                  <c:v>235.72120000000001</c:v>
                </c:pt>
                <c:pt idx="171">
                  <c:v>238.24440000000001</c:v>
                </c:pt>
                <c:pt idx="172">
                  <c:v>235.6362</c:v>
                </c:pt>
                <c:pt idx="173">
                  <c:v>234.90989999999999</c:v>
                </c:pt>
                <c:pt idx="174">
                  <c:v>237.1986</c:v>
                </c:pt>
                <c:pt idx="175">
                  <c:v>237.21270000000001</c:v>
                </c:pt>
                <c:pt idx="176">
                  <c:v>237.56710000000001</c:v>
                </c:pt>
                <c:pt idx="177">
                  <c:v>235.0196</c:v>
                </c:pt>
                <c:pt idx="178">
                  <c:v>234.48599999999999</c:v>
                </c:pt>
                <c:pt idx="179">
                  <c:v>234.12889999999999</c:v>
                </c:pt>
                <c:pt idx="180">
                  <c:v>236.7978</c:v>
                </c:pt>
                <c:pt idx="181">
                  <c:v>235.34119999999999</c:v>
                </c:pt>
                <c:pt idx="182">
                  <c:v>233.53540000000001</c:v>
                </c:pt>
                <c:pt idx="183">
                  <c:v>233.31639999999999</c:v>
                </c:pt>
                <c:pt idx="184">
                  <c:v>234.13040000000001</c:v>
                </c:pt>
                <c:pt idx="185">
                  <c:v>231.13130000000001</c:v>
                </c:pt>
                <c:pt idx="186">
                  <c:v>232.07239999999999</c:v>
                </c:pt>
                <c:pt idx="187">
                  <c:v>231.4958</c:v>
                </c:pt>
                <c:pt idx="188">
                  <c:v>232.87710000000001</c:v>
                </c:pt>
                <c:pt idx="189">
                  <c:v>232.2243</c:v>
                </c:pt>
                <c:pt idx="190">
                  <c:v>234.6628</c:v>
                </c:pt>
                <c:pt idx="191">
                  <c:v>234.7681</c:v>
                </c:pt>
                <c:pt idx="192">
                  <c:v>234.87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BA1-46F0-9D77-D032FDA44298}"/>
            </c:ext>
          </c:extLst>
        </c:ser>
        <c:ser>
          <c:idx val="8"/>
          <c:order val="8"/>
          <c:tx>
            <c:strRef>
              <c:f>'PASA Experiment #2 (filtrate)'!$AD$1</c:f>
              <c:strCache>
                <c:ptCount val="1"/>
                <c:pt idx="0">
                  <c:v>B09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(filtrate)'!$AD$2:$AD$194</c:f>
              <c:numCache>
                <c:formatCode>General</c:formatCode>
                <c:ptCount val="193"/>
                <c:pt idx="0">
                  <c:v>139.95269999999999</c:v>
                </c:pt>
                <c:pt idx="1">
                  <c:v>140.7362</c:v>
                </c:pt>
                <c:pt idx="2">
                  <c:v>140.18299999999999</c:v>
                </c:pt>
                <c:pt idx="3">
                  <c:v>145.18600000000001</c:v>
                </c:pt>
                <c:pt idx="4">
                  <c:v>143.91229999999999</c:v>
                </c:pt>
                <c:pt idx="5">
                  <c:v>139.1711</c:v>
                </c:pt>
                <c:pt idx="6">
                  <c:v>139.30539999999999</c:v>
                </c:pt>
                <c:pt idx="7">
                  <c:v>140.31780000000001</c:v>
                </c:pt>
                <c:pt idx="8">
                  <c:v>140.29499999999999</c:v>
                </c:pt>
                <c:pt idx="9">
                  <c:v>142.60990000000001</c:v>
                </c:pt>
                <c:pt idx="10">
                  <c:v>145.04470000000001</c:v>
                </c:pt>
                <c:pt idx="11">
                  <c:v>144.2448</c:v>
                </c:pt>
                <c:pt idx="12">
                  <c:v>142.92009999999999</c:v>
                </c:pt>
                <c:pt idx="13">
                  <c:v>139.8201</c:v>
                </c:pt>
                <c:pt idx="14">
                  <c:v>145.1909</c:v>
                </c:pt>
                <c:pt idx="15">
                  <c:v>143.3468</c:v>
                </c:pt>
                <c:pt idx="16">
                  <c:v>142.9716</c:v>
                </c:pt>
                <c:pt idx="17">
                  <c:v>141.9205</c:v>
                </c:pt>
                <c:pt idx="18">
                  <c:v>143.3954</c:v>
                </c:pt>
                <c:pt idx="19">
                  <c:v>141.84880000000001</c:v>
                </c:pt>
                <c:pt idx="20">
                  <c:v>144.11490000000001</c:v>
                </c:pt>
                <c:pt idx="21">
                  <c:v>139.35470000000001</c:v>
                </c:pt>
                <c:pt idx="22">
                  <c:v>146.2244</c:v>
                </c:pt>
                <c:pt idx="23">
                  <c:v>147.6662</c:v>
                </c:pt>
                <c:pt idx="24">
                  <c:v>145.1892</c:v>
                </c:pt>
                <c:pt idx="25">
                  <c:v>145.1925</c:v>
                </c:pt>
                <c:pt idx="26">
                  <c:v>145.9196</c:v>
                </c:pt>
                <c:pt idx="27">
                  <c:v>143.77160000000001</c:v>
                </c:pt>
                <c:pt idx="28">
                  <c:v>147.76990000000001</c:v>
                </c:pt>
                <c:pt idx="29">
                  <c:v>143.91399999999999</c:v>
                </c:pt>
                <c:pt idx="30">
                  <c:v>143.1635</c:v>
                </c:pt>
                <c:pt idx="31">
                  <c:v>147.3535</c:v>
                </c:pt>
                <c:pt idx="32">
                  <c:v>149.14840000000001</c:v>
                </c:pt>
                <c:pt idx="33">
                  <c:v>152.58359999999999</c:v>
                </c:pt>
                <c:pt idx="34">
                  <c:v>155.62569999999999</c:v>
                </c:pt>
                <c:pt idx="35">
                  <c:v>155.96250000000001</c:v>
                </c:pt>
                <c:pt idx="36">
                  <c:v>158.9006</c:v>
                </c:pt>
                <c:pt idx="37">
                  <c:v>159.42910000000001</c:v>
                </c:pt>
                <c:pt idx="38">
                  <c:v>160.2259</c:v>
                </c:pt>
                <c:pt idx="39">
                  <c:v>161.0128</c:v>
                </c:pt>
                <c:pt idx="40">
                  <c:v>164.56620000000001</c:v>
                </c:pt>
                <c:pt idx="41">
                  <c:v>164.0855</c:v>
                </c:pt>
                <c:pt idx="42">
                  <c:v>166.66550000000001</c:v>
                </c:pt>
                <c:pt idx="43">
                  <c:v>171.79230000000001</c:v>
                </c:pt>
                <c:pt idx="44">
                  <c:v>172.00530000000001</c:v>
                </c:pt>
                <c:pt idx="45">
                  <c:v>177.64160000000001</c:v>
                </c:pt>
                <c:pt idx="46">
                  <c:v>182.59180000000001</c:v>
                </c:pt>
                <c:pt idx="47">
                  <c:v>189.58330000000001</c:v>
                </c:pt>
                <c:pt idx="48">
                  <c:v>191.0137</c:v>
                </c:pt>
                <c:pt idx="49">
                  <c:v>197.3117</c:v>
                </c:pt>
                <c:pt idx="50">
                  <c:v>210.88980000000001</c:v>
                </c:pt>
                <c:pt idx="51">
                  <c:v>217.7347</c:v>
                </c:pt>
                <c:pt idx="52">
                  <c:v>232.22389999999999</c:v>
                </c:pt>
                <c:pt idx="53">
                  <c:v>248.07050000000001</c:v>
                </c:pt>
                <c:pt idx="54">
                  <c:v>260.44029999999998</c:v>
                </c:pt>
                <c:pt idx="55">
                  <c:v>268.93150000000003</c:v>
                </c:pt>
                <c:pt idx="56">
                  <c:v>273.524</c:v>
                </c:pt>
                <c:pt idx="57">
                  <c:v>280.52440000000001</c:v>
                </c:pt>
                <c:pt idx="58">
                  <c:v>281.197</c:v>
                </c:pt>
                <c:pt idx="59">
                  <c:v>282.4391</c:v>
                </c:pt>
                <c:pt idx="60">
                  <c:v>282.31259999999997</c:v>
                </c:pt>
                <c:pt idx="61">
                  <c:v>284.13650000000001</c:v>
                </c:pt>
                <c:pt idx="62">
                  <c:v>280.98349999999999</c:v>
                </c:pt>
                <c:pt idx="63">
                  <c:v>285.9486</c:v>
                </c:pt>
                <c:pt idx="64">
                  <c:v>288.99189999999999</c:v>
                </c:pt>
                <c:pt idx="65">
                  <c:v>292.80540000000002</c:v>
                </c:pt>
                <c:pt idx="66">
                  <c:v>301.26209999999998</c:v>
                </c:pt>
                <c:pt idx="67">
                  <c:v>302.57709999999997</c:v>
                </c:pt>
                <c:pt idx="68">
                  <c:v>303.41570000000002</c:v>
                </c:pt>
                <c:pt idx="69">
                  <c:v>302.1259</c:v>
                </c:pt>
                <c:pt idx="70">
                  <c:v>299.11529999999999</c:v>
                </c:pt>
                <c:pt idx="71">
                  <c:v>297.44170000000003</c:v>
                </c:pt>
                <c:pt idx="72">
                  <c:v>291.02850000000001</c:v>
                </c:pt>
                <c:pt idx="73">
                  <c:v>291.06380000000001</c:v>
                </c:pt>
                <c:pt idx="74">
                  <c:v>286.78789999999998</c:v>
                </c:pt>
                <c:pt idx="75">
                  <c:v>281.25020000000001</c:v>
                </c:pt>
                <c:pt idx="76">
                  <c:v>274.69200000000001</c:v>
                </c:pt>
                <c:pt idx="77">
                  <c:v>269.46289999999999</c:v>
                </c:pt>
                <c:pt idx="78">
                  <c:v>265.4486</c:v>
                </c:pt>
                <c:pt idx="79">
                  <c:v>260.00040000000001</c:v>
                </c:pt>
                <c:pt idx="80">
                  <c:v>259.87450000000001</c:v>
                </c:pt>
                <c:pt idx="81">
                  <c:v>256.95269999999999</c:v>
                </c:pt>
                <c:pt idx="82">
                  <c:v>257.2158</c:v>
                </c:pt>
                <c:pt idx="83">
                  <c:v>257.91309999999999</c:v>
                </c:pt>
                <c:pt idx="84">
                  <c:v>257.69490000000002</c:v>
                </c:pt>
                <c:pt idx="85">
                  <c:v>258.70650000000001</c:v>
                </c:pt>
                <c:pt idx="86">
                  <c:v>255.3914</c:v>
                </c:pt>
                <c:pt idx="87">
                  <c:v>257.7953</c:v>
                </c:pt>
                <c:pt idx="88">
                  <c:v>256.26780000000002</c:v>
                </c:pt>
                <c:pt idx="89">
                  <c:v>256.78840000000002</c:v>
                </c:pt>
                <c:pt idx="90">
                  <c:v>256.5949</c:v>
                </c:pt>
                <c:pt idx="91">
                  <c:v>258.06330000000003</c:v>
                </c:pt>
                <c:pt idx="92">
                  <c:v>259.26119999999997</c:v>
                </c:pt>
                <c:pt idx="93">
                  <c:v>257.38589999999999</c:v>
                </c:pt>
                <c:pt idx="94">
                  <c:v>258.71179999999998</c:v>
                </c:pt>
                <c:pt idx="95">
                  <c:v>258.54079999999999</c:v>
                </c:pt>
                <c:pt idx="96">
                  <c:v>258.92700000000002</c:v>
                </c:pt>
                <c:pt idx="97">
                  <c:v>256.09969999999998</c:v>
                </c:pt>
                <c:pt idx="98">
                  <c:v>257.31639999999999</c:v>
                </c:pt>
                <c:pt idx="99">
                  <c:v>259.63589999999999</c:v>
                </c:pt>
                <c:pt idx="100">
                  <c:v>255.86709999999999</c:v>
                </c:pt>
                <c:pt idx="101">
                  <c:v>259.7</c:v>
                </c:pt>
                <c:pt idx="102">
                  <c:v>257.0016</c:v>
                </c:pt>
                <c:pt idx="103">
                  <c:v>257.65350000000001</c:v>
                </c:pt>
                <c:pt idx="104">
                  <c:v>256.18150000000003</c:v>
                </c:pt>
                <c:pt idx="105">
                  <c:v>263.0421</c:v>
                </c:pt>
                <c:pt idx="106">
                  <c:v>256.3014</c:v>
                </c:pt>
                <c:pt idx="107">
                  <c:v>254.298</c:v>
                </c:pt>
                <c:pt idx="108">
                  <c:v>256.83730000000003</c:v>
                </c:pt>
                <c:pt idx="109">
                  <c:v>256.5111</c:v>
                </c:pt>
                <c:pt idx="110">
                  <c:v>259.34429999999998</c:v>
                </c:pt>
                <c:pt idx="111">
                  <c:v>255.0146</c:v>
                </c:pt>
                <c:pt idx="112">
                  <c:v>253.95050000000001</c:v>
                </c:pt>
                <c:pt idx="113">
                  <c:v>251.00630000000001</c:v>
                </c:pt>
                <c:pt idx="114">
                  <c:v>254.49289999999999</c:v>
                </c:pt>
                <c:pt idx="115">
                  <c:v>256.31790000000001</c:v>
                </c:pt>
                <c:pt idx="116">
                  <c:v>253.0412</c:v>
                </c:pt>
                <c:pt idx="117">
                  <c:v>253.666</c:v>
                </c:pt>
                <c:pt idx="118">
                  <c:v>256.6465</c:v>
                </c:pt>
                <c:pt idx="119">
                  <c:v>253.4254</c:v>
                </c:pt>
                <c:pt idx="120">
                  <c:v>255.7593</c:v>
                </c:pt>
                <c:pt idx="121">
                  <c:v>252.26599999999999</c:v>
                </c:pt>
                <c:pt idx="122">
                  <c:v>253.40260000000001</c:v>
                </c:pt>
                <c:pt idx="123">
                  <c:v>256.52859999999998</c:v>
                </c:pt>
                <c:pt idx="124">
                  <c:v>254.17830000000001</c:v>
                </c:pt>
                <c:pt idx="125">
                  <c:v>252.28809999999999</c:v>
                </c:pt>
                <c:pt idx="126">
                  <c:v>256.48169999999999</c:v>
                </c:pt>
                <c:pt idx="127">
                  <c:v>257.02159999999998</c:v>
                </c:pt>
                <c:pt idx="128">
                  <c:v>254.57050000000001</c:v>
                </c:pt>
                <c:pt idx="129">
                  <c:v>256.70359999999999</c:v>
                </c:pt>
                <c:pt idx="130">
                  <c:v>253.07560000000001</c:v>
                </c:pt>
                <c:pt idx="131">
                  <c:v>253.7722</c:v>
                </c:pt>
                <c:pt idx="132">
                  <c:v>255.98390000000001</c:v>
                </c:pt>
                <c:pt idx="133">
                  <c:v>251.86670000000001</c:v>
                </c:pt>
                <c:pt idx="134">
                  <c:v>252.96039999999999</c:v>
                </c:pt>
                <c:pt idx="135">
                  <c:v>251.07560000000001</c:v>
                </c:pt>
                <c:pt idx="136">
                  <c:v>253.1112</c:v>
                </c:pt>
                <c:pt idx="137">
                  <c:v>255.68190000000001</c:v>
                </c:pt>
                <c:pt idx="138">
                  <c:v>253.6611</c:v>
                </c:pt>
                <c:pt idx="139">
                  <c:v>252.5642</c:v>
                </c:pt>
                <c:pt idx="140">
                  <c:v>252.0239</c:v>
                </c:pt>
                <c:pt idx="141">
                  <c:v>253.66640000000001</c:v>
                </c:pt>
                <c:pt idx="142">
                  <c:v>254.9452</c:v>
                </c:pt>
                <c:pt idx="143">
                  <c:v>251.27610000000001</c:v>
                </c:pt>
                <c:pt idx="144">
                  <c:v>250.18979999999999</c:v>
                </c:pt>
                <c:pt idx="145">
                  <c:v>252.8039</c:v>
                </c:pt>
                <c:pt idx="146">
                  <c:v>251.79990000000001</c:v>
                </c:pt>
                <c:pt idx="147">
                  <c:v>250.8586</c:v>
                </c:pt>
                <c:pt idx="148">
                  <c:v>251.6165</c:v>
                </c:pt>
                <c:pt idx="149">
                  <c:v>248.50919999999999</c:v>
                </c:pt>
                <c:pt idx="150">
                  <c:v>250.2962</c:v>
                </c:pt>
                <c:pt idx="151">
                  <c:v>252.09379999999999</c:v>
                </c:pt>
                <c:pt idx="152">
                  <c:v>251.6574</c:v>
                </c:pt>
                <c:pt idx="153">
                  <c:v>249.54939999999999</c:v>
                </c:pt>
                <c:pt idx="154">
                  <c:v>251.01949999999999</c:v>
                </c:pt>
                <c:pt idx="155">
                  <c:v>248.1241</c:v>
                </c:pt>
                <c:pt idx="156">
                  <c:v>249.33799999999999</c:v>
                </c:pt>
                <c:pt idx="157">
                  <c:v>248.64080000000001</c:v>
                </c:pt>
                <c:pt idx="158">
                  <c:v>249.01859999999999</c:v>
                </c:pt>
                <c:pt idx="159">
                  <c:v>245.94759999999999</c:v>
                </c:pt>
                <c:pt idx="160">
                  <c:v>249.56899999999999</c:v>
                </c:pt>
                <c:pt idx="161">
                  <c:v>249.2731</c:v>
                </c:pt>
                <c:pt idx="162">
                  <c:v>245.9802</c:v>
                </c:pt>
                <c:pt idx="163">
                  <c:v>248.03</c:v>
                </c:pt>
                <c:pt idx="164">
                  <c:v>249.83529999999999</c:v>
                </c:pt>
                <c:pt idx="165">
                  <c:v>246.85509999999999</c:v>
                </c:pt>
                <c:pt idx="166">
                  <c:v>248.03299999999999</c:v>
                </c:pt>
                <c:pt idx="167">
                  <c:v>248.08590000000001</c:v>
                </c:pt>
                <c:pt idx="168">
                  <c:v>246.91720000000001</c:v>
                </c:pt>
                <c:pt idx="169">
                  <c:v>246.5975</c:v>
                </c:pt>
                <c:pt idx="170">
                  <c:v>246.84389999999999</c:v>
                </c:pt>
                <c:pt idx="171">
                  <c:v>249.1498</c:v>
                </c:pt>
                <c:pt idx="172">
                  <c:v>247.86840000000001</c:v>
                </c:pt>
                <c:pt idx="173">
                  <c:v>247.51089999999999</c:v>
                </c:pt>
                <c:pt idx="174">
                  <c:v>245.30609999999999</c:v>
                </c:pt>
                <c:pt idx="175">
                  <c:v>244.27510000000001</c:v>
                </c:pt>
                <c:pt idx="176">
                  <c:v>244.85319999999999</c:v>
                </c:pt>
                <c:pt idx="177">
                  <c:v>243.6601</c:v>
                </c:pt>
                <c:pt idx="178">
                  <c:v>248.90809999999999</c:v>
                </c:pt>
                <c:pt idx="179">
                  <c:v>245.71770000000001</c:v>
                </c:pt>
                <c:pt idx="180">
                  <c:v>248.744</c:v>
                </c:pt>
                <c:pt idx="181">
                  <c:v>245.13470000000001</c:v>
                </c:pt>
                <c:pt idx="182">
                  <c:v>244.53809999999999</c:v>
                </c:pt>
                <c:pt idx="183">
                  <c:v>245.66370000000001</c:v>
                </c:pt>
                <c:pt idx="184">
                  <c:v>245.99299999999999</c:v>
                </c:pt>
                <c:pt idx="185">
                  <c:v>244.5206</c:v>
                </c:pt>
                <c:pt idx="186">
                  <c:v>247.23240000000001</c:v>
                </c:pt>
                <c:pt idx="187">
                  <c:v>244.7687</c:v>
                </c:pt>
                <c:pt idx="188">
                  <c:v>241.964</c:v>
                </c:pt>
                <c:pt idx="189">
                  <c:v>245.38489999999999</c:v>
                </c:pt>
                <c:pt idx="190">
                  <c:v>248.0967</c:v>
                </c:pt>
                <c:pt idx="191">
                  <c:v>243.4102</c:v>
                </c:pt>
                <c:pt idx="192">
                  <c:v>242.51820000000001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BA1-46F0-9D77-D032FDA44298}"/>
            </c:ext>
          </c:extLst>
        </c:ser>
        <c:ser>
          <c:idx val="9"/>
          <c:order val="9"/>
          <c:tx>
            <c:strRef>
              <c:f>'PASA Experiment #2 (filtrate)'!$AE$1</c:f>
              <c:strCache>
                <c:ptCount val="1"/>
                <c:pt idx="0">
                  <c:v>B10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(filtrate)'!$AE$2:$AE$194</c:f>
              <c:numCache>
                <c:formatCode>General</c:formatCode>
                <c:ptCount val="193"/>
                <c:pt idx="0">
                  <c:v>139.99950000000001</c:v>
                </c:pt>
                <c:pt idx="1">
                  <c:v>139.27539999999999</c:v>
                </c:pt>
                <c:pt idx="2">
                  <c:v>143.33359999999999</c:v>
                </c:pt>
                <c:pt idx="3">
                  <c:v>138.70599999999999</c:v>
                </c:pt>
                <c:pt idx="4">
                  <c:v>139.09180000000001</c:v>
                </c:pt>
                <c:pt idx="5">
                  <c:v>139.5994</c:v>
                </c:pt>
                <c:pt idx="6">
                  <c:v>136.09809999999999</c:v>
                </c:pt>
                <c:pt idx="7">
                  <c:v>133.2277</c:v>
                </c:pt>
                <c:pt idx="8">
                  <c:v>139.8699</c:v>
                </c:pt>
                <c:pt idx="9">
                  <c:v>142.3844</c:v>
                </c:pt>
                <c:pt idx="10">
                  <c:v>144.2525</c:v>
                </c:pt>
                <c:pt idx="11">
                  <c:v>140.1491</c:v>
                </c:pt>
                <c:pt idx="12">
                  <c:v>141.34229999999999</c:v>
                </c:pt>
                <c:pt idx="13">
                  <c:v>142.87899999999999</c:v>
                </c:pt>
                <c:pt idx="14">
                  <c:v>146.95570000000001</c:v>
                </c:pt>
                <c:pt idx="15">
                  <c:v>143.6533</c:v>
                </c:pt>
                <c:pt idx="16">
                  <c:v>141.1782</c:v>
                </c:pt>
                <c:pt idx="17">
                  <c:v>140.76130000000001</c:v>
                </c:pt>
                <c:pt idx="18">
                  <c:v>140.70099999999999</c:v>
                </c:pt>
                <c:pt idx="19">
                  <c:v>142.80619999999999</c:v>
                </c:pt>
                <c:pt idx="20">
                  <c:v>145.57169999999999</c:v>
                </c:pt>
                <c:pt idx="21">
                  <c:v>140.0608</c:v>
                </c:pt>
                <c:pt idx="22">
                  <c:v>145.22059999999999</c:v>
                </c:pt>
                <c:pt idx="23">
                  <c:v>142.32640000000001</c:v>
                </c:pt>
                <c:pt idx="24">
                  <c:v>144.41579999999999</c:v>
                </c:pt>
                <c:pt idx="25">
                  <c:v>146.10419999999999</c:v>
                </c:pt>
                <c:pt idx="26">
                  <c:v>145.90549999999999</c:v>
                </c:pt>
                <c:pt idx="27">
                  <c:v>142.55369999999999</c:v>
                </c:pt>
                <c:pt idx="28">
                  <c:v>145.11510000000001</c:v>
                </c:pt>
                <c:pt idx="29">
                  <c:v>146.3869</c:v>
                </c:pt>
                <c:pt idx="30">
                  <c:v>145.63759999999999</c:v>
                </c:pt>
                <c:pt idx="31">
                  <c:v>146.27099999999999</c:v>
                </c:pt>
                <c:pt idx="32">
                  <c:v>147.95189999999999</c:v>
                </c:pt>
                <c:pt idx="33">
                  <c:v>153.1234</c:v>
                </c:pt>
                <c:pt idx="34">
                  <c:v>155.27889999999999</c:v>
                </c:pt>
                <c:pt idx="35">
                  <c:v>151.70320000000001</c:v>
                </c:pt>
                <c:pt idx="36">
                  <c:v>159.32830000000001</c:v>
                </c:pt>
                <c:pt idx="37">
                  <c:v>157.99850000000001</c:v>
                </c:pt>
                <c:pt idx="38">
                  <c:v>157.5164</c:v>
                </c:pt>
                <c:pt idx="39">
                  <c:v>160.32599999999999</c:v>
                </c:pt>
                <c:pt idx="40">
                  <c:v>158.5712</c:v>
                </c:pt>
                <c:pt idx="41">
                  <c:v>164.6438</c:v>
                </c:pt>
                <c:pt idx="42">
                  <c:v>164.54259999999999</c:v>
                </c:pt>
                <c:pt idx="43">
                  <c:v>167.95949999999999</c:v>
                </c:pt>
                <c:pt idx="44">
                  <c:v>173.3947</c:v>
                </c:pt>
                <c:pt idx="45">
                  <c:v>174.3708</c:v>
                </c:pt>
                <c:pt idx="46">
                  <c:v>177.9838</c:v>
                </c:pt>
                <c:pt idx="47">
                  <c:v>187.41929999999999</c:v>
                </c:pt>
                <c:pt idx="48">
                  <c:v>188.4443</c:v>
                </c:pt>
                <c:pt idx="49">
                  <c:v>194.21549999999999</c:v>
                </c:pt>
                <c:pt idx="50">
                  <c:v>195.47399999999999</c:v>
                </c:pt>
                <c:pt idx="51">
                  <c:v>208.815</c:v>
                </c:pt>
                <c:pt idx="52">
                  <c:v>218.60149999999999</c:v>
                </c:pt>
                <c:pt idx="53">
                  <c:v>235.1002</c:v>
                </c:pt>
                <c:pt idx="54">
                  <c:v>247.51259999999999</c:v>
                </c:pt>
                <c:pt idx="55">
                  <c:v>259.48219999999998</c:v>
                </c:pt>
                <c:pt idx="56">
                  <c:v>266.87939999999998</c:v>
                </c:pt>
                <c:pt idx="57">
                  <c:v>268.99779999999998</c:v>
                </c:pt>
                <c:pt idx="58">
                  <c:v>275.91640000000001</c:v>
                </c:pt>
                <c:pt idx="59">
                  <c:v>275.8972</c:v>
                </c:pt>
                <c:pt idx="60">
                  <c:v>276.74950000000001</c:v>
                </c:pt>
                <c:pt idx="61">
                  <c:v>274.43450000000001</c:v>
                </c:pt>
                <c:pt idx="62">
                  <c:v>274.91489999999999</c:v>
                </c:pt>
                <c:pt idx="63">
                  <c:v>271.7561</c:v>
                </c:pt>
                <c:pt idx="64">
                  <c:v>277.67669999999998</c:v>
                </c:pt>
                <c:pt idx="65">
                  <c:v>285.82139999999998</c:v>
                </c:pt>
                <c:pt idx="66">
                  <c:v>287.64179999999999</c:v>
                </c:pt>
                <c:pt idx="67">
                  <c:v>290.05329999999998</c:v>
                </c:pt>
                <c:pt idx="68">
                  <c:v>294.07729999999998</c:v>
                </c:pt>
                <c:pt idx="69">
                  <c:v>292.726</c:v>
                </c:pt>
                <c:pt idx="70">
                  <c:v>290.47620000000001</c:v>
                </c:pt>
                <c:pt idx="71">
                  <c:v>287.863</c:v>
                </c:pt>
                <c:pt idx="72">
                  <c:v>287.66359999999997</c:v>
                </c:pt>
                <c:pt idx="73">
                  <c:v>279.85969999999998</c:v>
                </c:pt>
                <c:pt idx="74">
                  <c:v>275.91090000000003</c:v>
                </c:pt>
                <c:pt idx="75">
                  <c:v>274.42680000000001</c:v>
                </c:pt>
                <c:pt idx="76">
                  <c:v>267.9812</c:v>
                </c:pt>
                <c:pt idx="77">
                  <c:v>265.37169999999998</c:v>
                </c:pt>
                <c:pt idx="78">
                  <c:v>260.73</c:v>
                </c:pt>
                <c:pt idx="79">
                  <c:v>256.82859999999999</c:v>
                </c:pt>
                <c:pt idx="80">
                  <c:v>255.10339999999999</c:v>
                </c:pt>
                <c:pt idx="81">
                  <c:v>251.3827</c:v>
                </c:pt>
                <c:pt idx="82">
                  <c:v>249.61600000000001</c:v>
                </c:pt>
                <c:pt idx="83">
                  <c:v>249.3115</c:v>
                </c:pt>
                <c:pt idx="84">
                  <c:v>249.53989999999999</c:v>
                </c:pt>
                <c:pt idx="85">
                  <c:v>247.07550000000001</c:v>
                </c:pt>
                <c:pt idx="86">
                  <c:v>246.4743</c:v>
                </c:pt>
                <c:pt idx="87">
                  <c:v>247.7484</c:v>
                </c:pt>
                <c:pt idx="88">
                  <c:v>247.41540000000001</c:v>
                </c:pt>
                <c:pt idx="89">
                  <c:v>246.3537</c:v>
                </c:pt>
                <c:pt idx="90">
                  <c:v>248.04849999999999</c:v>
                </c:pt>
                <c:pt idx="91">
                  <c:v>247.11109999999999</c:v>
                </c:pt>
                <c:pt idx="92">
                  <c:v>247.3503</c:v>
                </c:pt>
                <c:pt idx="93">
                  <c:v>246.0839</c:v>
                </c:pt>
                <c:pt idx="94">
                  <c:v>248.3356</c:v>
                </c:pt>
                <c:pt idx="95">
                  <c:v>247.1464</c:v>
                </c:pt>
                <c:pt idx="96">
                  <c:v>246.97620000000001</c:v>
                </c:pt>
                <c:pt idx="97">
                  <c:v>246.40530000000001</c:v>
                </c:pt>
                <c:pt idx="98">
                  <c:v>247.6463</c:v>
                </c:pt>
                <c:pt idx="99">
                  <c:v>246.93690000000001</c:v>
                </c:pt>
                <c:pt idx="100">
                  <c:v>248.30410000000001</c:v>
                </c:pt>
                <c:pt idx="101">
                  <c:v>248.56950000000001</c:v>
                </c:pt>
                <c:pt idx="102">
                  <c:v>250.56219999999999</c:v>
                </c:pt>
                <c:pt idx="103">
                  <c:v>247.71979999999999</c:v>
                </c:pt>
                <c:pt idx="104">
                  <c:v>249.14680000000001</c:v>
                </c:pt>
                <c:pt idx="105">
                  <c:v>244.846</c:v>
                </c:pt>
                <c:pt idx="106">
                  <c:v>246.5839</c:v>
                </c:pt>
                <c:pt idx="107">
                  <c:v>246.0342</c:v>
                </c:pt>
                <c:pt idx="108">
                  <c:v>250.46129999999999</c:v>
                </c:pt>
                <c:pt idx="109">
                  <c:v>248.55690000000001</c:v>
                </c:pt>
                <c:pt idx="110">
                  <c:v>247.90100000000001</c:v>
                </c:pt>
                <c:pt idx="111">
                  <c:v>248.16480000000001</c:v>
                </c:pt>
                <c:pt idx="112">
                  <c:v>246.3817</c:v>
                </c:pt>
                <c:pt idx="113">
                  <c:v>248.85659999999999</c:v>
                </c:pt>
                <c:pt idx="114">
                  <c:v>246.012</c:v>
                </c:pt>
                <c:pt idx="115">
                  <c:v>248.62520000000001</c:v>
                </c:pt>
                <c:pt idx="116">
                  <c:v>245.8802</c:v>
                </c:pt>
                <c:pt idx="117">
                  <c:v>248.68600000000001</c:v>
                </c:pt>
                <c:pt idx="118">
                  <c:v>250.0446</c:v>
                </c:pt>
                <c:pt idx="119">
                  <c:v>245.55699999999999</c:v>
                </c:pt>
                <c:pt idx="120">
                  <c:v>249.2653</c:v>
                </c:pt>
                <c:pt idx="121">
                  <c:v>250.30869999999999</c:v>
                </c:pt>
                <c:pt idx="122">
                  <c:v>243.703</c:v>
                </c:pt>
                <c:pt idx="123">
                  <c:v>248.7373</c:v>
                </c:pt>
                <c:pt idx="124">
                  <c:v>249.0641</c:v>
                </c:pt>
                <c:pt idx="125">
                  <c:v>249.31720000000001</c:v>
                </c:pt>
                <c:pt idx="126">
                  <c:v>247.3802</c:v>
                </c:pt>
                <c:pt idx="127">
                  <c:v>247.69720000000001</c:v>
                </c:pt>
                <c:pt idx="128">
                  <c:v>249.50640000000001</c:v>
                </c:pt>
                <c:pt idx="129">
                  <c:v>245.7911</c:v>
                </c:pt>
                <c:pt idx="130">
                  <c:v>245.65649999999999</c:v>
                </c:pt>
                <c:pt idx="131">
                  <c:v>248.00200000000001</c:v>
                </c:pt>
                <c:pt idx="132">
                  <c:v>244.82689999999999</c:v>
                </c:pt>
                <c:pt idx="133">
                  <c:v>245.59970000000001</c:v>
                </c:pt>
                <c:pt idx="134">
                  <c:v>245.00139999999999</c:v>
                </c:pt>
                <c:pt idx="135">
                  <c:v>242.09700000000001</c:v>
                </c:pt>
                <c:pt idx="136">
                  <c:v>245.41679999999999</c:v>
                </c:pt>
                <c:pt idx="137">
                  <c:v>244.6541</c:v>
                </c:pt>
                <c:pt idx="138">
                  <c:v>245.03579999999999</c:v>
                </c:pt>
                <c:pt idx="139">
                  <c:v>241.5274</c:v>
                </c:pt>
                <c:pt idx="140">
                  <c:v>238.5479</c:v>
                </c:pt>
                <c:pt idx="141">
                  <c:v>242.45429999999999</c:v>
                </c:pt>
                <c:pt idx="142">
                  <c:v>243.7184</c:v>
                </c:pt>
                <c:pt idx="143">
                  <c:v>239.83879999999999</c:v>
                </c:pt>
                <c:pt idx="144">
                  <c:v>241.6249</c:v>
                </c:pt>
                <c:pt idx="145">
                  <c:v>240.79689999999999</c:v>
                </c:pt>
                <c:pt idx="146">
                  <c:v>238.53139999999999</c:v>
                </c:pt>
                <c:pt idx="147">
                  <c:v>235.49879999999999</c:v>
                </c:pt>
                <c:pt idx="148">
                  <c:v>236.05090000000001</c:v>
                </c:pt>
                <c:pt idx="149">
                  <c:v>233.5352</c:v>
                </c:pt>
                <c:pt idx="150">
                  <c:v>235.93440000000001</c:v>
                </c:pt>
                <c:pt idx="151">
                  <c:v>237.1515</c:v>
                </c:pt>
                <c:pt idx="152">
                  <c:v>233.7954</c:v>
                </c:pt>
                <c:pt idx="153">
                  <c:v>235.1567</c:v>
                </c:pt>
                <c:pt idx="154">
                  <c:v>231.45570000000001</c:v>
                </c:pt>
                <c:pt idx="155">
                  <c:v>233.35769999999999</c:v>
                </c:pt>
                <c:pt idx="156">
                  <c:v>228.80770000000001</c:v>
                </c:pt>
                <c:pt idx="157">
                  <c:v>234.26169999999999</c:v>
                </c:pt>
                <c:pt idx="158">
                  <c:v>231.31829999999999</c:v>
                </c:pt>
                <c:pt idx="159">
                  <c:v>228.0547</c:v>
                </c:pt>
                <c:pt idx="160">
                  <c:v>230.59450000000001</c:v>
                </c:pt>
                <c:pt idx="161">
                  <c:v>229.24930000000001</c:v>
                </c:pt>
                <c:pt idx="162">
                  <c:v>227.10820000000001</c:v>
                </c:pt>
                <c:pt idx="163">
                  <c:v>229.16370000000001</c:v>
                </c:pt>
                <c:pt idx="164">
                  <c:v>229.1026</c:v>
                </c:pt>
                <c:pt idx="165">
                  <c:v>228.8065</c:v>
                </c:pt>
                <c:pt idx="166">
                  <c:v>227.61600000000001</c:v>
                </c:pt>
                <c:pt idx="167">
                  <c:v>228.6</c:v>
                </c:pt>
                <c:pt idx="168">
                  <c:v>230.60079999999999</c:v>
                </c:pt>
                <c:pt idx="169">
                  <c:v>230.3888</c:v>
                </c:pt>
                <c:pt idx="170">
                  <c:v>231.49209999999999</c:v>
                </c:pt>
                <c:pt idx="171">
                  <c:v>226.37100000000001</c:v>
                </c:pt>
                <c:pt idx="172">
                  <c:v>226.72790000000001</c:v>
                </c:pt>
                <c:pt idx="173">
                  <c:v>227.4402</c:v>
                </c:pt>
                <c:pt idx="174">
                  <c:v>226.79470000000001</c:v>
                </c:pt>
                <c:pt idx="175">
                  <c:v>229.06030000000001</c:v>
                </c:pt>
                <c:pt idx="176">
                  <c:v>226.82429999999999</c:v>
                </c:pt>
                <c:pt idx="177">
                  <c:v>225.47139999999999</c:v>
                </c:pt>
                <c:pt idx="178">
                  <c:v>225.4967</c:v>
                </c:pt>
                <c:pt idx="179">
                  <c:v>225.95830000000001</c:v>
                </c:pt>
                <c:pt idx="180">
                  <c:v>226.64769999999999</c:v>
                </c:pt>
                <c:pt idx="181">
                  <c:v>228.00020000000001</c:v>
                </c:pt>
                <c:pt idx="182">
                  <c:v>225.51499999999999</c:v>
                </c:pt>
                <c:pt idx="183">
                  <c:v>229.0557</c:v>
                </c:pt>
                <c:pt idx="184">
                  <c:v>227.1361</c:v>
                </c:pt>
                <c:pt idx="185">
                  <c:v>226.74270000000001</c:v>
                </c:pt>
                <c:pt idx="186">
                  <c:v>230.2253</c:v>
                </c:pt>
                <c:pt idx="187">
                  <c:v>228.60919999999999</c:v>
                </c:pt>
                <c:pt idx="188">
                  <c:v>227.73079999999999</c:v>
                </c:pt>
                <c:pt idx="189">
                  <c:v>228.67830000000001</c:v>
                </c:pt>
                <c:pt idx="190">
                  <c:v>223.06620000000001</c:v>
                </c:pt>
                <c:pt idx="191">
                  <c:v>230.1063</c:v>
                </c:pt>
                <c:pt idx="192">
                  <c:v>230.28720000000001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BA1-46F0-9D77-D032FDA44298}"/>
            </c:ext>
          </c:extLst>
        </c:ser>
        <c:ser>
          <c:idx val="10"/>
          <c:order val="10"/>
          <c:tx>
            <c:strRef>
              <c:f>'PASA Experiment #2 (filtrate)'!$AF$1</c:f>
              <c:strCache>
                <c:ptCount val="1"/>
                <c:pt idx="0">
                  <c:v>B11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(filtrate)'!$AF$2:$AF$194</c:f>
              <c:numCache>
                <c:formatCode>General</c:formatCode>
                <c:ptCount val="193"/>
                <c:pt idx="0">
                  <c:v>141.14949999999999</c:v>
                </c:pt>
                <c:pt idx="1">
                  <c:v>138.71090000000001</c:v>
                </c:pt>
                <c:pt idx="2">
                  <c:v>140.37540000000001</c:v>
                </c:pt>
                <c:pt idx="3">
                  <c:v>142.20230000000001</c:v>
                </c:pt>
                <c:pt idx="4">
                  <c:v>137.61000000000001</c:v>
                </c:pt>
                <c:pt idx="5">
                  <c:v>137.6885</c:v>
                </c:pt>
                <c:pt idx="6">
                  <c:v>138.09209999999999</c:v>
                </c:pt>
                <c:pt idx="7">
                  <c:v>133.24709999999999</c:v>
                </c:pt>
                <c:pt idx="8">
                  <c:v>137.86609999999999</c:v>
                </c:pt>
                <c:pt idx="9">
                  <c:v>138.5575</c:v>
                </c:pt>
                <c:pt idx="10">
                  <c:v>140.18350000000001</c:v>
                </c:pt>
                <c:pt idx="11">
                  <c:v>138.84039999999999</c:v>
                </c:pt>
                <c:pt idx="12">
                  <c:v>139.74170000000001</c:v>
                </c:pt>
                <c:pt idx="13">
                  <c:v>136.22630000000001</c:v>
                </c:pt>
                <c:pt idx="14">
                  <c:v>138.9145</c:v>
                </c:pt>
                <c:pt idx="15">
                  <c:v>136.6722</c:v>
                </c:pt>
                <c:pt idx="16">
                  <c:v>137.90180000000001</c:v>
                </c:pt>
                <c:pt idx="17">
                  <c:v>138.80930000000001</c:v>
                </c:pt>
                <c:pt idx="18">
                  <c:v>140.65350000000001</c:v>
                </c:pt>
                <c:pt idx="19">
                  <c:v>138.8466</c:v>
                </c:pt>
                <c:pt idx="20">
                  <c:v>137.94390000000001</c:v>
                </c:pt>
                <c:pt idx="21">
                  <c:v>139.54169999999999</c:v>
                </c:pt>
                <c:pt idx="22">
                  <c:v>141.18960000000001</c:v>
                </c:pt>
                <c:pt idx="23">
                  <c:v>141.52289999999999</c:v>
                </c:pt>
                <c:pt idx="24">
                  <c:v>143.32980000000001</c:v>
                </c:pt>
                <c:pt idx="25">
                  <c:v>139.02510000000001</c:v>
                </c:pt>
                <c:pt idx="26">
                  <c:v>142.96459999999999</c:v>
                </c:pt>
                <c:pt idx="27">
                  <c:v>142.09880000000001</c:v>
                </c:pt>
                <c:pt idx="28">
                  <c:v>143.636</c:v>
                </c:pt>
                <c:pt idx="29">
                  <c:v>143.8639</c:v>
                </c:pt>
                <c:pt idx="30">
                  <c:v>141.5093</c:v>
                </c:pt>
                <c:pt idx="31">
                  <c:v>143.1987</c:v>
                </c:pt>
                <c:pt idx="32">
                  <c:v>150.57400000000001</c:v>
                </c:pt>
                <c:pt idx="33">
                  <c:v>146.429</c:v>
                </c:pt>
                <c:pt idx="34">
                  <c:v>151.55770000000001</c:v>
                </c:pt>
                <c:pt idx="35">
                  <c:v>147.07509999999999</c:v>
                </c:pt>
                <c:pt idx="36">
                  <c:v>153.971</c:v>
                </c:pt>
                <c:pt idx="37">
                  <c:v>151.71879999999999</c:v>
                </c:pt>
                <c:pt idx="38">
                  <c:v>151.09370000000001</c:v>
                </c:pt>
                <c:pt idx="39">
                  <c:v>155.44220000000001</c:v>
                </c:pt>
                <c:pt idx="40">
                  <c:v>156.49809999999999</c:v>
                </c:pt>
                <c:pt idx="41">
                  <c:v>157.06469999999999</c:v>
                </c:pt>
                <c:pt idx="42">
                  <c:v>158.3355</c:v>
                </c:pt>
                <c:pt idx="43">
                  <c:v>163.48070000000001</c:v>
                </c:pt>
                <c:pt idx="44">
                  <c:v>162.31110000000001</c:v>
                </c:pt>
                <c:pt idx="45">
                  <c:v>167.4513</c:v>
                </c:pt>
                <c:pt idx="46">
                  <c:v>170.5752</c:v>
                </c:pt>
                <c:pt idx="47">
                  <c:v>180.34119999999999</c:v>
                </c:pt>
                <c:pt idx="48">
                  <c:v>184.68279999999999</c:v>
                </c:pt>
                <c:pt idx="49">
                  <c:v>189.33969999999999</c:v>
                </c:pt>
                <c:pt idx="50">
                  <c:v>196.41290000000001</c:v>
                </c:pt>
                <c:pt idx="51">
                  <c:v>210.08430000000001</c:v>
                </c:pt>
                <c:pt idx="52">
                  <c:v>219.61199999999999</c:v>
                </c:pt>
                <c:pt idx="53">
                  <c:v>232.72659999999999</c:v>
                </c:pt>
                <c:pt idx="54">
                  <c:v>244.3296</c:v>
                </c:pt>
                <c:pt idx="55">
                  <c:v>252.94069999999999</c:v>
                </c:pt>
                <c:pt idx="56">
                  <c:v>261.41419999999999</c:v>
                </c:pt>
                <c:pt idx="57">
                  <c:v>261.55610000000001</c:v>
                </c:pt>
                <c:pt idx="58">
                  <c:v>265.32769999999999</c:v>
                </c:pt>
                <c:pt idx="59">
                  <c:v>268.935</c:v>
                </c:pt>
                <c:pt idx="60">
                  <c:v>263.5052</c:v>
                </c:pt>
                <c:pt idx="61">
                  <c:v>265.66140000000001</c:v>
                </c:pt>
                <c:pt idx="62">
                  <c:v>261.5206</c:v>
                </c:pt>
                <c:pt idx="63">
                  <c:v>264.40559999999999</c:v>
                </c:pt>
                <c:pt idx="64">
                  <c:v>264.68770000000001</c:v>
                </c:pt>
                <c:pt idx="65">
                  <c:v>274.30200000000002</c:v>
                </c:pt>
                <c:pt idx="66">
                  <c:v>278.51220000000001</c:v>
                </c:pt>
                <c:pt idx="67">
                  <c:v>278.19130000000001</c:v>
                </c:pt>
                <c:pt idx="68">
                  <c:v>283.20749999999998</c:v>
                </c:pt>
                <c:pt idx="69">
                  <c:v>282.8546</c:v>
                </c:pt>
                <c:pt idx="70">
                  <c:v>282.53579999999999</c:v>
                </c:pt>
                <c:pt idx="71">
                  <c:v>278.6601</c:v>
                </c:pt>
                <c:pt idx="72">
                  <c:v>276.87430000000001</c:v>
                </c:pt>
                <c:pt idx="73">
                  <c:v>271.85129999999998</c:v>
                </c:pt>
                <c:pt idx="74">
                  <c:v>267.24770000000001</c:v>
                </c:pt>
                <c:pt idx="75">
                  <c:v>262.66039999999998</c:v>
                </c:pt>
                <c:pt idx="76">
                  <c:v>259.25060000000002</c:v>
                </c:pt>
                <c:pt idx="77">
                  <c:v>253.04220000000001</c:v>
                </c:pt>
                <c:pt idx="78">
                  <c:v>250.25030000000001</c:v>
                </c:pt>
                <c:pt idx="79">
                  <c:v>247.99529999999999</c:v>
                </c:pt>
                <c:pt idx="80">
                  <c:v>244.4314</c:v>
                </c:pt>
                <c:pt idx="81">
                  <c:v>240.08519999999999</c:v>
                </c:pt>
                <c:pt idx="82">
                  <c:v>238.86949999999999</c:v>
                </c:pt>
                <c:pt idx="83">
                  <c:v>237.9659</c:v>
                </c:pt>
                <c:pt idx="84">
                  <c:v>237.4845</c:v>
                </c:pt>
                <c:pt idx="85">
                  <c:v>237.69200000000001</c:v>
                </c:pt>
                <c:pt idx="86">
                  <c:v>237.90809999999999</c:v>
                </c:pt>
                <c:pt idx="87">
                  <c:v>234.4837</c:v>
                </c:pt>
                <c:pt idx="88">
                  <c:v>236.00559999999999</c:v>
                </c:pt>
                <c:pt idx="89">
                  <c:v>234.70429999999999</c:v>
                </c:pt>
                <c:pt idx="90">
                  <c:v>232.58779999999999</c:v>
                </c:pt>
                <c:pt idx="91">
                  <c:v>233.18879999999999</c:v>
                </c:pt>
                <c:pt idx="92">
                  <c:v>232.44120000000001</c:v>
                </c:pt>
                <c:pt idx="93">
                  <c:v>233.7833</c:v>
                </c:pt>
                <c:pt idx="94">
                  <c:v>233.0548</c:v>
                </c:pt>
                <c:pt idx="95">
                  <c:v>234.43039999999999</c:v>
                </c:pt>
                <c:pt idx="96">
                  <c:v>234.74109999999999</c:v>
                </c:pt>
                <c:pt idx="97">
                  <c:v>237.70679999999999</c:v>
                </c:pt>
                <c:pt idx="98">
                  <c:v>234.8365</c:v>
                </c:pt>
                <c:pt idx="99">
                  <c:v>230.92580000000001</c:v>
                </c:pt>
                <c:pt idx="100">
                  <c:v>230.66399999999999</c:v>
                </c:pt>
                <c:pt idx="101">
                  <c:v>235.1465</c:v>
                </c:pt>
                <c:pt idx="102">
                  <c:v>233.47149999999999</c:v>
                </c:pt>
                <c:pt idx="103">
                  <c:v>234.9152</c:v>
                </c:pt>
                <c:pt idx="104">
                  <c:v>235.02979999999999</c:v>
                </c:pt>
                <c:pt idx="105">
                  <c:v>234.0324</c:v>
                </c:pt>
                <c:pt idx="106">
                  <c:v>233.32579999999999</c:v>
                </c:pt>
                <c:pt idx="107">
                  <c:v>233.36410000000001</c:v>
                </c:pt>
                <c:pt idx="108">
                  <c:v>234.75460000000001</c:v>
                </c:pt>
                <c:pt idx="109">
                  <c:v>232.30009999999999</c:v>
                </c:pt>
                <c:pt idx="110">
                  <c:v>239.64789999999999</c:v>
                </c:pt>
                <c:pt idx="111">
                  <c:v>237.28059999999999</c:v>
                </c:pt>
                <c:pt idx="112">
                  <c:v>233.72059999999999</c:v>
                </c:pt>
                <c:pt idx="113">
                  <c:v>238.82130000000001</c:v>
                </c:pt>
                <c:pt idx="114">
                  <c:v>236.66990000000001</c:v>
                </c:pt>
                <c:pt idx="115">
                  <c:v>237.86369999999999</c:v>
                </c:pt>
                <c:pt idx="116">
                  <c:v>234.2525</c:v>
                </c:pt>
                <c:pt idx="117">
                  <c:v>237.9966</c:v>
                </c:pt>
                <c:pt idx="118">
                  <c:v>236.26429999999999</c:v>
                </c:pt>
                <c:pt idx="119">
                  <c:v>236.15350000000001</c:v>
                </c:pt>
                <c:pt idx="120">
                  <c:v>233.89340000000001</c:v>
                </c:pt>
                <c:pt idx="121">
                  <c:v>237.2397</c:v>
                </c:pt>
                <c:pt idx="122">
                  <c:v>234.74619999999999</c:v>
                </c:pt>
                <c:pt idx="123">
                  <c:v>237.38939999999999</c:v>
                </c:pt>
                <c:pt idx="124">
                  <c:v>233.1046</c:v>
                </c:pt>
                <c:pt idx="125">
                  <c:v>237.47049999999999</c:v>
                </c:pt>
                <c:pt idx="126">
                  <c:v>233.26939999999999</c:v>
                </c:pt>
                <c:pt idx="127">
                  <c:v>237.56559999999999</c:v>
                </c:pt>
                <c:pt idx="128">
                  <c:v>229.99170000000001</c:v>
                </c:pt>
                <c:pt idx="129">
                  <c:v>231.4126</c:v>
                </c:pt>
                <c:pt idx="130">
                  <c:v>232.2167</c:v>
                </c:pt>
                <c:pt idx="131">
                  <c:v>230.8946</c:v>
                </c:pt>
                <c:pt idx="132">
                  <c:v>231.02889999999999</c:v>
                </c:pt>
                <c:pt idx="133">
                  <c:v>230.7244</c:v>
                </c:pt>
                <c:pt idx="134">
                  <c:v>229.18109999999999</c:v>
                </c:pt>
                <c:pt idx="135">
                  <c:v>227.51490000000001</c:v>
                </c:pt>
                <c:pt idx="136">
                  <c:v>230.10730000000001</c:v>
                </c:pt>
                <c:pt idx="137">
                  <c:v>226.88419999999999</c:v>
                </c:pt>
                <c:pt idx="138">
                  <c:v>228.7773</c:v>
                </c:pt>
                <c:pt idx="139">
                  <c:v>226.54169999999999</c:v>
                </c:pt>
                <c:pt idx="140">
                  <c:v>226.0419</c:v>
                </c:pt>
                <c:pt idx="141">
                  <c:v>224.99379999999999</c:v>
                </c:pt>
                <c:pt idx="142">
                  <c:v>227.71719999999999</c:v>
                </c:pt>
                <c:pt idx="143">
                  <c:v>227.3109</c:v>
                </c:pt>
                <c:pt idx="144">
                  <c:v>222.4315</c:v>
                </c:pt>
                <c:pt idx="145">
                  <c:v>223.70689999999999</c:v>
                </c:pt>
                <c:pt idx="146">
                  <c:v>221.6671</c:v>
                </c:pt>
                <c:pt idx="147">
                  <c:v>224.26339999999999</c:v>
                </c:pt>
                <c:pt idx="148">
                  <c:v>221.28360000000001</c:v>
                </c:pt>
                <c:pt idx="149">
                  <c:v>221.4229</c:v>
                </c:pt>
                <c:pt idx="150">
                  <c:v>225.09389999999999</c:v>
                </c:pt>
                <c:pt idx="151">
                  <c:v>224.1352</c:v>
                </c:pt>
                <c:pt idx="152">
                  <c:v>225.38810000000001</c:v>
                </c:pt>
                <c:pt idx="153">
                  <c:v>226.4759</c:v>
                </c:pt>
                <c:pt idx="154">
                  <c:v>226.58250000000001</c:v>
                </c:pt>
                <c:pt idx="155">
                  <c:v>224.5284</c:v>
                </c:pt>
                <c:pt idx="156">
                  <c:v>220.96090000000001</c:v>
                </c:pt>
                <c:pt idx="157">
                  <c:v>226.66030000000001</c:v>
                </c:pt>
                <c:pt idx="158">
                  <c:v>224.4692</c:v>
                </c:pt>
                <c:pt idx="159">
                  <c:v>225.06129999999999</c:v>
                </c:pt>
                <c:pt idx="160">
                  <c:v>225.4393</c:v>
                </c:pt>
                <c:pt idx="161">
                  <c:v>220.7345</c:v>
                </c:pt>
                <c:pt idx="162">
                  <c:v>220.31890000000001</c:v>
                </c:pt>
                <c:pt idx="163">
                  <c:v>222.59020000000001</c:v>
                </c:pt>
                <c:pt idx="164">
                  <c:v>224.4194</c:v>
                </c:pt>
                <c:pt idx="165">
                  <c:v>223.70750000000001</c:v>
                </c:pt>
                <c:pt idx="166">
                  <c:v>222.63939999999999</c:v>
                </c:pt>
                <c:pt idx="167">
                  <c:v>223.96190000000001</c:v>
                </c:pt>
                <c:pt idx="168">
                  <c:v>222.87649999999999</c:v>
                </c:pt>
                <c:pt idx="169">
                  <c:v>224.2038</c:v>
                </c:pt>
                <c:pt idx="170">
                  <c:v>225.202</c:v>
                </c:pt>
                <c:pt idx="171">
                  <c:v>223.977</c:v>
                </c:pt>
                <c:pt idx="172">
                  <c:v>223.309</c:v>
                </c:pt>
                <c:pt idx="173">
                  <c:v>218.15969999999999</c:v>
                </c:pt>
                <c:pt idx="174">
                  <c:v>225.59200000000001</c:v>
                </c:pt>
                <c:pt idx="175">
                  <c:v>219.43709999999999</c:v>
                </c:pt>
                <c:pt idx="176">
                  <c:v>220.3288</c:v>
                </c:pt>
                <c:pt idx="177">
                  <c:v>221.72020000000001</c:v>
                </c:pt>
                <c:pt idx="178">
                  <c:v>222.339</c:v>
                </c:pt>
                <c:pt idx="179">
                  <c:v>221.6799</c:v>
                </c:pt>
                <c:pt idx="180">
                  <c:v>223.69110000000001</c:v>
                </c:pt>
                <c:pt idx="181">
                  <c:v>222.3407</c:v>
                </c:pt>
                <c:pt idx="182">
                  <c:v>221.99950000000001</c:v>
                </c:pt>
                <c:pt idx="183">
                  <c:v>220.7021</c:v>
                </c:pt>
                <c:pt idx="184">
                  <c:v>218.66210000000001</c:v>
                </c:pt>
                <c:pt idx="185">
                  <c:v>222.7697</c:v>
                </c:pt>
                <c:pt idx="186">
                  <c:v>223.9144</c:v>
                </c:pt>
                <c:pt idx="187">
                  <c:v>223.73859999999999</c:v>
                </c:pt>
                <c:pt idx="188">
                  <c:v>225.91300000000001</c:v>
                </c:pt>
                <c:pt idx="189">
                  <c:v>225.40610000000001</c:v>
                </c:pt>
                <c:pt idx="190">
                  <c:v>227.37350000000001</c:v>
                </c:pt>
                <c:pt idx="191">
                  <c:v>225.14580000000001</c:v>
                </c:pt>
                <c:pt idx="192">
                  <c:v>225.066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BA1-46F0-9D77-D032FDA44298}"/>
            </c:ext>
          </c:extLst>
        </c:ser>
        <c:ser>
          <c:idx val="11"/>
          <c:order val="11"/>
          <c:tx>
            <c:strRef>
              <c:f>'PASA Experiment #2 (filtrate)'!$AG$1</c:f>
              <c:strCache>
                <c:ptCount val="1"/>
                <c:pt idx="0">
                  <c:v>B12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(filtrate)'!$AG$2:$AG$194</c:f>
              <c:numCache>
                <c:formatCode>General</c:formatCode>
                <c:ptCount val="193"/>
                <c:pt idx="0">
                  <c:v>141.33330000000001</c:v>
                </c:pt>
                <c:pt idx="1">
                  <c:v>137.97790000000001</c:v>
                </c:pt>
                <c:pt idx="2">
                  <c:v>141.37100000000001</c:v>
                </c:pt>
                <c:pt idx="3">
                  <c:v>142.86619999999999</c:v>
                </c:pt>
                <c:pt idx="4">
                  <c:v>140.5086</c:v>
                </c:pt>
                <c:pt idx="5">
                  <c:v>141.25659999999999</c:v>
                </c:pt>
                <c:pt idx="6">
                  <c:v>139.49199999999999</c:v>
                </c:pt>
                <c:pt idx="7">
                  <c:v>139.09299999999999</c:v>
                </c:pt>
                <c:pt idx="8">
                  <c:v>140.8237</c:v>
                </c:pt>
                <c:pt idx="9">
                  <c:v>139.4605</c:v>
                </c:pt>
                <c:pt idx="10">
                  <c:v>142.262</c:v>
                </c:pt>
                <c:pt idx="11">
                  <c:v>141.9854</c:v>
                </c:pt>
                <c:pt idx="12">
                  <c:v>142.26759999999999</c:v>
                </c:pt>
                <c:pt idx="13">
                  <c:v>141.3888</c:v>
                </c:pt>
                <c:pt idx="14">
                  <c:v>140.9794</c:v>
                </c:pt>
                <c:pt idx="15">
                  <c:v>144.18090000000001</c:v>
                </c:pt>
                <c:pt idx="16">
                  <c:v>143.2055</c:v>
                </c:pt>
                <c:pt idx="17">
                  <c:v>140.89420000000001</c:v>
                </c:pt>
                <c:pt idx="18">
                  <c:v>140.4025</c:v>
                </c:pt>
                <c:pt idx="19">
                  <c:v>141.88489999999999</c:v>
                </c:pt>
                <c:pt idx="20">
                  <c:v>146.59719999999999</c:v>
                </c:pt>
                <c:pt idx="21">
                  <c:v>139.18969999999999</c:v>
                </c:pt>
                <c:pt idx="22">
                  <c:v>144.2773</c:v>
                </c:pt>
                <c:pt idx="23">
                  <c:v>144.24359999999999</c:v>
                </c:pt>
                <c:pt idx="24">
                  <c:v>140.30269999999999</c:v>
                </c:pt>
                <c:pt idx="25">
                  <c:v>145.10720000000001</c:v>
                </c:pt>
                <c:pt idx="26">
                  <c:v>145.1645</c:v>
                </c:pt>
                <c:pt idx="27">
                  <c:v>140.07480000000001</c:v>
                </c:pt>
                <c:pt idx="28">
                  <c:v>147.17330000000001</c:v>
                </c:pt>
                <c:pt idx="29">
                  <c:v>144.5669</c:v>
                </c:pt>
                <c:pt idx="30">
                  <c:v>147.1335</c:v>
                </c:pt>
                <c:pt idx="31">
                  <c:v>148.42500000000001</c:v>
                </c:pt>
                <c:pt idx="32">
                  <c:v>149.75569999999999</c:v>
                </c:pt>
                <c:pt idx="33">
                  <c:v>151.06540000000001</c:v>
                </c:pt>
                <c:pt idx="34">
                  <c:v>153.94630000000001</c:v>
                </c:pt>
                <c:pt idx="35">
                  <c:v>150.17779999999999</c:v>
                </c:pt>
                <c:pt idx="36">
                  <c:v>153.02209999999999</c:v>
                </c:pt>
                <c:pt idx="37">
                  <c:v>154.2062</c:v>
                </c:pt>
                <c:pt idx="38">
                  <c:v>155.26519999999999</c:v>
                </c:pt>
                <c:pt idx="39">
                  <c:v>154.83160000000001</c:v>
                </c:pt>
                <c:pt idx="40">
                  <c:v>157.6343</c:v>
                </c:pt>
                <c:pt idx="41">
                  <c:v>161.13480000000001</c:v>
                </c:pt>
                <c:pt idx="42">
                  <c:v>160.4665</c:v>
                </c:pt>
                <c:pt idx="43">
                  <c:v>167.2954</c:v>
                </c:pt>
                <c:pt idx="44">
                  <c:v>169.29069999999999</c:v>
                </c:pt>
                <c:pt idx="45">
                  <c:v>171.3939</c:v>
                </c:pt>
                <c:pt idx="46">
                  <c:v>177.82599999999999</c:v>
                </c:pt>
                <c:pt idx="47">
                  <c:v>177.0967</c:v>
                </c:pt>
                <c:pt idx="48">
                  <c:v>185.03469999999999</c:v>
                </c:pt>
                <c:pt idx="49">
                  <c:v>193.8554</c:v>
                </c:pt>
                <c:pt idx="50">
                  <c:v>204.11940000000001</c:v>
                </c:pt>
                <c:pt idx="51">
                  <c:v>210.78280000000001</c:v>
                </c:pt>
                <c:pt idx="52">
                  <c:v>223.01439999999999</c:v>
                </c:pt>
                <c:pt idx="53">
                  <c:v>235.02289999999999</c:v>
                </c:pt>
                <c:pt idx="54">
                  <c:v>250.99520000000001</c:v>
                </c:pt>
                <c:pt idx="55">
                  <c:v>262.10789999999997</c:v>
                </c:pt>
                <c:pt idx="56">
                  <c:v>269.4753</c:v>
                </c:pt>
                <c:pt idx="57">
                  <c:v>276.32139999999998</c:v>
                </c:pt>
                <c:pt idx="58">
                  <c:v>278.32040000000001</c:v>
                </c:pt>
                <c:pt idx="59">
                  <c:v>277.7287</c:v>
                </c:pt>
                <c:pt idx="60">
                  <c:v>272.91239999999999</c:v>
                </c:pt>
                <c:pt idx="61">
                  <c:v>273.4239</c:v>
                </c:pt>
                <c:pt idx="62">
                  <c:v>270.49029999999999</c:v>
                </c:pt>
                <c:pt idx="63">
                  <c:v>276.21730000000002</c:v>
                </c:pt>
                <c:pt idx="64">
                  <c:v>278.05180000000001</c:v>
                </c:pt>
                <c:pt idx="65">
                  <c:v>282.60590000000002</c:v>
                </c:pt>
                <c:pt idx="66">
                  <c:v>290.74009999999998</c:v>
                </c:pt>
                <c:pt idx="67">
                  <c:v>291.40100000000001</c:v>
                </c:pt>
                <c:pt idx="68">
                  <c:v>293.31400000000002</c:v>
                </c:pt>
                <c:pt idx="69">
                  <c:v>291.52080000000001</c:v>
                </c:pt>
                <c:pt idx="70">
                  <c:v>288.45339999999999</c:v>
                </c:pt>
                <c:pt idx="71">
                  <c:v>289.43529999999998</c:v>
                </c:pt>
                <c:pt idx="72">
                  <c:v>286.46879999999999</c:v>
                </c:pt>
                <c:pt idx="73">
                  <c:v>284.54559999999998</c:v>
                </c:pt>
                <c:pt idx="74">
                  <c:v>281.75240000000002</c:v>
                </c:pt>
                <c:pt idx="75">
                  <c:v>279.89679999999998</c:v>
                </c:pt>
                <c:pt idx="76">
                  <c:v>273.0582</c:v>
                </c:pt>
                <c:pt idx="77">
                  <c:v>271.06900000000002</c:v>
                </c:pt>
                <c:pt idx="78">
                  <c:v>268.87830000000002</c:v>
                </c:pt>
                <c:pt idx="79">
                  <c:v>266.16989999999998</c:v>
                </c:pt>
                <c:pt idx="80">
                  <c:v>265.36009999999999</c:v>
                </c:pt>
                <c:pt idx="81">
                  <c:v>259.79199999999997</c:v>
                </c:pt>
                <c:pt idx="82">
                  <c:v>257.88350000000003</c:v>
                </c:pt>
                <c:pt idx="83">
                  <c:v>256.41640000000001</c:v>
                </c:pt>
                <c:pt idx="84">
                  <c:v>257.19709999999998</c:v>
                </c:pt>
                <c:pt idx="85">
                  <c:v>256.17660000000001</c:v>
                </c:pt>
                <c:pt idx="86">
                  <c:v>256.36340000000001</c:v>
                </c:pt>
                <c:pt idx="87">
                  <c:v>254.9392</c:v>
                </c:pt>
                <c:pt idx="88">
                  <c:v>254.6344</c:v>
                </c:pt>
                <c:pt idx="89">
                  <c:v>253.1875</c:v>
                </c:pt>
                <c:pt idx="90">
                  <c:v>253.78559999999999</c:v>
                </c:pt>
                <c:pt idx="91">
                  <c:v>252.29640000000001</c:v>
                </c:pt>
                <c:pt idx="92">
                  <c:v>251.94220000000001</c:v>
                </c:pt>
                <c:pt idx="93">
                  <c:v>253.73990000000001</c:v>
                </c:pt>
                <c:pt idx="94">
                  <c:v>255.78219999999999</c:v>
                </c:pt>
                <c:pt idx="95">
                  <c:v>250.36279999999999</c:v>
                </c:pt>
                <c:pt idx="96">
                  <c:v>255.88659999999999</c:v>
                </c:pt>
                <c:pt idx="97">
                  <c:v>252.84880000000001</c:v>
                </c:pt>
                <c:pt idx="98">
                  <c:v>251.8511</c:v>
                </c:pt>
                <c:pt idx="99">
                  <c:v>255.1891</c:v>
                </c:pt>
                <c:pt idx="100">
                  <c:v>255.04730000000001</c:v>
                </c:pt>
                <c:pt idx="101">
                  <c:v>255.4152</c:v>
                </c:pt>
                <c:pt idx="102">
                  <c:v>256.3741</c:v>
                </c:pt>
                <c:pt idx="103">
                  <c:v>254.85300000000001</c:v>
                </c:pt>
                <c:pt idx="104">
                  <c:v>258.43979999999999</c:v>
                </c:pt>
                <c:pt idx="105">
                  <c:v>255.49709999999999</c:v>
                </c:pt>
                <c:pt idx="106">
                  <c:v>254.45150000000001</c:v>
                </c:pt>
                <c:pt idx="107">
                  <c:v>255.2251</c:v>
                </c:pt>
                <c:pt idx="108">
                  <c:v>254.45240000000001</c:v>
                </c:pt>
                <c:pt idx="109">
                  <c:v>257.01319999999998</c:v>
                </c:pt>
                <c:pt idx="110">
                  <c:v>257.25409999999999</c:v>
                </c:pt>
                <c:pt idx="111">
                  <c:v>258.47070000000002</c:v>
                </c:pt>
                <c:pt idx="112">
                  <c:v>259.83159999999998</c:v>
                </c:pt>
                <c:pt idx="113">
                  <c:v>261.6035</c:v>
                </c:pt>
                <c:pt idx="114">
                  <c:v>257.80059999999997</c:v>
                </c:pt>
                <c:pt idx="115">
                  <c:v>258.50020000000001</c:v>
                </c:pt>
                <c:pt idx="116">
                  <c:v>258.04559999999998</c:v>
                </c:pt>
                <c:pt idx="117">
                  <c:v>255.792</c:v>
                </c:pt>
                <c:pt idx="118">
                  <c:v>255.53219999999999</c:v>
                </c:pt>
                <c:pt idx="119">
                  <c:v>254.8947</c:v>
                </c:pt>
                <c:pt idx="120">
                  <c:v>254.19810000000001</c:v>
                </c:pt>
                <c:pt idx="121">
                  <c:v>254.36619999999999</c:v>
                </c:pt>
                <c:pt idx="122">
                  <c:v>251.8648</c:v>
                </c:pt>
                <c:pt idx="123">
                  <c:v>250.82300000000001</c:v>
                </c:pt>
                <c:pt idx="124">
                  <c:v>250.0016</c:v>
                </c:pt>
                <c:pt idx="125">
                  <c:v>245.47630000000001</c:v>
                </c:pt>
                <c:pt idx="126">
                  <c:v>242.21029999999999</c:v>
                </c:pt>
                <c:pt idx="127">
                  <c:v>242.46789999999999</c:v>
                </c:pt>
                <c:pt idx="128">
                  <c:v>244.30629999999999</c:v>
                </c:pt>
                <c:pt idx="129">
                  <c:v>243.1431</c:v>
                </c:pt>
                <c:pt idx="130">
                  <c:v>240.1875</c:v>
                </c:pt>
                <c:pt idx="131">
                  <c:v>236.35310000000001</c:v>
                </c:pt>
                <c:pt idx="132">
                  <c:v>238.46260000000001</c:v>
                </c:pt>
                <c:pt idx="133">
                  <c:v>234.92439999999999</c:v>
                </c:pt>
                <c:pt idx="134">
                  <c:v>236.97989999999999</c:v>
                </c:pt>
                <c:pt idx="135">
                  <c:v>236.99629999999999</c:v>
                </c:pt>
                <c:pt idx="136">
                  <c:v>240.15010000000001</c:v>
                </c:pt>
                <c:pt idx="137">
                  <c:v>238.21680000000001</c:v>
                </c:pt>
                <c:pt idx="138">
                  <c:v>239.73310000000001</c:v>
                </c:pt>
                <c:pt idx="139">
                  <c:v>240.6687</c:v>
                </c:pt>
                <c:pt idx="140">
                  <c:v>238.01570000000001</c:v>
                </c:pt>
                <c:pt idx="141">
                  <c:v>238.01179999999999</c:v>
                </c:pt>
                <c:pt idx="142">
                  <c:v>236.7852</c:v>
                </c:pt>
                <c:pt idx="143">
                  <c:v>237.4684</c:v>
                </c:pt>
                <c:pt idx="144">
                  <c:v>236.40549999999999</c:v>
                </c:pt>
                <c:pt idx="145">
                  <c:v>240.07980000000001</c:v>
                </c:pt>
                <c:pt idx="146">
                  <c:v>242.0583</c:v>
                </c:pt>
                <c:pt idx="147">
                  <c:v>237.01900000000001</c:v>
                </c:pt>
                <c:pt idx="148">
                  <c:v>237.95060000000001</c:v>
                </c:pt>
                <c:pt idx="149">
                  <c:v>240.2655</c:v>
                </c:pt>
                <c:pt idx="150">
                  <c:v>238.58770000000001</c:v>
                </c:pt>
                <c:pt idx="151">
                  <c:v>237.1353</c:v>
                </c:pt>
                <c:pt idx="152">
                  <c:v>240.15350000000001</c:v>
                </c:pt>
                <c:pt idx="153">
                  <c:v>239.62889999999999</c:v>
                </c:pt>
                <c:pt idx="154">
                  <c:v>237.72909999999999</c:v>
                </c:pt>
                <c:pt idx="155">
                  <c:v>239.7765</c:v>
                </c:pt>
                <c:pt idx="156">
                  <c:v>236.28489999999999</c:v>
                </c:pt>
                <c:pt idx="157">
                  <c:v>236.58029999999999</c:v>
                </c:pt>
                <c:pt idx="158">
                  <c:v>239.2072</c:v>
                </c:pt>
                <c:pt idx="159">
                  <c:v>237.96860000000001</c:v>
                </c:pt>
                <c:pt idx="160">
                  <c:v>235.8004</c:v>
                </c:pt>
                <c:pt idx="161">
                  <c:v>238.76730000000001</c:v>
                </c:pt>
                <c:pt idx="162">
                  <c:v>237.47569999999999</c:v>
                </c:pt>
                <c:pt idx="163">
                  <c:v>236.3603</c:v>
                </c:pt>
                <c:pt idx="164">
                  <c:v>236.38980000000001</c:v>
                </c:pt>
                <c:pt idx="165">
                  <c:v>237.1985</c:v>
                </c:pt>
                <c:pt idx="166">
                  <c:v>238.26390000000001</c:v>
                </c:pt>
                <c:pt idx="167">
                  <c:v>237.66460000000001</c:v>
                </c:pt>
                <c:pt idx="168">
                  <c:v>238.74010000000001</c:v>
                </c:pt>
                <c:pt idx="169">
                  <c:v>237.14529999999999</c:v>
                </c:pt>
                <c:pt idx="170">
                  <c:v>237.83609999999999</c:v>
                </c:pt>
                <c:pt idx="171">
                  <c:v>235.14169999999999</c:v>
                </c:pt>
                <c:pt idx="172">
                  <c:v>237.1626</c:v>
                </c:pt>
                <c:pt idx="173">
                  <c:v>236.24590000000001</c:v>
                </c:pt>
                <c:pt idx="174">
                  <c:v>239.31979999999999</c:v>
                </c:pt>
                <c:pt idx="175">
                  <c:v>236.7979</c:v>
                </c:pt>
                <c:pt idx="176">
                  <c:v>234.03540000000001</c:v>
                </c:pt>
                <c:pt idx="177">
                  <c:v>238.68190000000001</c:v>
                </c:pt>
                <c:pt idx="178">
                  <c:v>236.1404</c:v>
                </c:pt>
                <c:pt idx="179">
                  <c:v>237.35659999999999</c:v>
                </c:pt>
                <c:pt idx="180">
                  <c:v>233.57859999999999</c:v>
                </c:pt>
                <c:pt idx="181">
                  <c:v>236.375</c:v>
                </c:pt>
                <c:pt idx="182">
                  <c:v>234.46039999999999</c:v>
                </c:pt>
                <c:pt idx="183">
                  <c:v>235.81569999999999</c:v>
                </c:pt>
                <c:pt idx="184">
                  <c:v>237.66040000000001</c:v>
                </c:pt>
                <c:pt idx="185">
                  <c:v>236.0829</c:v>
                </c:pt>
                <c:pt idx="186">
                  <c:v>231.17959999999999</c:v>
                </c:pt>
                <c:pt idx="187">
                  <c:v>232.44470000000001</c:v>
                </c:pt>
                <c:pt idx="188">
                  <c:v>234.86429999999999</c:v>
                </c:pt>
                <c:pt idx="189">
                  <c:v>234.23609999999999</c:v>
                </c:pt>
                <c:pt idx="190">
                  <c:v>235.60470000000001</c:v>
                </c:pt>
                <c:pt idx="191">
                  <c:v>233.61009999999999</c:v>
                </c:pt>
                <c:pt idx="192">
                  <c:v>232.904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BA1-46F0-9D77-D032FDA44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261119"/>
        <c:axId val="1279260703"/>
      </c:scatterChart>
      <c:valAx>
        <c:axId val="1279261119"/>
        <c:scaling>
          <c:orientation val="minMax"/>
          <c:max val="48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0703"/>
        <c:crosses val="autoZero"/>
        <c:crossBetween val="midCat"/>
        <c:majorUnit val="12"/>
      </c:valAx>
      <c:valAx>
        <c:axId val="1279260703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1119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72860210655487"/>
          <c:y val="0.10110559612391684"/>
          <c:w val="0.84731035893240614"/>
          <c:h val="0.70292698561194689"/>
        </c:manualLayout>
      </c:layout>
      <c:scatterChart>
        <c:scatterStyle val="lineMarker"/>
        <c:varyColors val="0"/>
        <c:ser>
          <c:idx val="0"/>
          <c:order val="0"/>
          <c:tx>
            <c:strRef>
              <c:f>'PHL-PASA-3_Mixed Culture'!$AH$1</c:f>
              <c:strCache>
                <c:ptCount val="1"/>
                <c:pt idx="0">
                  <c:v>C01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Culture'!$AH$3:$AH$194</c:f>
              <c:numCache>
                <c:formatCode>General</c:formatCode>
                <c:ptCount val="192"/>
                <c:pt idx="0">
                  <c:v>120.85720000000001</c:v>
                </c:pt>
                <c:pt idx="1">
                  <c:v>117.4554</c:v>
                </c:pt>
                <c:pt idx="2">
                  <c:v>123.7384</c:v>
                </c:pt>
                <c:pt idx="3">
                  <c:v>119.2501</c:v>
                </c:pt>
                <c:pt idx="4">
                  <c:v>117.12869999999999</c:v>
                </c:pt>
                <c:pt idx="5">
                  <c:v>121.4357</c:v>
                </c:pt>
                <c:pt idx="6">
                  <c:v>120.4573</c:v>
                </c:pt>
                <c:pt idx="7">
                  <c:v>126.28919999999999</c:v>
                </c:pt>
                <c:pt idx="8">
                  <c:v>123.9862</c:v>
                </c:pt>
                <c:pt idx="9">
                  <c:v>123.91240000000001</c:v>
                </c:pt>
                <c:pt idx="10">
                  <c:v>122.7471</c:v>
                </c:pt>
                <c:pt idx="11">
                  <c:v>124.4425</c:v>
                </c:pt>
                <c:pt idx="12">
                  <c:v>121.7281</c:v>
                </c:pt>
                <c:pt idx="13">
                  <c:v>122.92529999999999</c:v>
                </c:pt>
                <c:pt idx="14">
                  <c:v>124.0493</c:v>
                </c:pt>
                <c:pt idx="15">
                  <c:v>123.2972</c:v>
                </c:pt>
                <c:pt idx="16">
                  <c:v>126.48220000000001</c:v>
                </c:pt>
                <c:pt idx="17">
                  <c:v>123.8793</c:v>
                </c:pt>
                <c:pt idx="18">
                  <c:v>122.2212</c:v>
                </c:pt>
                <c:pt idx="19">
                  <c:v>127.631</c:v>
                </c:pt>
                <c:pt idx="20">
                  <c:v>126.3181</c:v>
                </c:pt>
                <c:pt idx="21">
                  <c:v>129.78809999999999</c:v>
                </c:pt>
                <c:pt idx="22">
                  <c:v>130.6558</c:v>
                </c:pt>
                <c:pt idx="23">
                  <c:v>128.33150000000001</c:v>
                </c:pt>
                <c:pt idx="24">
                  <c:v>130.04249999999999</c:v>
                </c:pt>
                <c:pt idx="25">
                  <c:v>133.50309999999999</c:v>
                </c:pt>
                <c:pt idx="26">
                  <c:v>134.59790000000001</c:v>
                </c:pt>
                <c:pt idx="27">
                  <c:v>129.27699999999999</c:v>
                </c:pt>
                <c:pt idx="28">
                  <c:v>129.74109999999999</c:v>
                </c:pt>
                <c:pt idx="29">
                  <c:v>128.8956</c:v>
                </c:pt>
                <c:pt idx="30">
                  <c:v>132.80869999999999</c:v>
                </c:pt>
                <c:pt idx="31">
                  <c:v>128.87719999999999</c:v>
                </c:pt>
                <c:pt idx="32">
                  <c:v>128.61369999999999</c:v>
                </c:pt>
                <c:pt idx="33">
                  <c:v>128.40280000000001</c:v>
                </c:pt>
                <c:pt idx="34">
                  <c:v>128.58160000000001</c:v>
                </c:pt>
                <c:pt idx="35">
                  <c:v>129.239</c:v>
                </c:pt>
                <c:pt idx="36">
                  <c:v>132.21639999999999</c:v>
                </c:pt>
                <c:pt idx="37">
                  <c:v>127.3806</c:v>
                </c:pt>
                <c:pt idx="38">
                  <c:v>125.3844</c:v>
                </c:pt>
                <c:pt idx="39">
                  <c:v>129.02350000000001</c:v>
                </c:pt>
                <c:pt idx="40">
                  <c:v>129.3364</c:v>
                </c:pt>
                <c:pt idx="41">
                  <c:v>129.38570000000001</c:v>
                </c:pt>
                <c:pt idx="42">
                  <c:v>129.328</c:v>
                </c:pt>
                <c:pt idx="43">
                  <c:v>129.60679999999999</c:v>
                </c:pt>
                <c:pt idx="44">
                  <c:v>128.7139</c:v>
                </c:pt>
                <c:pt idx="45">
                  <c:v>131.3099</c:v>
                </c:pt>
                <c:pt idx="46">
                  <c:v>125.73699999999999</c:v>
                </c:pt>
                <c:pt idx="47">
                  <c:v>127.77290000000001</c:v>
                </c:pt>
                <c:pt idx="48">
                  <c:v>127.17700000000001</c:v>
                </c:pt>
                <c:pt idx="49">
                  <c:v>127.8477</c:v>
                </c:pt>
                <c:pt idx="50">
                  <c:v>127.72069999999999</c:v>
                </c:pt>
                <c:pt idx="51">
                  <c:v>131.65119999999999</c:v>
                </c:pt>
                <c:pt idx="52">
                  <c:v>130.7467</c:v>
                </c:pt>
                <c:pt idx="53">
                  <c:v>129.8981</c:v>
                </c:pt>
                <c:pt idx="54">
                  <c:v>131.9863</c:v>
                </c:pt>
                <c:pt idx="55">
                  <c:v>132.13499999999999</c:v>
                </c:pt>
                <c:pt idx="56">
                  <c:v>134.5796</c:v>
                </c:pt>
                <c:pt idx="57">
                  <c:v>131.52330000000001</c:v>
                </c:pt>
                <c:pt idx="58">
                  <c:v>136.91239999999999</c:v>
                </c:pt>
                <c:pt idx="59">
                  <c:v>139.68780000000001</c:v>
                </c:pt>
                <c:pt idx="60">
                  <c:v>142.59469999999999</c:v>
                </c:pt>
                <c:pt idx="61">
                  <c:v>146.2355</c:v>
                </c:pt>
                <c:pt idx="62">
                  <c:v>149.7637</c:v>
                </c:pt>
                <c:pt idx="63">
                  <c:v>153.93969999999999</c:v>
                </c:pt>
                <c:pt idx="64">
                  <c:v>159.6516</c:v>
                </c:pt>
                <c:pt idx="65">
                  <c:v>169.53919999999999</c:v>
                </c:pt>
                <c:pt idx="66">
                  <c:v>170.77670000000001</c:v>
                </c:pt>
                <c:pt idx="67">
                  <c:v>178.03139999999999</c:v>
                </c:pt>
                <c:pt idx="68">
                  <c:v>174.89070000000001</c:v>
                </c:pt>
                <c:pt idx="69">
                  <c:v>178.9264</c:v>
                </c:pt>
                <c:pt idx="70">
                  <c:v>177.69880000000001</c:v>
                </c:pt>
                <c:pt idx="71">
                  <c:v>179.73439999999999</c:v>
                </c:pt>
                <c:pt idx="72">
                  <c:v>174.93469999999999</c:v>
                </c:pt>
                <c:pt idx="73">
                  <c:v>176.63229999999999</c:v>
                </c:pt>
                <c:pt idx="74">
                  <c:v>175.8937</c:v>
                </c:pt>
                <c:pt idx="75">
                  <c:v>177.9967</c:v>
                </c:pt>
                <c:pt idx="76">
                  <c:v>177.1174</c:v>
                </c:pt>
                <c:pt idx="77">
                  <c:v>178.89230000000001</c:v>
                </c:pt>
                <c:pt idx="78">
                  <c:v>176.678</c:v>
                </c:pt>
                <c:pt idx="79">
                  <c:v>178.1403</c:v>
                </c:pt>
                <c:pt idx="80">
                  <c:v>176.35849999999999</c:v>
                </c:pt>
                <c:pt idx="81">
                  <c:v>174.92859999999999</c:v>
                </c:pt>
                <c:pt idx="82">
                  <c:v>175.96969999999999</c:v>
                </c:pt>
                <c:pt idx="83">
                  <c:v>174.98859999999999</c:v>
                </c:pt>
                <c:pt idx="84">
                  <c:v>173.44380000000001</c:v>
                </c:pt>
                <c:pt idx="85">
                  <c:v>174.61320000000001</c:v>
                </c:pt>
                <c:pt idx="86">
                  <c:v>170.67859999999999</c:v>
                </c:pt>
                <c:pt idx="87">
                  <c:v>174.21940000000001</c:v>
                </c:pt>
                <c:pt idx="88">
                  <c:v>172.83260000000001</c:v>
                </c:pt>
                <c:pt idx="89">
                  <c:v>172.8544</c:v>
                </c:pt>
                <c:pt idx="90">
                  <c:v>175.7842</c:v>
                </c:pt>
                <c:pt idx="91">
                  <c:v>171.72040000000001</c:v>
                </c:pt>
                <c:pt idx="92">
                  <c:v>173.80029999999999</c:v>
                </c:pt>
                <c:pt idx="93">
                  <c:v>173.02629999999999</c:v>
                </c:pt>
                <c:pt idx="94">
                  <c:v>175.04300000000001</c:v>
                </c:pt>
                <c:pt idx="95">
                  <c:v>176.4589</c:v>
                </c:pt>
                <c:pt idx="96">
                  <c:v>175.94839999999999</c:v>
                </c:pt>
                <c:pt idx="97">
                  <c:v>173.5394</c:v>
                </c:pt>
                <c:pt idx="98">
                  <c:v>173.7079</c:v>
                </c:pt>
                <c:pt idx="99">
                  <c:v>175.7484</c:v>
                </c:pt>
                <c:pt idx="100">
                  <c:v>175.9272</c:v>
                </c:pt>
                <c:pt idx="101">
                  <c:v>173.48480000000001</c:v>
                </c:pt>
                <c:pt idx="102">
                  <c:v>174.54320000000001</c:v>
                </c:pt>
                <c:pt idx="103">
                  <c:v>174.92599999999999</c:v>
                </c:pt>
                <c:pt idx="104">
                  <c:v>177.85659999999999</c:v>
                </c:pt>
                <c:pt idx="105">
                  <c:v>174.75479999999999</c:v>
                </c:pt>
                <c:pt idx="106">
                  <c:v>172.49090000000001</c:v>
                </c:pt>
                <c:pt idx="107">
                  <c:v>172.83420000000001</c:v>
                </c:pt>
                <c:pt idx="108">
                  <c:v>172.73939999999999</c:v>
                </c:pt>
                <c:pt idx="109">
                  <c:v>174.6789</c:v>
                </c:pt>
                <c:pt idx="110">
                  <c:v>177.7004</c:v>
                </c:pt>
                <c:pt idx="111">
                  <c:v>171.31819999999999</c:v>
                </c:pt>
                <c:pt idx="112">
                  <c:v>176.2559</c:v>
                </c:pt>
                <c:pt idx="113">
                  <c:v>175.7022</c:v>
                </c:pt>
                <c:pt idx="114">
                  <c:v>175.79900000000001</c:v>
                </c:pt>
                <c:pt idx="115">
                  <c:v>174.3006</c:v>
                </c:pt>
                <c:pt idx="116">
                  <c:v>177.13550000000001</c:v>
                </c:pt>
                <c:pt idx="117">
                  <c:v>176.21549999999999</c:v>
                </c:pt>
                <c:pt idx="118">
                  <c:v>175.9263</c:v>
                </c:pt>
                <c:pt idx="119">
                  <c:v>175.78540000000001</c:v>
                </c:pt>
                <c:pt idx="120">
                  <c:v>178.21960000000001</c:v>
                </c:pt>
                <c:pt idx="121">
                  <c:v>180.62909999999999</c:v>
                </c:pt>
                <c:pt idx="122">
                  <c:v>176.6754</c:v>
                </c:pt>
                <c:pt idx="123">
                  <c:v>177.4616</c:v>
                </c:pt>
                <c:pt idx="124">
                  <c:v>176.22710000000001</c:v>
                </c:pt>
                <c:pt idx="125">
                  <c:v>175.15280000000001</c:v>
                </c:pt>
                <c:pt idx="126">
                  <c:v>178.30439999999999</c:v>
                </c:pt>
                <c:pt idx="127">
                  <c:v>177.3518</c:v>
                </c:pt>
                <c:pt idx="128">
                  <c:v>177.745</c:v>
                </c:pt>
                <c:pt idx="129">
                  <c:v>177.77019999999999</c:v>
                </c:pt>
                <c:pt idx="130">
                  <c:v>179.14250000000001</c:v>
                </c:pt>
                <c:pt idx="131">
                  <c:v>178.82300000000001</c:v>
                </c:pt>
                <c:pt idx="132">
                  <c:v>180.4145</c:v>
                </c:pt>
                <c:pt idx="133">
                  <c:v>176.68469999999999</c:v>
                </c:pt>
                <c:pt idx="134">
                  <c:v>181.38910000000001</c:v>
                </c:pt>
                <c:pt idx="135">
                  <c:v>177.56440000000001</c:v>
                </c:pt>
                <c:pt idx="136">
                  <c:v>180.03620000000001</c:v>
                </c:pt>
                <c:pt idx="137">
                  <c:v>179.39680000000001</c:v>
                </c:pt>
                <c:pt idx="138">
                  <c:v>176.42949999999999</c:v>
                </c:pt>
                <c:pt idx="139">
                  <c:v>177.84350000000001</c:v>
                </c:pt>
                <c:pt idx="140">
                  <c:v>177.21199999999999</c:v>
                </c:pt>
                <c:pt idx="141">
                  <c:v>179.7277</c:v>
                </c:pt>
                <c:pt idx="142">
                  <c:v>179.61959999999999</c:v>
                </c:pt>
                <c:pt idx="143">
                  <c:v>178.8938</c:v>
                </c:pt>
                <c:pt idx="144">
                  <c:v>181.346</c:v>
                </c:pt>
                <c:pt idx="145">
                  <c:v>178.90610000000001</c:v>
                </c:pt>
                <c:pt idx="146">
                  <c:v>177.749</c:v>
                </c:pt>
                <c:pt idx="147">
                  <c:v>179.1694</c:v>
                </c:pt>
                <c:pt idx="148">
                  <c:v>178.7328</c:v>
                </c:pt>
                <c:pt idx="149">
                  <c:v>179.17859999999999</c:v>
                </c:pt>
                <c:pt idx="150">
                  <c:v>179.06</c:v>
                </c:pt>
                <c:pt idx="151">
                  <c:v>177.05799999999999</c:v>
                </c:pt>
                <c:pt idx="152">
                  <c:v>179.48840000000001</c:v>
                </c:pt>
                <c:pt idx="153">
                  <c:v>179.7046</c:v>
                </c:pt>
                <c:pt idx="154">
                  <c:v>178.90270000000001</c:v>
                </c:pt>
                <c:pt idx="155">
                  <c:v>178.0932</c:v>
                </c:pt>
                <c:pt idx="156">
                  <c:v>177.88939999999999</c:v>
                </c:pt>
                <c:pt idx="157">
                  <c:v>179.18879999999999</c:v>
                </c:pt>
                <c:pt idx="158">
                  <c:v>180.40010000000001</c:v>
                </c:pt>
                <c:pt idx="159">
                  <c:v>181.8648</c:v>
                </c:pt>
                <c:pt idx="160">
                  <c:v>178.0164</c:v>
                </c:pt>
                <c:pt idx="161">
                  <c:v>178.6103</c:v>
                </c:pt>
                <c:pt idx="162">
                  <c:v>183.64019999999999</c:v>
                </c:pt>
                <c:pt idx="163">
                  <c:v>182.25200000000001</c:v>
                </c:pt>
                <c:pt idx="164">
                  <c:v>180.87260000000001</c:v>
                </c:pt>
                <c:pt idx="165">
                  <c:v>182.72569999999999</c:v>
                </c:pt>
                <c:pt idx="166">
                  <c:v>180.57589999999999</c:v>
                </c:pt>
                <c:pt idx="167">
                  <c:v>181.75970000000001</c:v>
                </c:pt>
                <c:pt idx="168">
                  <c:v>179.4742</c:v>
                </c:pt>
                <c:pt idx="169">
                  <c:v>181.0608</c:v>
                </c:pt>
                <c:pt idx="170">
                  <c:v>180.27549999999999</c:v>
                </c:pt>
                <c:pt idx="171">
                  <c:v>178.2808</c:v>
                </c:pt>
                <c:pt idx="172">
                  <c:v>180.37549999999999</c:v>
                </c:pt>
                <c:pt idx="173">
                  <c:v>181.2372</c:v>
                </c:pt>
                <c:pt idx="174">
                  <c:v>183.3647</c:v>
                </c:pt>
                <c:pt idx="175">
                  <c:v>178.80779999999999</c:v>
                </c:pt>
                <c:pt idx="176">
                  <c:v>184.2073</c:v>
                </c:pt>
                <c:pt idx="177">
                  <c:v>181.07900000000001</c:v>
                </c:pt>
                <c:pt idx="178">
                  <c:v>185.77430000000001</c:v>
                </c:pt>
                <c:pt idx="179">
                  <c:v>179.48400000000001</c:v>
                </c:pt>
                <c:pt idx="180">
                  <c:v>179.81440000000001</c:v>
                </c:pt>
                <c:pt idx="181">
                  <c:v>182.25829999999999</c:v>
                </c:pt>
                <c:pt idx="182">
                  <c:v>182.09289999999999</c:v>
                </c:pt>
                <c:pt idx="183">
                  <c:v>183.43870000000001</c:v>
                </c:pt>
                <c:pt idx="184">
                  <c:v>185.84219999999999</c:v>
                </c:pt>
                <c:pt idx="185">
                  <c:v>180.06610000000001</c:v>
                </c:pt>
                <c:pt idx="186">
                  <c:v>180.67269999999999</c:v>
                </c:pt>
                <c:pt idx="187">
                  <c:v>180.84219999999999</c:v>
                </c:pt>
                <c:pt idx="188">
                  <c:v>184.83199999999999</c:v>
                </c:pt>
                <c:pt idx="189">
                  <c:v>180.44739999999999</c:v>
                </c:pt>
                <c:pt idx="190">
                  <c:v>186.0231</c:v>
                </c:pt>
                <c:pt idx="191">
                  <c:v>186.57499999999999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F5-4219-98F0-4CDF7D0D3EB7}"/>
            </c:ext>
          </c:extLst>
        </c:ser>
        <c:ser>
          <c:idx val="1"/>
          <c:order val="1"/>
          <c:tx>
            <c:strRef>
              <c:f>'PHL-PASA-3_Mixed Culture'!$AI$1</c:f>
              <c:strCache>
                <c:ptCount val="1"/>
                <c:pt idx="0">
                  <c:v>C02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Culture'!$AI$3:$AI$194</c:f>
              <c:numCache>
                <c:formatCode>General</c:formatCode>
                <c:ptCount val="192"/>
                <c:pt idx="0">
                  <c:v>105.5731</c:v>
                </c:pt>
                <c:pt idx="1">
                  <c:v>107.5795</c:v>
                </c:pt>
                <c:pt idx="2">
                  <c:v>104.3165</c:v>
                </c:pt>
                <c:pt idx="3">
                  <c:v>106.23650000000001</c:v>
                </c:pt>
                <c:pt idx="4">
                  <c:v>104.5621</c:v>
                </c:pt>
                <c:pt idx="5">
                  <c:v>108.7149</c:v>
                </c:pt>
                <c:pt idx="6">
                  <c:v>108.6322</c:v>
                </c:pt>
                <c:pt idx="7">
                  <c:v>109.45310000000001</c:v>
                </c:pt>
                <c:pt idx="8">
                  <c:v>109.0793</c:v>
                </c:pt>
                <c:pt idx="9">
                  <c:v>109.34269999999999</c:v>
                </c:pt>
                <c:pt idx="10">
                  <c:v>107.75230000000001</c:v>
                </c:pt>
                <c:pt idx="11">
                  <c:v>111.9379</c:v>
                </c:pt>
                <c:pt idx="12">
                  <c:v>109.2728</c:v>
                </c:pt>
                <c:pt idx="13">
                  <c:v>112.5299</c:v>
                </c:pt>
                <c:pt idx="14">
                  <c:v>112.0202</c:v>
                </c:pt>
                <c:pt idx="15">
                  <c:v>108.57599999999999</c:v>
                </c:pt>
                <c:pt idx="16">
                  <c:v>109.69799999999999</c:v>
                </c:pt>
                <c:pt idx="17">
                  <c:v>111.8891</c:v>
                </c:pt>
                <c:pt idx="18">
                  <c:v>113.3338</c:v>
                </c:pt>
                <c:pt idx="19">
                  <c:v>114.64019999999999</c:v>
                </c:pt>
                <c:pt idx="20">
                  <c:v>116.2608</c:v>
                </c:pt>
                <c:pt idx="21">
                  <c:v>114.2398</c:v>
                </c:pt>
                <c:pt idx="22">
                  <c:v>118.1421</c:v>
                </c:pt>
                <c:pt idx="23">
                  <c:v>120.0167</c:v>
                </c:pt>
                <c:pt idx="24">
                  <c:v>121</c:v>
                </c:pt>
                <c:pt idx="25">
                  <c:v>122.4816</c:v>
                </c:pt>
                <c:pt idx="26">
                  <c:v>119.4444</c:v>
                </c:pt>
                <c:pt idx="27">
                  <c:v>121.6182</c:v>
                </c:pt>
                <c:pt idx="28">
                  <c:v>122.74850000000001</c:v>
                </c:pt>
                <c:pt idx="29">
                  <c:v>118.7787</c:v>
                </c:pt>
                <c:pt idx="30">
                  <c:v>121.8574</c:v>
                </c:pt>
                <c:pt idx="31">
                  <c:v>119.1426</c:v>
                </c:pt>
                <c:pt idx="32">
                  <c:v>118.8219</c:v>
                </c:pt>
                <c:pt idx="33">
                  <c:v>118.88030000000001</c:v>
                </c:pt>
                <c:pt idx="34">
                  <c:v>118.7328</c:v>
                </c:pt>
                <c:pt idx="35">
                  <c:v>117.86199999999999</c:v>
                </c:pt>
                <c:pt idx="36">
                  <c:v>122.5352</c:v>
                </c:pt>
                <c:pt idx="37">
                  <c:v>119.01309999999999</c:v>
                </c:pt>
                <c:pt idx="38">
                  <c:v>118.8858</c:v>
                </c:pt>
                <c:pt idx="39">
                  <c:v>120.00409999999999</c:v>
                </c:pt>
                <c:pt idx="40">
                  <c:v>119.9663</c:v>
                </c:pt>
                <c:pt idx="41">
                  <c:v>117.7518</c:v>
                </c:pt>
                <c:pt idx="42">
                  <c:v>121.24630000000001</c:v>
                </c:pt>
                <c:pt idx="43">
                  <c:v>122.592</c:v>
                </c:pt>
                <c:pt idx="44">
                  <c:v>116.8022</c:v>
                </c:pt>
                <c:pt idx="45">
                  <c:v>119.1516</c:v>
                </c:pt>
                <c:pt idx="46">
                  <c:v>120.8462</c:v>
                </c:pt>
                <c:pt idx="47">
                  <c:v>119.9679</c:v>
                </c:pt>
                <c:pt idx="48">
                  <c:v>120.8287</c:v>
                </c:pt>
                <c:pt idx="49">
                  <c:v>119.8197</c:v>
                </c:pt>
                <c:pt idx="50">
                  <c:v>117.4622</c:v>
                </c:pt>
                <c:pt idx="51">
                  <c:v>124.0369</c:v>
                </c:pt>
                <c:pt idx="52">
                  <c:v>119.5954</c:v>
                </c:pt>
                <c:pt idx="53">
                  <c:v>122.7221</c:v>
                </c:pt>
                <c:pt idx="54">
                  <c:v>118.60209999999999</c:v>
                </c:pt>
                <c:pt idx="55">
                  <c:v>124.3146</c:v>
                </c:pt>
                <c:pt idx="56">
                  <c:v>120.8065</c:v>
                </c:pt>
                <c:pt idx="57">
                  <c:v>121.49</c:v>
                </c:pt>
                <c:pt idx="58">
                  <c:v>118.8832</c:v>
                </c:pt>
                <c:pt idx="59">
                  <c:v>118.7998</c:v>
                </c:pt>
                <c:pt idx="60">
                  <c:v>120.8723</c:v>
                </c:pt>
                <c:pt idx="61">
                  <c:v>124.1416</c:v>
                </c:pt>
                <c:pt idx="62">
                  <c:v>122.5887</c:v>
                </c:pt>
                <c:pt idx="63">
                  <c:v>128.46700000000001</c:v>
                </c:pt>
                <c:pt idx="64">
                  <c:v>121.8164</c:v>
                </c:pt>
                <c:pt idx="65">
                  <c:v>121.9457</c:v>
                </c:pt>
                <c:pt idx="66">
                  <c:v>122.70010000000001</c:v>
                </c:pt>
                <c:pt idx="67">
                  <c:v>122.4528</c:v>
                </c:pt>
                <c:pt idx="68">
                  <c:v>119.5461</c:v>
                </c:pt>
                <c:pt idx="69">
                  <c:v>123.6754</c:v>
                </c:pt>
                <c:pt idx="70">
                  <c:v>124.13330000000001</c:v>
                </c:pt>
                <c:pt idx="71">
                  <c:v>122.5797</c:v>
                </c:pt>
                <c:pt idx="72">
                  <c:v>123.2058</c:v>
                </c:pt>
                <c:pt idx="73">
                  <c:v>121.8396</c:v>
                </c:pt>
                <c:pt idx="74">
                  <c:v>124.4774</c:v>
                </c:pt>
                <c:pt idx="75">
                  <c:v>122.0806</c:v>
                </c:pt>
                <c:pt idx="76">
                  <c:v>123.34520000000001</c:v>
                </c:pt>
                <c:pt idx="77">
                  <c:v>126.49930000000001</c:v>
                </c:pt>
                <c:pt idx="78">
                  <c:v>124.6923</c:v>
                </c:pt>
                <c:pt idx="79">
                  <c:v>124.1995</c:v>
                </c:pt>
                <c:pt idx="80">
                  <c:v>126.85250000000001</c:v>
                </c:pt>
                <c:pt idx="81">
                  <c:v>123.93600000000001</c:v>
                </c:pt>
                <c:pt idx="82">
                  <c:v>124.4378</c:v>
                </c:pt>
                <c:pt idx="83">
                  <c:v>127.7555</c:v>
                </c:pt>
                <c:pt idx="84">
                  <c:v>129.3493</c:v>
                </c:pt>
                <c:pt idx="85">
                  <c:v>124.4128</c:v>
                </c:pt>
                <c:pt idx="86">
                  <c:v>124.08320000000001</c:v>
                </c:pt>
                <c:pt idx="87">
                  <c:v>132.1465</c:v>
                </c:pt>
                <c:pt idx="88">
                  <c:v>130.5635</c:v>
                </c:pt>
                <c:pt idx="89">
                  <c:v>134.88749999999999</c:v>
                </c:pt>
                <c:pt idx="90">
                  <c:v>139.8211</c:v>
                </c:pt>
                <c:pt idx="91">
                  <c:v>138.0341</c:v>
                </c:pt>
                <c:pt idx="92">
                  <c:v>148.73849999999999</c:v>
                </c:pt>
                <c:pt idx="93">
                  <c:v>146.79830000000001</c:v>
                </c:pt>
                <c:pt idx="94">
                  <c:v>153.77269999999999</c:v>
                </c:pt>
                <c:pt idx="95">
                  <c:v>146.3595</c:v>
                </c:pt>
                <c:pt idx="96">
                  <c:v>146.62960000000001</c:v>
                </c:pt>
                <c:pt idx="97">
                  <c:v>146.37360000000001</c:v>
                </c:pt>
                <c:pt idx="98">
                  <c:v>148.67869999999999</c:v>
                </c:pt>
                <c:pt idx="99">
                  <c:v>151.2184</c:v>
                </c:pt>
                <c:pt idx="100">
                  <c:v>155.1413</c:v>
                </c:pt>
                <c:pt idx="101">
                  <c:v>155.5301</c:v>
                </c:pt>
                <c:pt idx="102">
                  <c:v>152.80279999999999</c:v>
                </c:pt>
                <c:pt idx="103">
                  <c:v>153.9383</c:v>
                </c:pt>
                <c:pt idx="104">
                  <c:v>152.99080000000001</c:v>
                </c:pt>
                <c:pt idx="105">
                  <c:v>155.13509999999999</c:v>
                </c:pt>
                <c:pt idx="106">
                  <c:v>157.74189999999999</c:v>
                </c:pt>
                <c:pt idx="107">
                  <c:v>155.69489999999999</c:v>
                </c:pt>
                <c:pt idx="108">
                  <c:v>155.1797</c:v>
                </c:pt>
                <c:pt idx="109">
                  <c:v>158.69390000000001</c:v>
                </c:pt>
                <c:pt idx="110">
                  <c:v>161.45240000000001</c:v>
                </c:pt>
                <c:pt idx="111">
                  <c:v>157.0231</c:v>
                </c:pt>
                <c:pt idx="112">
                  <c:v>160.28460000000001</c:v>
                </c:pt>
                <c:pt idx="113">
                  <c:v>157.39240000000001</c:v>
                </c:pt>
                <c:pt idx="114">
                  <c:v>155.37289999999999</c:v>
                </c:pt>
                <c:pt idx="115">
                  <c:v>156.9854</c:v>
                </c:pt>
                <c:pt idx="116">
                  <c:v>158.8151</c:v>
                </c:pt>
                <c:pt idx="117">
                  <c:v>157.10159999999999</c:v>
                </c:pt>
                <c:pt idx="118">
                  <c:v>156.77330000000001</c:v>
                </c:pt>
                <c:pt idx="119">
                  <c:v>158.22239999999999</c:v>
                </c:pt>
                <c:pt idx="120">
                  <c:v>158.9365</c:v>
                </c:pt>
                <c:pt idx="121">
                  <c:v>162.53290000000001</c:v>
                </c:pt>
                <c:pt idx="122">
                  <c:v>156.9666</c:v>
                </c:pt>
                <c:pt idx="123">
                  <c:v>161.7672</c:v>
                </c:pt>
                <c:pt idx="124">
                  <c:v>160.12450000000001</c:v>
                </c:pt>
                <c:pt idx="125">
                  <c:v>156.06549999999999</c:v>
                </c:pt>
                <c:pt idx="126">
                  <c:v>156.16319999999999</c:v>
                </c:pt>
                <c:pt idx="127">
                  <c:v>159.22389999999999</c:v>
                </c:pt>
                <c:pt idx="128">
                  <c:v>158.24950000000001</c:v>
                </c:pt>
                <c:pt idx="129">
                  <c:v>156.56379999999999</c:v>
                </c:pt>
                <c:pt idx="130">
                  <c:v>161.9659</c:v>
                </c:pt>
                <c:pt idx="131">
                  <c:v>159.1482</c:v>
                </c:pt>
                <c:pt idx="132">
                  <c:v>161.16059999999999</c:v>
                </c:pt>
                <c:pt idx="133">
                  <c:v>159.226</c:v>
                </c:pt>
                <c:pt idx="134">
                  <c:v>158.63919999999999</c:v>
                </c:pt>
                <c:pt idx="135">
                  <c:v>160.90090000000001</c:v>
                </c:pt>
                <c:pt idx="136">
                  <c:v>163.6448</c:v>
                </c:pt>
                <c:pt idx="137">
                  <c:v>158.46809999999999</c:v>
                </c:pt>
                <c:pt idx="138">
                  <c:v>159.96459999999999</c:v>
                </c:pt>
                <c:pt idx="139">
                  <c:v>161.53960000000001</c:v>
                </c:pt>
                <c:pt idx="140">
                  <c:v>159.27680000000001</c:v>
                </c:pt>
                <c:pt idx="141">
                  <c:v>157.39859999999999</c:v>
                </c:pt>
                <c:pt idx="142">
                  <c:v>159.47739999999999</c:v>
                </c:pt>
                <c:pt idx="143">
                  <c:v>160.3142</c:v>
                </c:pt>
                <c:pt idx="144">
                  <c:v>163.65379999999999</c:v>
                </c:pt>
                <c:pt idx="145">
                  <c:v>161.19710000000001</c:v>
                </c:pt>
                <c:pt idx="146">
                  <c:v>161.6695</c:v>
                </c:pt>
                <c:pt idx="147">
                  <c:v>159.51929999999999</c:v>
                </c:pt>
                <c:pt idx="148">
                  <c:v>164.0137</c:v>
                </c:pt>
                <c:pt idx="149">
                  <c:v>163.21129999999999</c:v>
                </c:pt>
                <c:pt idx="150">
                  <c:v>162.58179999999999</c:v>
                </c:pt>
                <c:pt idx="151">
                  <c:v>162.25540000000001</c:v>
                </c:pt>
                <c:pt idx="152">
                  <c:v>161.4674</c:v>
                </c:pt>
                <c:pt idx="153">
                  <c:v>158.97460000000001</c:v>
                </c:pt>
                <c:pt idx="154">
                  <c:v>161.0959</c:v>
                </c:pt>
                <c:pt idx="155">
                  <c:v>161.429</c:v>
                </c:pt>
                <c:pt idx="156">
                  <c:v>161.22280000000001</c:v>
                </c:pt>
                <c:pt idx="157">
                  <c:v>157.54310000000001</c:v>
                </c:pt>
                <c:pt idx="158">
                  <c:v>156.1542</c:v>
                </c:pt>
                <c:pt idx="159">
                  <c:v>156.965</c:v>
                </c:pt>
                <c:pt idx="160">
                  <c:v>157.20230000000001</c:v>
                </c:pt>
                <c:pt idx="161">
                  <c:v>160.48679999999999</c:v>
                </c:pt>
                <c:pt idx="162">
                  <c:v>158.88059999999999</c:v>
                </c:pt>
                <c:pt idx="163">
                  <c:v>164.60730000000001</c:v>
                </c:pt>
                <c:pt idx="164">
                  <c:v>159.79519999999999</c:v>
                </c:pt>
                <c:pt idx="165">
                  <c:v>165.42920000000001</c:v>
                </c:pt>
                <c:pt idx="166">
                  <c:v>161.96719999999999</c:v>
                </c:pt>
                <c:pt idx="167">
                  <c:v>157.34139999999999</c:v>
                </c:pt>
                <c:pt idx="168">
                  <c:v>158.04929999999999</c:v>
                </c:pt>
                <c:pt idx="169">
                  <c:v>159.1061</c:v>
                </c:pt>
                <c:pt idx="170">
                  <c:v>158.69479999999999</c:v>
                </c:pt>
                <c:pt idx="171">
                  <c:v>157.8639</c:v>
                </c:pt>
                <c:pt idx="172">
                  <c:v>158.94030000000001</c:v>
                </c:pt>
                <c:pt idx="173">
                  <c:v>161.02940000000001</c:v>
                </c:pt>
                <c:pt idx="174">
                  <c:v>162.23310000000001</c:v>
                </c:pt>
                <c:pt idx="175">
                  <c:v>156.99189999999999</c:v>
                </c:pt>
                <c:pt idx="176">
                  <c:v>160.4</c:v>
                </c:pt>
                <c:pt idx="177">
                  <c:v>162.86179999999999</c:v>
                </c:pt>
                <c:pt idx="178">
                  <c:v>158.8261</c:v>
                </c:pt>
                <c:pt idx="179">
                  <c:v>158.33959999999999</c:v>
                </c:pt>
                <c:pt idx="180">
                  <c:v>156.20910000000001</c:v>
                </c:pt>
                <c:pt idx="181">
                  <c:v>162.16929999999999</c:v>
                </c:pt>
                <c:pt idx="182">
                  <c:v>159.87020000000001</c:v>
                </c:pt>
                <c:pt idx="183">
                  <c:v>158.16120000000001</c:v>
                </c:pt>
                <c:pt idx="184">
                  <c:v>157.61330000000001</c:v>
                </c:pt>
                <c:pt idx="185">
                  <c:v>160.95769999999999</c:v>
                </c:pt>
                <c:pt idx="186">
                  <c:v>166.40899999999999</c:v>
                </c:pt>
                <c:pt idx="187">
                  <c:v>159.8297</c:v>
                </c:pt>
                <c:pt idx="188">
                  <c:v>162.63849999999999</c:v>
                </c:pt>
                <c:pt idx="189">
                  <c:v>158.3279</c:v>
                </c:pt>
                <c:pt idx="190">
                  <c:v>161.72559999999999</c:v>
                </c:pt>
                <c:pt idx="191">
                  <c:v>160.4451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F5-4219-98F0-4CDF7D0D3EB7}"/>
            </c:ext>
          </c:extLst>
        </c:ser>
        <c:ser>
          <c:idx val="3"/>
          <c:order val="3"/>
          <c:tx>
            <c:strRef>
              <c:f>'PHL-PASA-3_Mixed Culture'!$AK$1</c:f>
              <c:strCache>
                <c:ptCount val="1"/>
                <c:pt idx="0">
                  <c:v>C04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Culture'!$AK$3:$AK$194</c:f>
              <c:numCache>
                <c:formatCode>General</c:formatCode>
                <c:ptCount val="192"/>
                <c:pt idx="0">
                  <c:v>107.3865</c:v>
                </c:pt>
                <c:pt idx="1">
                  <c:v>105.1378</c:v>
                </c:pt>
                <c:pt idx="2">
                  <c:v>105.8045</c:v>
                </c:pt>
                <c:pt idx="3">
                  <c:v>110.17619999999999</c:v>
                </c:pt>
                <c:pt idx="4">
                  <c:v>107.1046</c:v>
                </c:pt>
                <c:pt idx="5">
                  <c:v>109.74769999999999</c:v>
                </c:pt>
                <c:pt idx="6">
                  <c:v>108.1208</c:v>
                </c:pt>
                <c:pt idx="7">
                  <c:v>115.95399999999999</c:v>
                </c:pt>
                <c:pt idx="8">
                  <c:v>109.7728</c:v>
                </c:pt>
                <c:pt idx="9">
                  <c:v>110.0776</c:v>
                </c:pt>
                <c:pt idx="10">
                  <c:v>112.7958</c:v>
                </c:pt>
                <c:pt idx="11">
                  <c:v>113.52290000000001</c:v>
                </c:pt>
                <c:pt idx="12">
                  <c:v>108.12269999999999</c:v>
                </c:pt>
                <c:pt idx="13">
                  <c:v>109.9898</c:v>
                </c:pt>
                <c:pt idx="14">
                  <c:v>110.8583</c:v>
                </c:pt>
                <c:pt idx="15">
                  <c:v>113.4465</c:v>
                </c:pt>
                <c:pt idx="16">
                  <c:v>109.4316</c:v>
                </c:pt>
                <c:pt idx="17">
                  <c:v>112.2516</c:v>
                </c:pt>
                <c:pt idx="18">
                  <c:v>115.0673</c:v>
                </c:pt>
                <c:pt idx="19">
                  <c:v>118.572</c:v>
                </c:pt>
                <c:pt idx="20">
                  <c:v>117.258</c:v>
                </c:pt>
                <c:pt idx="21">
                  <c:v>120.26390000000001</c:v>
                </c:pt>
                <c:pt idx="22">
                  <c:v>115.4713</c:v>
                </c:pt>
                <c:pt idx="23">
                  <c:v>119.6473</c:v>
                </c:pt>
                <c:pt idx="24">
                  <c:v>117.5698</c:v>
                </c:pt>
                <c:pt idx="25">
                  <c:v>123.48220000000001</c:v>
                </c:pt>
                <c:pt idx="26">
                  <c:v>121.2775</c:v>
                </c:pt>
                <c:pt idx="27">
                  <c:v>119.715</c:v>
                </c:pt>
                <c:pt idx="28">
                  <c:v>122.44029999999999</c:v>
                </c:pt>
                <c:pt idx="29">
                  <c:v>119.8442</c:v>
                </c:pt>
                <c:pt idx="30">
                  <c:v>121.44929999999999</c:v>
                </c:pt>
                <c:pt idx="31">
                  <c:v>120.8156</c:v>
                </c:pt>
                <c:pt idx="32">
                  <c:v>119.047</c:v>
                </c:pt>
                <c:pt idx="33">
                  <c:v>120.0064</c:v>
                </c:pt>
                <c:pt idx="34">
                  <c:v>120.9902</c:v>
                </c:pt>
                <c:pt idx="35">
                  <c:v>117.98350000000001</c:v>
                </c:pt>
                <c:pt idx="36">
                  <c:v>121.4739</c:v>
                </c:pt>
                <c:pt idx="37">
                  <c:v>118.5754</c:v>
                </c:pt>
                <c:pt idx="38">
                  <c:v>116.9918</c:v>
                </c:pt>
                <c:pt idx="39">
                  <c:v>121.7457</c:v>
                </c:pt>
                <c:pt idx="40">
                  <c:v>121.8668</c:v>
                </c:pt>
                <c:pt idx="41">
                  <c:v>122.0008</c:v>
                </c:pt>
                <c:pt idx="42">
                  <c:v>120.41800000000001</c:v>
                </c:pt>
                <c:pt idx="43">
                  <c:v>118.6919</c:v>
                </c:pt>
                <c:pt idx="44">
                  <c:v>125.9611</c:v>
                </c:pt>
                <c:pt idx="45">
                  <c:v>122.6756</c:v>
                </c:pt>
                <c:pt idx="46">
                  <c:v>117.74930000000001</c:v>
                </c:pt>
                <c:pt idx="47">
                  <c:v>119.7403</c:v>
                </c:pt>
                <c:pt idx="48">
                  <c:v>118.3015</c:v>
                </c:pt>
                <c:pt idx="49">
                  <c:v>123.57640000000001</c:v>
                </c:pt>
                <c:pt idx="50">
                  <c:v>126.2677</c:v>
                </c:pt>
                <c:pt idx="51">
                  <c:v>125.3</c:v>
                </c:pt>
                <c:pt idx="52">
                  <c:v>124.9477</c:v>
                </c:pt>
                <c:pt idx="53">
                  <c:v>120.9143</c:v>
                </c:pt>
                <c:pt idx="54">
                  <c:v>122.8404</c:v>
                </c:pt>
                <c:pt idx="55">
                  <c:v>120.1687</c:v>
                </c:pt>
                <c:pt idx="56">
                  <c:v>120.3811</c:v>
                </c:pt>
                <c:pt idx="57">
                  <c:v>121.5874</c:v>
                </c:pt>
                <c:pt idx="58">
                  <c:v>124.66240000000001</c:v>
                </c:pt>
                <c:pt idx="59">
                  <c:v>127.00230000000001</c:v>
                </c:pt>
                <c:pt idx="60">
                  <c:v>127.1588</c:v>
                </c:pt>
                <c:pt idx="61">
                  <c:v>126.48050000000001</c:v>
                </c:pt>
                <c:pt idx="62">
                  <c:v>126.2971</c:v>
                </c:pt>
                <c:pt idx="63">
                  <c:v>126.732</c:v>
                </c:pt>
                <c:pt idx="64">
                  <c:v>125.4922</c:v>
                </c:pt>
                <c:pt idx="65">
                  <c:v>139.05760000000001</c:v>
                </c:pt>
                <c:pt idx="66">
                  <c:v>140.1026</c:v>
                </c:pt>
                <c:pt idx="67">
                  <c:v>134.04400000000001</c:v>
                </c:pt>
                <c:pt idx="68">
                  <c:v>135.5883</c:v>
                </c:pt>
                <c:pt idx="69">
                  <c:v>137.34350000000001</c:v>
                </c:pt>
                <c:pt idx="70">
                  <c:v>151.2741</c:v>
                </c:pt>
                <c:pt idx="71">
                  <c:v>145.7413</c:v>
                </c:pt>
                <c:pt idx="72">
                  <c:v>149.26339999999999</c:v>
                </c:pt>
                <c:pt idx="73">
                  <c:v>151.00229999999999</c:v>
                </c:pt>
                <c:pt idx="74">
                  <c:v>155.95179999999999</c:v>
                </c:pt>
                <c:pt idx="75">
                  <c:v>154.42509999999999</c:v>
                </c:pt>
                <c:pt idx="76">
                  <c:v>158.3151</c:v>
                </c:pt>
                <c:pt idx="77">
                  <c:v>157.89590000000001</c:v>
                </c:pt>
                <c:pt idx="78">
                  <c:v>162.0333</c:v>
                </c:pt>
                <c:pt idx="79">
                  <c:v>162.73769999999999</c:v>
                </c:pt>
                <c:pt idx="80">
                  <c:v>159.96809999999999</c:v>
                </c:pt>
                <c:pt idx="81">
                  <c:v>161.18199999999999</c:v>
                </c:pt>
                <c:pt idx="82">
                  <c:v>161.5308</c:v>
                </c:pt>
                <c:pt idx="83">
                  <c:v>164.35149999999999</c:v>
                </c:pt>
                <c:pt idx="84">
                  <c:v>164.77029999999999</c:v>
                </c:pt>
                <c:pt idx="85">
                  <c:v>160.10040000000001</c:v>
                </c:pt>
                <c:pt idx="86">
                  <c:v>165.4641</c:v>
                </c:pt>
                <c:pt idx="87">
                  <c:v>163.3639</c:v>
                </c:pt>
                <c:pt idx="88">
                  <c:v>166.4761</c:v>
                </c:pt>
                <c:pt idx="89">
                  <c:v>159.39070000000001</c:v>
                </c:pt>
                <c:pt idx="90">
                  <c:v>161.29580000000001</c:v>
                </c:pt>
                <c:pt idx="91">
                  <c:v>158.63900000000001</c:v>
                </c:pt>
                <c:pt idx="92">
                  <c:v>163.6858</c:v>
                </c:pt>
                <c:pt idx="93">
                  <c:v>160.71299999999999</c:v>
                </c:pt>
                <c:pt idx="94">
                  <c:v>162.9435</c:v>
                </c:pt>
                <c:pt idx="95">
                  <c:v>160.2672</c:v>
                </c:pt>
                <c:pt idx="96">
                  <c:v>159.06270000000001</c:v>
                </c:pt>
                <c:pt idx="97">
                  <c:v>162.185</c:v>
                </c:pt>
                <c:pt idx="98">
                  <c:v>162.53870000000001</c:v>
                </c:pt>
                <c:pt idx="99">
                  <c:v>158.79810000000001</c:v>
                </c:pt>
                <c:pt idx="100">
                  <c:v>160.72540000000001</c:v>
                </c:pt>
                <c:pt idx="101">
                  <c:v>158.71010000000001</c:v>
                </c:pt>
                <c:pt idx="102">
                  <c:v>158.37719999999999</c:v>
                </c:pt>
                <c:pt idx="103">
                  <c:v>158.77449999999999</c:v>
                </c:pt>
                <c:pt idx="104">
                  <c:v>159.26910000000001</c:v>
                </c:pt>
                <c:pt idx="105">
                  <c:v>160.66589999999999</c:v>
                </c:pt>
                <c:pt idx="106">
                  <c:v>161.64420000000001</c:v>
                </c:pt>
                <c:pt idx="107">
                  <c:v>162.59829999999999</c:v>
                </c:pt>
                <c:pt idx="108">
                  <c:v>161.35210000000001</c:v>
                </c:pt>
                <c:pt idx="109">
                  <c:v>162.74029999999999</c:v>
                </c:pt>
                <c:pt idx="110">
                  <c:v>162.58709999999999</c:v>
                </c:pt>
                <c:pt idx="111">
                  <c:v>164.26249999999999</c:v>
                </c:pt>
                <c:pt idx="112">
                  <c:v>162.83590000000001</c:v>
                </c:pt>
                <c:pt idx="113">
                  <c:v>161.91370000000001</c:v>
                </c:pt>
                <c:pt idx="114">
                  <c:v>161.69990000000001</c:v>
                </c:pt>
                <c:pt idx="115">
                  <c:v>156.69589999999999</c:v>
                </c:pt>
                <c:pt idx="116">
                  <c:v>161.51419999999999</c:v>
                </c:pt>
                <c:pt idx="117">
                  <c:v>159.0025</c:v>
                </c:pt>
                <c:pt idx="118">
                  <c:v>160.6583</c:v>
                </c:pt>
                <c:pt idx="119">
                  <c:v>158.09309999999999</c:v>
                </c:pt>
                <c:pt idx="120">
                  <c:v>159.9152</c:v>
                </c:pt>
                <c:pt idx="121">
                  <c:v>164.61949999999999</c:v>
                </c:pt>
                <c:pt idx="122">
                  <c:v>160.7002</c:v>
                </c:pt>
                <c:pt idx="123">
                  <c:v>162.3253</c:v>
                </c:pt>
                <c:pt idx="124">
                  <c:v>158.01179999999999</c:v>
                </c:pt>
                <c:pt idx="125">
                  <c:v>158.2944</c:v>
                </c:pt>
                <c:pt idx="126">
                  <c:v>155.7792</c:v>
                </c:pt>
                <c:pt idx="127">
                  <c:v>159.85040000000001</c:v>
                </c:pt>
                <c:pt idx="128">
                  <c:v>158.06739999999999</c:v>
                </c:pt>
                <c:pt idx="129">
                  <c:v>156.0155</c:v>
                </c:pt>
                <c:pt idx="130">
                  <c:v>159.07939999999999</c:v>
                </c:pt>
                <c:pt idx="131">
                  <c:v>162.3064</c:v>
                </c:pt>
                <c:pt idx="132">
                  <c:v>158.0968</c:v>
                </c:pt>
                <c:pt idx="133">
                  <c:v>159.22909999999999</c:v>
                </c:pt>
                <c:pt idx="134">
                  <c:v>159.40350000000001</c:v>
                </c:pt>
                <c:pt idx="135">
                  <c:v>154.75470000000001</c:v>
                </c:pt>
                <c:pt idx="136">
                  <c:v>161.70359999999999</c:v>
                </c:pt>
                <c:pt idx="137">
                  <c:v>159.7724</c:v>
                </c:pt>
                <c:pt idx="138">
                  <c:v>158.41030000000001</c:v>
                </c:pt>
                <c:pt idx="139">
                  <c:v>158.3235</c:v>
                </c:pt>
                <c:pt idx="140">
                  <c:v>158.96109999999999</c:v>
                </c:pt>
                <c:pt idx="141">
                  <c:v>157.76439999999999</c:v>
                </c:pt>
                <c:pt idx="142">
                  <c:v>161.38800000000001</c:v>
                </c:pt>
                <c:pt idx="143">
                  <c:v>156.17420000000001</c:v>
                </c:pt>
                <c:pt idx="144">
                  <c:v>159.19589999999999</c:v>
                </c:pt>
                <c:pt idx="145">
                  <c:v>161.249</c:v>
                </c:pt>
                <c:pt idx="146">
                  <c:v>163.256</c:v>
                </c:pt>
                <c:pt idx="147">
                  <c:v>161.27500000000001</c:v>
                </c:pt>
                <c:pt idx="148">
                  <c:v>163.6215</c:v>
                </c:pt>
                <c:pt idx="149">
                  <c:v>159.65889999999999</c:v>
                </c:pt>
                <c:pt idx="150">
                  <c:v>156.661</c:v>
                </c:pt>
                <c:pt idx="151">
                  <c:v>162.5275</c:v>
                </c:pt>
                <c:pt idx="152">
                  <c:v>161.77549999999999</c:v>
                </c:pt>
                <c:pt idx="153">
                  <c:v>156.30269999999999</c:v>
                </c:pt>
                <c:pt idx="154">
                  <c:v>161.27690000000001</c:v>
                </c:pt>
                <c:pt idx="155">
                  <c:v>159.20760000000001</c:v>
                </c:pt>
                <c:pt idx="156">
                  <c:v>161.97720000000001</c:v>
                </c:pt>
                <c:pt idx="157">
                  <c:v>160.41579999999999</c:v>
                </c:pt>
                <c:pt idx="158">
                  <c:v>158.0624</c:v>
                </c:pt>
                <c:pt idx="159">
                  <c:v>158.5111</c:v>
                </c:pt>
                <c:pt idx="160">
                  <c:v>153.0641</c:v>
                </c:pt>
                <c:pt idx="161">
                  <c:v>158.44829999999999</c:v>
                </c:pt>
                <c:pt idx="162">
                  <c:v>163.89940000000001</c:v>
                </c:pt>
                <c:pt idx="163">
                  <c:v>163.47630000000001</c:v>
                </c:pt>
                <c:pt idx="164">
                  <c:v>159.48929999999999</c:v>
                </c:pt>
                <c:pt idx="165">
                  <c:v>163.71690000000001</c:v>
                </c:pt>
                <c:pt idx="166">
                  <c:v>162.0926</c:v>
                </c:pt>
                <c:pt idx="167">
                  <c:v>156.62469999999999</c:v>
                </c:pt>
                <c:pt idx="168">
                  <c:v>158.13630000000001</c:v>
                </c:pt>
                <c:pt idx="169">
                  <c:v>160.7021</c:v>
                </c:pt>
                <c:pt idx="170">
                  <c:v>161.7234</c:v>
                </c:pt>
                <c:pt idx="171">
                  <c:v>158.84690000000001</c:v>
                </c:pt>
                <c:pt idx="172">
                  <c:v>160.63929999999999</c:v>
                </c:pt>
                <c:pt idx="173">
                  <c:v>160.80869999999999</c:v>
                </c:pt>
                <c:pt idx="174">
                  <c:v>160.64250000000001</c:v>
                </c:pt>
                <c:pt idx="175">
                  <c:v>155.7671</c:v>
                </c:pt>
                <c:pt idx="176">
                  <c:v>158.44309999999999</c:v>
                </c:pt>
                <c:pt idx="177">
                  <c:v>159.68780000000001</c:v>
                </c:pt>
                <c:pt idx="178">
                  <c:v>160.76560000000001</c:v>
                </c:pt>
                <c:pt idx="179">
                  <c:v>160.8853</c:v>
                </c:pt>
                <c:pt idx="180">
                  <c:v>162.56630000000001</c:v>
                </c:pt>
                <c:pt idx="181">
                  <c:v>158.7105</c:v>
                </c:pt>
                <c:pt idx="182">
                  <c:v>160.68289999999999</c:v>
                </c:pt>
                <c:pt idx="183">
                  <c:v>161.8219</c:v>
                </c:pt>
                <c:pt idx="184">
                  <c:v>160.94130000000001</c:v>
                </c:pt>
                <c:pt idx="185">
                  <c:v>157.3646</c:v>
                </c:pt>
                <c:pt idx="186">
                  <c:v>158.59</c:v>
                </c:pt>
                <c:pt idx="187">
                  <c:v>157.0445</c:v>
                </c:pt>
                <c:pt idx="188">
                  <c:v>163.91560000000001</c:v>
                </c:pt>
                <c:pt idx="189">
                  <c:v>160.446</c:v>
                </c:pt>
                <c:pt idx="190">
                  <c:v>160.6138</c:v>
                </c:pt>
                <c:pt idx="191">
                  <c:v>164.04560000000001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2F5-4219-98F0-4CDF7D0D3EB7}"/>
            </c:ext>
          </c:extLst>
        </c:ser>
        <c:ser>
          <c:idx val="4"/>
          <c:order val="4"/>
          <c:tx>
            <c:strRef>
              <c:f>'PHL-PASA-3_Mixed Culture'!$AL$1</c:f>
              <c:strCache>
                <c:ptCount val="1"/>
                <c:pt idx="0">
                  <c:v>C05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Culture'!$AL$3:$AL$194</c:f>
              <c:numCache>
                <c:formatCode>General</c:formatCode>
                <c:ptCount val="192"/>
                <c:pt idx="0">
                  <c:v>102.7983</c:v>
                </c:pt>
                <c:pt idx="1">
                  <c:v>106.1465</c:v>
                </c:pt>
                <c:pt idx="2">
                  <c:v>107.06100000000001</c:v>
                </c:pt>
                <c:pt idx="3">
                  <c:v>108.07389999999999</c:v>
                </c:pt>
                <c:pt idx="4">
                  <c:v>107.904</c:v>
                </c:pt>
                <c:pt idx="5">
                  <c:v>108.5254</c:v>
                </c:pt>
                <c:pt idx="6">
                  <c:v>107.7239</c:v>
                </c:pt>
                <c:pt idx="7">
                  <c:v>109.3687</c:v>
                </c:pt>
                <c:pt idx="8">
                  <c:v>107.2697</c:v>
                </c:pt>
                <c:pt idx="9">
                  <c:v>110.2557</c:v>
                </c:pt>
                <c:pt idx="10">
                  <c:v>111.36539999999999</c:v>
                </c:pt>
                <c:pt idx="11">
                  <c:v>109.6377</c:v>
                </c:pt>
                <c:pt idx="12">
                  <c:v>105.6293</c:v>
                </c:pt>
                <c:pt idx="13">
                  <c:v>113.7466</c:v>
                </c:pt>
                <c:pt idx="14">
                  <c:v>107.9346</c:v>
                </c:pt>
                <c:pt idx="15">
                  <c:v>111.0412</c:v>
                </c:pt>
                <c:pt idx="16">
                  <c:v>108.88249999999999</c:v>
                </c:pt>
                <c:pt idx="17">
                  <c:v>112.5514</c:v>
                </c:pt>
                <c:pt idx="18">
                  <c:v>115.35809999999999</c:v>
                </c:pt>
                <c:pt idx="19">
                  <c:v>115.3592</c:v>
                </c:pt>
                <c:pt idx="20">
                  <c:v>113.7792</c:v>
                </c:pt>
                <c:pt idx="21">
                  <c:v>118.78360000000001</c:v>
                </c:pt>
                <c:pt idx="22">
                  <c:v>118.05410000000001</c:v>
                </c:pt>
                <c:pt idx="23">
                  <c:v>114.2182</c:v>
                </c:pt>
                <c:pt idx="24">
                  <c:v>118.9258</c:v>
                </c:pt>
                <c:pt idx="25">
                  <c:v>118.4632</c:v>
                </c:pt>
                <c:pt idx="26">
                  <c:v>122.7362</c:v>
                </c:pt>
                <c:pt idx="27">
                  <c:v>120.5496</c:v>
                </c:pt>
                <c:pt idx="28">
                  <c:v>120.92059999999999</c:v>
                </c:pt>
                <c:pt idx="29">
                  <c:v>117.46299999999999</c:v>
                </c:pt>
                <c:pt idx="30">
                  <c:v>120.2658</c:v>
                </c:pt>
                <c:pt idx="31">
                  <c:v>119.7705</c:v>
                </c:pt>
                <c:pt idx="32">
                  <c:v>121.8233</c:v>
                </c:pt>
                <c:pt idx="33">
                  <c:v>119.42270000000001</c:v>
                </c:pt>
                <c:pt idx="34">
                  <c:v>118.0343</c:v>
                </c:pt>
                <c:pt idx="35">
                  <c:v>118.33920000000001</c:v>
                </c:pt>
                <c:pt idx="36">
                  <c:v>118.1657</c:v>
                </c:pt>
                <c:pt idx="37">
                  <c:v>117.8613</c:v>
                </c:pt>
                <c:pt idx="38">
                  <c:v>116.38160000000001</c:v>
                </c:pt>
                <c:pt idx="39">
                  <c:v>117.87739999999999</c:v>
                </c:pt>
                <c:pt idx="40">
                  <c:v>119.15519999999999</c:v>
                </c:pt>
                <c:pt idx="41">
                  <c:v>119.61790000000001</c:v>
                </c:pt>
                <c:pt idx="42">
                  <c:v>122.5789</c:v>
                </c:pt>
                <c:pt idx="43">
                  <c:v>117.9684</c:v>
                </c:pt>
                <c:pt idx="44">
                  <c:v>119.447</c:v>
                </c:pt>
                <c:pt idx="45">
                  <c:v>116.3802</c:v>
                </c:pt>
                <c:pt idx="46">
                  <c:v>116.7466</c:v>
                </c:pt>
                <c:pt idx="47">
                  <c:v>119.7761</c:v>
                </c:pt>
                <c:pt idx="48">
                  <c:v>119.1525</c:v>
                </c:pt>
                <c:pt idx="49">
                  <c:v>120.1606</c:v>
                </c:pt>
                <c:pt idx="50">
                  <c:v>119.10599999999999</c:v>
                </c:pt>
                <c:pt idx="51">
                  <c:v>119.16459999999999</c:v>
                </c:pt>
                <c:pt idx="52">
                  <c:v>118.6793</c:v>
                </c:pt>
                <c:pt idx="53">
                  <c:v>120.7196</c:v>
                </c:pt>
                <c:pt idx="54">
                  <c:v>119.7252</c:v>
                </c:pt>
                <c:pt idx="55">
                  <c:v>122.63339999999999</c:v>
                </c:pt>
                <c:pt idx="56">
                  <c:v>118.6902</c:v>
                </c:pt>
                <c:pt idx="57">
                  <c:v>118.6326</c:v>
                </c:pt>
                <c:pt idx="58">
                  <c:v>120.8445</c:v>
                </c:pt>
                <c:pt idx="59">
                  <c:v>118.1434</c:v>
                </c:pt>
                <c:pt idx="60">
                  <c:v>123.7688</c:v>
                </c:pt>
                <c:pt idx="61">
                  <c:v>121.59059999999999</c:v>
                </c:pt>
                <c:pt idx="62">
                  <c:v>120.2448</c:v>
                </c:pt>
                <c:pt idx="63">
                  <c:v>119.1824</c:v>
                </c:pt>
                <c:pt idx="64">
                  <c:v>122.2898</c:v>
                </c:pt>
                <c:pt idx="65">
                  <c:v>123.51430000000001</c:v>
                </c:pt>
                <c:pt idx="66">
                  <c:v>118.2616</c:v>
                </c:pt>
                <c:pt idx="67">
                  <c:v>123.01600000000001</c:v>
                </c:pt>
                <c:pt idx="68">
                  <c:v>125.24209999999999</c:v>
                </c:pt>
                <c:pt idx="69">
                  <c:v>120.0134</c:v>
                </c:pt>
                <c:pt idx="70">
                  <c:v>120.4132</c:v>
                </c:pt>
                <c:pt idx="71">
                  <c:v>125.0274</c:v>
                </c:pt>
                <c:pt idx="72">
                  <c:v>119.9838</c:v>
                </c:pt>
                <c:pt idx="73">
                  <c:v>128.1052</c:v>
                </c:pt>
                <c:pt idx="74">
                  <c:v>125.0125</c:v>
                </c:pt>
                <c:pt idx="75">
                  <c:v>131.56280000000001</c:v>
                </c:pt>
                <c:pt idx="76">
                  <c:v>126.6803</c:v>
                </c:pt>
                <c:pt idx="77">
                  <c:v>131.203</c:v>
                </c:pt>
                <c:pt idx="78">
                  <c:v>131.77500000000001</c:v>
                </c:pt>
                <c:pt idx="79">
                  <c:v>133.58269999999999</c:v>
                </c:pt>
                <c:pt idx="80">
                  <c:v>140.63720000000001</c:v>
                </c:pt>
                <c:pt idx="81">
                  <c:v>144.4504</c:v>
                </c:pt>
                <c:pt idx="82">
                  <c:v>154.7088</c:v>
                </c:pt>
                <c:pt idx="83">
                  <c:v>157.78809999999999</c:v>
                </c:pt>
                <c:pt idx="84">
                  <c:v>161.83500000000001</c:v>
                </c:pt>
                <c:pt idx="85">
                  <c:v>167.53559999999999</c:v>
                </c:pt>
                <c:pt idx="86">
                  <c:v>165.80330000000001</c:v>
                </c:pt>
                <c:pt idx="87">
                  <c:v>169.82419999999999</c:v>
                </c:pt>
                <c:pt idx="88">
                  <c:v>168.96190000000001</c:v>
                </c:pt>
                <c:pt idx="89">
                  <c:v>169.94059999999999</c:v>
                </c:pt>
                <c:pt idx="90">
                  <c:v>166.54140000000001</c:v>
                </c:pt>
                <c:pt idx="91">
                  <c:v>169.25380000000001</c:v>
                </c:pt>
                <c:pt idx="92">
                  <c:v>163.16540000000001</c:v>
                </c:pt>
                <c:pt idx="93">
                  <c:v>166.18</c:v>
                </c:pt>
                <c:pt idx="94">
                  <c:v>167.87739999999999</c:v>
                </c:pt>
                <c:pt idx="95">
                  <c:v>164.4349</c:v>
                </c:pt>
                <c:pt idx="96">
                  <c:v>165.69200000000001</c:v>
                </c:pt>
                <c:pt idx="97">
                  <c:v>164.1225</c:v>
                </c:pt>
                <c:pt idx="98">
                  <c:v>166.5034</c:v>
                </c:pt>
                <c:pt idx="99">
                  <c:v>165.3629</c:v>
                </c:pt>
                <c:pt idx="100">
                  <c:v>162.6157</c:v>
                </c:pt>
                <c:pt idx="101">
                  <c:v>160.69470000000001</c:v>
                </c:pt>
                <c:pt idx="102">
                  <c:v>165.58150000000001</c:v>
                </c:pt>
                <c:pt idx="103">
                  <c:v>164.97669999999999</c:v>
                </c:pt>
                <c:pt idx="104">
                  <c:v>165.33369999999999</c:v>
                </c:pt>
                <c:pt idx="105">
                  <c:v>167.10499999999999</c:v>
                </c:pt>
                <c:pt idx="106">
                  <c:v>165.83320000000001</c:v>
                </c:pt>
                <c:pt idx="107">
                  <c:v>165.0564</c:v>
                </c:pt>
                <c:pt idx="108">
                  <c:v>163.9196</c:v>
                </c:pt>
                <c:pt idx="109">
                  <c:v>166.40360000000001</c:v>
                </c:pt>
                <c:pt idx="110">
                  <c:v>162.20429999999999</c:v>
                </c:pt>
                <c:pt idx="111">
                  <c:v>165.0754</c:v>
                </c:pt>
                <c:pt idx="112">
                  <c:v>162.23500000000001</c:v>
                </c:pt>
                <c:pt idx="113">
                  <c:v>162.9563</c:v>
                </c:pt>
                <c:pt idx="114">
                  <c:v>164.93680000000001</c:v>
                </c:pt>
                <c:pt idx="115">
                  <c:v>165.28790000000001</c:v>
                </c:pt>
                <c:pt idx="116">
                  <c:v>168.4074</c:v>
                </c:pt>
                <c:pt idx="117">
                  <c:v>166.5428</c:v>
                </c:pt>
                <c:pt idx="118">
                  <c:v>168.23660000000001</c:v>
                </c:pt>
                <c:pt idx="119">
                  <c:v>167.49260000000001</c:v>
                </c:pt>
                <c:pt idx="120">
                  <c:v>162.82490000000001</c:v>
                </c:pt>
                <c:pt idx="121">
                  <c:v>166.26089999999999</c:v>
                </c:pt>
                <c:pt idx="122">
                  <c:v>166.2527</c:v>
                </c:pt>
                <c:pt idx="123">
                  <c:v>163.15819999999999</c:v>
                </c:pt>
                <c:pt idx="124">
                  <c:v>167.34809999999999</c:v>
                </c:pt>
                <c:pt idx="125">
                  <c:v>164.21360000000001</c:v>
                </c:pt>
                <c:pt idx="126">
                  <c:v>168.5147</c:v>
                </c:pt>
                <c:pt idx="127">
                  <c:v>163.54140000000001</c:v>
                </c:pt>
                <c:pt idx="128">
                  <c:v>165.7039</c:v>
                </c:pt>
                <c:pt idx="129">
                  <c:v>163.72290000000001</c:v>
                </c:pt>
                <c:pt idx="130">
                  <c:v>170.9528</c:v>
                </c:pt>
                <c:pt idx="131">
                  <c:v>164.97669999999999</c:v>
                </c:pt>
                <c:pt idx="132">
                  <c:v>165.2235</c:v>
                </c:pt>
                <c:pt idx="133">
                  <c:v>163.69479999999999</c:v>
                </c:pt>
                <c:pt idx="134">
                  <c:v>161.0162</c:v>
                </c:pt>
                <c:pt idx="135">
                  <c:v>167.52940000000001</c:v>
                </c:pt>
                <c:pt idx="136">
                  <c:v>161.55000000000001</c:v>
                </c:pt>
                <c:pt idx="137">
                  <c:v>164.4316</c:v>
                </c:pt>
                <c:pt idx="138">
                  <c:v>163.48070000000001</c:v>
                </c:pt>
                <c:pt idx="139">
                  <c:v>163.9744</c:v>
                </c:pt>
                <c:pt idx="140">
                  <c:v>164.09960000000001</c:v>
                </c:pt>
                <c:pt idx="141">
                  <c:v>166.96549999999999</c:v>
                </c:pt>
                <c:pt idx="142">
                  <c:v>165.91569999999999</c:v>
                </c:pt>
                <c:pt idx="143">
                  <c:v>164.06469999999999</c:v>
                </c:pt>
                <c:pt idx="144">
                  <c:v>165.90629999999999</c:v>
                </c:pt>
                <c:pt idx="145">
                  <c:v>165.804</c:v>
                </c:pt>
                <c:pt idx="146">
                  <c:v>163.8768</c:v>
                </c:pt>
                <c:pt idx="147">
                  <c:v>161.6968</c:v>
                </c:pt>
                <c:pt idx="148">
                  <c:v>168.55119999999999</c:v>
                </c:pt>
                <c:pt idx="149">
                  <c:v>166.21690000000001</c:v>
                </c:pt>
                <c:pt idx="150">
                  <c:v>166.99529999999999</c:v>
                </c:pt>
                <c:pt idx="151">
                  <c:v>161.63720000000001</c:v>
                </c:pt>
                <c:pt idx="152">
                  <c:v>164.39099999999999</c:v>
                </c:pt>
                <c:pt idx="153">
                  <c:v>163.11709999999999</c:v>
                </c:pt>
                <c:pt idx="154">
                  <c:v>161.49860000000001</c:v>
                </c:pt>
                <c:pt idx="155">
                  <c:v>163.57669999999999</c:v>
                </c:pt>
                <c:pt idx="156">
                  <c:v>166.0326</c:v>
                </c:pt>
                <c:pt idx="157">
                  <c:v>167.29230000000001</c:v>
                </c:pt>
                <c:pt idx="158">
                  <c:v>165.8175</c:v>
                </c:pt>
                <c:pt idx="159">
                  <c:v>165.47329999999999</c:v>
                </c:pt>
                <c:pt idx="160">
                  <c:v>163.06200000000001</c:v>
                </c:pt>
                <c:pt idx="161">
                  <c:v>166.30369999999999</c:v>
                </c:pt>
                <c:pt idx="162">
                  <c:v>164.55510000000001</c:v>
                </c:pt>
                <c:pt idx="163">
                  <c:v>165.0384</c:v>
                </c:pt>
                <c:pt idx="164">
                  <c:v>166.8759</c:v>
                </c:pt>
                <c:pt idx="165">
                  <c:v>167.85390000000001</c:v>
                </c:pt>
                <c:pt idx="166">
                  <c:v>166.26320000000001</c:v>
                </c:pt>
                <c:pt idx="167">
                  <c:v>164.87090000000001</c:v>
                </c:pt>
                <c:pt idx="168">
                  <c:v>165.72040000000001</c:v>
                </c:pt>
                <c:pt idx="169">
                  <c:v>164.84880000000001</c:v>
                </c:pt>
                <c:pt idx="170">
                  <c:v>167.3449</c:v>
                </c:pt>
                <c:pt idx="171">
                  <c:v>164.78450000000001</c:v>
                </c:pt>
                <c:pt idx="172">
                  <c:v>169.17910000000001</c:v>
                </c:pt>
                <c:pt idx="173">
                  <c:v>167.2073</c:v>
                </c:pt>
                <c:pt idx="174">
                  <c:v>166.74590000000001</c:v>
                </c:pt>
                <c:pt idx="175">
                  <c:v>168.6294</c:v>
                </c:pt>
                <c:pt idx="176">
                  <c:v>169.696</c:v>
                </c:pt>
                <c:pt idx="177">
                  <c:v>170.20769999999999</c:v>
                </c:pt>
                <c:pt idx="178">
                  <c:v>162.76159999999999</c:v>
                </c:pt>
                <c:pt idx="179">
                  <c:v>163.93790000000001</c:v>
                </c:pt>
                <c:pt idx="180">
                  <c:v>168.28659999999999</c:v>
                </c:pt>
                <c:pt idx="181">
                  <c:v>166.4522</c:v>
                </c:pt>
                <c:pt idx="182">
                  <c:v>163.89500000000001</c:v>
                </c:pt>
                <c:pt idx="183">
                  <c:v>167.95310000000001</c:v>
                </c:pt>
                <c:pt idx="184">
                  <c:v>163.6473</c:v>
                </c:pt>
                <c:pt idx="185">
                  <c:v>164.88509999999999</c:v>
                </c:pt>
                <c:pt idx="186">
                  <c:v>166.87690000000001</c:v>
                </c:pt>
                <c:pt idx="187">
                  <c:v>165.23849999999999</c:v>
                </c:pt>
                <c:pt idx="188">
                  <c:v>168.3442</c:v>
                </c:pt>
                <c:pt idx="189">
                  <c:v>166.00219999999999</c:v>
                </c:pt>
                <c:pt idx="190">
                  <c:v>168.07919999999999</c:v>
                </c:pt>
                <c:pt idx="191">
                  <c:v>164.8168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2F5-4219-98F0-4CDF7D0D3EB7}"/>
            </c:ext>
          </c:extLst>
        </c:ser>
        <c:ser>
          <c:idx val="5"/>
          <c:order val="5"/>
          <c:tx>
            <c:strRef>
              <c:f>'PHL-PASA-3_Mixed Culture'!$AM$1</c:f>
              <c:strCache>
                <c:ptCount val="1"/>
                <c:pt idx="0">
                  <c:v>C06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Culture'!$AM$3:$AM$194</c:f>
              <c:numCache>
                <c:formatCode>General</c:formatCode>
                <c:ptCount val="192"/>
                <c:pt idx="0">
                  <c:v>102.5989</c:v>
                </c:pt>
                <c:pt idx="1">
                  <c:v>108.0904</c:v>
                </c:pt>
                <c:pt idx="2">
                  <c:v>108.06480000000001</c:v>
                </c:pt>
                <c:pt idx="3">
                  <c:v>101.6067</c:v>
                </c:pt>
                <c:pt idx="4">
                  <c:v>107.7009</c:v>
                </c:pt>
                <c:pt idx="5">
                  <c:v>104.381</c:v>
                </c:pt>
                <c:pt idx="6">
                  <c:v>108.0441</c:v>
                </c:pt>
                <c:pt idx="7">
                  <c:v>109.1421</c:v>
                </c:pt>
                <c:pt idx="8">
                  <c:v>106.4004</c:v>
                </c:pt>
                <c:pt idx="9">
                  <c:v>108.36450000000001</c:v>
                </c:pt>
                <c:pt idx="10">
                  <c:v>107.2923</c:v>
                </c:pt>
                <c:pt idx="11">
                  <c:v>109.5877</c:v>
                </c:pt>
                <c:pt idx="12">
                  <c:v>105.06229999999999</c:v>
                </c:pt>
                <c:pt idx="13">
                  <c:v>111.02030000000001</c:v>
                </c:pt>
                <c:pt idx="14">
                  <c:v>107.16379999999999</c:v>
                </c:pt>
                <c:pt idx="15">
                  <c:v>108.8372</c:v>
                </c:pt>
                <c:pt idx="16">
                  <c:v>108.9221</c:v>
                </c:pt>
                <c:pt idx="17">
                  <c:v>108.6769</c:v>
                </c:pt>
                <c:pt idx="18">
                  <c:v>112.43980000000001</c:v>
                </c:pt>
                <c:pt idx="19">
                  <c:v>115.9256</c:v>
                </c:pt>
                <c:pt idx="20">
                  <c:v>114.61020000000001</c:v>
                </c:pt>
                <c:pt idx="21">
                  <c:v>115.44540000000001</c:v>
                </c:pt>
                <c:pt idx="22">
                  <c:v>111.90560000000001</c:v>
                </c:pt>
                <c:pt idx="23">
                  <c:v>115.5314</c:v>
                </c:pt>
                <c:pt idx="24">
                  <c:v>115.2589</c:v>
                </c:pt>
                <c:pt idx="25">
                  <c:v>116.1173</c:v>
                </c:pt>
                <c:pt idx="26">
                  <c:v>116.71339999999999</c:v>
                </c:pt>
                <c:pt idx="27">
                  <c:v>117.8955</c:v>
                </c:pt>
                <c:pt idx="28">
                  <c:v>118.78230000000001</c:v>
                </c:pt>
                <c:pt idx="29">
                  <c:v>123.8321</c:v>
                </c:pt>
                <c:pt idx="30">
                  <c:v>122.0934</c:v>
                </c:pt>
                <c:pt idx="31">
                  <c:v>120.5458</c:v>
                </c:pt>
                <c:pt idx="32">
                  <c:v>120.32429999999999</c:v>
                </c:pt>
                <c:pt idx="33">
                  <c:v>115.7997</c:v>
                </c:pt>
                <c:pt idx="34">
                  <c:v>115.6066</c:v>
                </c:pt>
                <c:pt idx="35">
                  <c:v>116.5395</c:v>
                </c:pt>
                <c:pt idx="36">
                  <c:v>116.82680000000001</c:v>
                </c:pt>
                <c:pt idx="37">
                  <c:v>115.61539999999999</c:v>
                </c:pt>
                <c:pt idx="38">
                  <c:v>115.86199999999999</c:v>
                </c:pt>
                <c:pt idx="39">
                  <c:v>116.3421</c:v>
                </c:pt>
                <c:pt idx="40">
                  <c:v>120.2704</c:v>
                </c:pt>
                <c:pt idx="41">
                  <c:v>116.99209999999999</c:v>
                </c:pt>
                <c:pt idx="42">
                  <c:v>117.6121</c:v>
                </c:pt>
                <c:pt idx="43">
                  <c:v>117.8002</c:v>
                </c:pt>
                <c:pt idx="44">
                  <c:v>117.78579999999999</c:v>
                </c:pt>
                <c:pt idx="45">
                  <c:v>117.66800000000001</c:v>
                </c:pt>
                <c:pt idx="46">
                  <c:v>118.84699999999999</c:v>
                </c:pt>
                <c:pt idx="47">
                  <c:v>119.7603</c:v>
                </c:pt>
                <c:pt idx="48">
                  <c:v>121.0603</c:v>
                </c:pt>
                <c:pt idx="49">
                  <c:v>119.6801</c:v>
                </c:pt>
                <c:pt idx="50">
                  <c:v>118.33750000000001</c:v>
                </c:pt>
                <c:pt idx="51">
                  <c:v>115.081</c:v>
                </c:pt>
                <c:pt idx="52">
                  <c:v>116.48439999999999</c:v>
                </c:pt>
                <c:pt idx="53">
                  <c:v>120.3322</c:v>
                </c:pt>
                <c:pt idx="54">
                  <c:v>120.03879999999999</c:v>
                </c:pt>
                <c:pt idx="55">
                  <c:v>120.6236</c:v>
                </c:pt>
                <c:pt idx="56">
                  <c:v>121.5189</c:v>
                </c:pt>
                <c:pt idx="57">
                  <c:v>122.5727</c:v>
                </c:pt>
                <c:pt idx="58">
                  <c:v>123.3212</c:v>
                </c:pt>
                <c:pt idx="59">
                  <c:v>124.69750000000001</c:v>
                </c:pt>
                <c:pt idx="60">
                  <c:v>129.15090000000001</c:v>
                </c:pt>
                <c:pt idx="61">
                  <c:v>125.33369999999999</c:v>
                </c:pt>
                <c:pt idx="62">
                  <c:v>129.40199999999999</c:v>
                </c:pt>
                <c:pt idx="63">
                  <c:v>128.97710000000001</c:v>
                </c:pt>
                <c:pt idx="64">
                  <c:v>128.5</c:v>
                </c:pt>
                <c:pt idx="65">
                  <c:v>129.4221</c:v>
                </c:pt>
                <c:pt idx="66">
                  <c:v>132.98929999999999</c:v>
                </c:pt>
                <c:pt idx="67">
                  <c:v>132.83150000000001</c:v>
                </c:pt>
                <c:pt idx="68">
                  <c:v>134.64490000000001</c:v>
                </c:pt>
                <c:pt idx="69">
                  <c:v>132.90119999999999</c:v>
                </c:pt>
                <c:pt idx="70">
                  <c:v>134.13</c:v>
                </c:pt>
                <c:pt idx="71">
                  <c:v>135.6696</c:v>
                </c:pt>
                <c:pt idx="72">
                  <c:v>132.98689999999999</c:v>
                </c:pt>
                <c:pt idx="73">
                  <c:v>140.6885</c:v>
                </c:pt>
                <c:pt idx="74">
                  <c:v>139.946</c:v>
                </c:pt>
                <c:pt idx="75">
                  <c:v>140.40790000000001</c:v>
                </c:pt>
                <c:pt idx="76">
                  <c:v>145.45869999999999</c:v>
                </c:pt>
                <c:pt idx="77">
                  <c:v>145.51159999999999</c:v>
                </c:pt>
                <c:pt idx="78">
                  <c:v>147.4776</c:v>
                </c:pt>
                <c:pt idx="79">
                  <c:v>146.3312</c:v>
                </c:pt>
                <c:pt idx="80">
                  <c:v>144.89680000000001</c:v>
                </c:pt>
                <c:pt idx="81">
                  <c:v>146.5027</c:v>
                </c:pt>
                <c:pt idx="82">
                  <c:v>145.99780000000001</c:v>
                </c:pt>
                <c:pt idx="83">
                  <c:v>148.04929999999999</c:v>
                </c:pt>
                <c:pt idx="84">
                  <c:v>143.9067</c:v>
                </c:pt>
                <c:pt idx="85">
                  <c:v>148.72040000000001</c:v>
                </c:pt>
                <c:pt idx="86">
                  <c:v>151.39060000000001</c:v>
                </c:pt>
                <c:pt idx="87">
                  <c:v>147.96010000000001</c:v>
                </c:pt>
                <c:pt idx="88">
                  <c:v>150.67429999999999</c:v>
                </c:pt>
                <c:pt idx="89">
                  <c:v>149.17349999999999</c:v>
                </c:pt>
                <c:pt idx="90">
                  <c:v>156.77510000000001</c:v>
                </c:pt>
                <c:pt idx="91">
                  <c:v>160.56950000000001</c:v>
                </c:pt>
                <c:pt idx="92">
                  <c:v>150.24359999999999</c:v>
                </c:pt>
                <c:pt idx="93">
                  <c:v>162.96690000000001</c:v>
                </c:pt>
                <c:pt idx="94">
                  <c:v>159.27690000000001</c:v>
                </c:pt>
                <c:pt idx="95">
                  <c:v>163.5641</c:v>
                </c:pt>
                <c:pt idx="96">
                  <c:v>164.42320000000001</c:v>
                </c:pt>
                <c:pt idx="97">
                  <c:v>169.90539999999999</c:v>
                </c:pt>
                <c:pt idx="98">
                  <c:v>165.96299999999999</c:v>
                </c:pt>
                <c:pt idx="99">
                  <c:v>167.4203</c:v>
                </c:pt>
                <c:pt idx="100">
                  <c:v>169.27629999999999</c:v>
                </c:pt>
                <c:pt idx="101">
                  <c:v>165.0864</c:v>
                </c:pt>
                <c:pt idx="102">
                  <c:v>166.81970000000001</c:v>
                </c:pt>
                <c:pt idx="103">
                  <c:v>166.16470000000001</c:v>
                </c:pt>
                <c:pt idx="104">
                  <c:v>166.87629999999999</c:v>
                </c:pt>
                <c:pt idx="105">
                  <c:v>166.5162</c:v>
                </c:pt>
                <c:pt idx="106">
                  <c:v>165.43379999999999</c:v>
                </c:pt>
                <c:pt idx="107">
                  <c:v>168.566</c:v>
                </c:pt>
                <c:pt idx="108">
                  <c:v>165.67689999999999</c:v>
                </c:pt>
                <c:pt idx="109">
                  <c:v>164.08519999999999</c:v>
                </c:pt>
                <c:pt idx="110">
                  <c:v>161.40389999999999</c:v>
                </c:pt>
                <c:pt idx="111">
                  <c:v>165.95840000000001</c:v>
                </c:pt>
                <c:pt idx="112">
                  <c:v>161.3536</c:v>
                </c:pt>
                <c:pt idx="113">
                  <c:v>163.84700000000001</c:v>
                </c:pt>
                <c:pt idx="114">
                  <c:v>164.9264</c:v>
                </c:pt>
                <c:pt idx="115">
                  <c:v>166.61920000000001</c:v>
                </c:pt>
                <c:pt idx="116">
                  <c:v>168.23500000000001</c:v>
                </c:pt>
                <c:pt idx="117">
                  <c:v>165.6995</c:v>
                </c:pt>
                <c:pt idx="118">
                  <c:v>166.5077</c:v>
                </c:pt>
                <c:pt idx="119">
                  <c:v>165.02600000000001</c:v>
                </c:pt>
                <c:pt idx="120">
                  <c:v>164.672</c:v>
                </c:pt>
                <c:pt idx="121">
                  <c:v>161.01480000000001</c:v>
                </c:pt>
                <c:pt idx="122">
                  <c:v>167.33449999999999</c:v>
                </c:pt>
                <c:pt idx="123">
                  <c:v>161.5248</c:v>
                </c:pt>
                <c:pt idx="124">
                  <c:v>165.86439999999999</c:v>
                </c:pt>
                <c:pt idx="125">
                  <c:v>166.6497</c:v>
                </c:pt>
                <c:pt idx="126">
                  <c:v>162.79689999999999</c:v>
                </c:pt>
                <c:pt idx="127">
                  <c:v>166.24440000000001</c:v>
                </c:pt>
                <c:pt idx="128">
                  <c:v>164.75219999999999</c:v>
                </c:pt>
                <c:pt idx="129">
                  <c:v>165.26390000000001</c:v>
                </c:pt>
                <c:pt idx="130">
                  <c:v>164.00380000000001</c:v>
                </c:pt>
                <c:pt idx="131">
                  <c:v>163.12119999999999</c:v>
                </c:pt>
                <c:pt idx="132">
                  <c:v>163.52619999999999</c:v>
                </c:pt>
                <c:pt idx="133">
                  <c:v>166.2903</c:v>
                </c:pt>
                <c:pt idx="134">
                  <c:v>163.0438</c:v>
                </c:pt>
                <c:pt idx="135">
                  <c:v>163.77430000000001</c:v>
                </c:pt>
                <c:pt idx="136">
                  <c:v>162.3476</c:v>
                </c:pt>
                <c:pt idx="137">
                  <c:v>164.875</c:v>
                </c:pt>
                <c:pt idx="138">
                  <c:v>165.2509</c:v>
                </c:pt>
                <c:pt idx="139">
                  <c:v>162.8912</c:v>
                </c:pt>
                <c:pt idx="140">
                  <c:v>166.2801</c:v>
                </c:pt>
                <c:pt idx="141">
                  <c:v>169.92150000000001</c:v>
                </c:pt>
                <c:pt idx="142">
                  <c:v>164.36410000000001</c:v>
                </c:pt>
                <c:pt idx="143">
                  <c:v>166.5093</c:v>
                </c:pt>
                <c:pt idx="144">
                  <c:v>163.8725</c:v>
                </c:pt>
                <c:pt idx="145">
                  <c:v>162.05179999999999</c:v>
                </c:pt>
                <c:pt idx="146">
                  <c:v>165.34049999999999</c:v>
                </c:pt>
                <c:pt idx="147">
                  <c:v>162.17920000000001</c:v>
                </c:pt>
                <c:pt idx="148">
                  <c:v>161.61429999999999</c:v>
                </c:pt>
                <c:pt idx="149">
                  <c:v>167.55080000000001</c:v>
                </c:pt>
                <c:pt idx="150">
                  <c:v>168.86429999999999</c:v>
                </c:pt>
                <c:pt idx="151">
                  <c:v>168.90350000000001</c:v>
                </c:pt>
                <c:pt idx="152">
                  <c:v>166.0204</c:v>
                </c:pt>
                <c:pt idx="153">
                  <c:v>165.20189999999999</c:v>
                </c:pt>
                <c:pt idx="154">
                  <c:v>168.1575</c:v>
                </c:pt>
                <c:pt idx="155">
                  <c:v>165.84399999999999</c:v>
                </c:pt>
                <c:pt idx="156">
                  <c:v>163.17089999999999</c:v>
                </c:pt>
                <c:pt idx="157">
                  <c:v>165.47669999999999</c:v>
                </c:pt>
                <c:pt idx="158">
                  <c:v>167.06739999999999</c:v>
                </c:pt>
                <c:pt idx="159">
                  <c:v>165.79949999999999</c:v>
                </c:pt>
                <c:pt idx="160">
                  <c:v>165.70249999999999</c:v>
                </c:pt>
                <c:pt idx="161">
                  <c:v>163.59229999999999</c:v>
                </c:pt>
                <c:pt idx="162">
                  <c:v>167.4015</c:v>
                </c:pt>
                <c:pt idx="163">
                  <c:v>165.69409999999999</c:v>
                </c:pt>
                <c:pt idx="164">
                  <c:v>166.68029999999999</c:v>
                </c:pt>
                <c:pt idx="165">
                  <c:v>164.21340000000001</c:v>
                </c:pt>
                <c:pt idx="166">
                  <c:v>166.99199999999999</c:v>
                </c:pt>
                <c:pt idx="167">
                  <c:v>169.7919</c:v>
                </c:pt>
                <c:pt idx="168">
                  <c:v>166.56659999999999</c:v>
                </c:pt>
                <c:pt idx="169">
                  <c:v>168.08349999999999</c:v>
                </c:pt>
                <c:pt idx="170">
                  <c:v>166.77449999999999</c:v>
                </c:pt>
                <c:pt idx="171">
                  <c:v>170.3398</c:v>
                </c:pt>
                <c:pt idx="172">
                  <c:v>165.89949999999999</c:v>
                </c:pt>
                <c:pt idx="173">
                  <c:v>165.55969999999999</c:v>
                </c:pt>
                <c:pt idx="174">
                  <c:v>167.52959999999999</c:v>
                </c:pt>
                <c:pt idx="175">
                  <c:v>167.75380000000001</c:v>
                </c:pt>
                <c:pt idx="176">
                  <c:v>169.1977</c:v>
                </c:pt>
                <c:pt idx="177">
                  <c:v>167.03370000000001</c:v>
                </c:pt>
                <c:pt idx="178">
                  <c:v>166.98500000000001</c:v>
                </c:pt>
                <c:pt idx="179">
                  <c:v>165.54830000000001</c:v>
                </c:pt>
                <c:pt idx="180">
                  <c:v>168.7303</c:v>
                </c:pt>
                <c:pt idx="181">
                  <c:v>165.87289999999999</c:v>
                </c:pt>
                <c:pt idx="182">
                  <c:v>166.69120000000001</c:v>
                </c:pt>
                <c:pt idx="183">
                  <c:v>169.05009999999999</c:v>
                </c:pt>
                <c:pt idx="184">
                  <c:v>168.26320000000001</c:v>
                </c:pt>
                <c:pt idx="185">
                  <c:v>167.4716</c:v>
                </c:pt>
                <c:pt idx="186">
                  <c:v>164.53059999999999</c:v>
                </c:pt>
                <c:pt idx="187">
                  <c:v>171.72110000000001</c:v>
                </c:pt>
                <c:pt idx="188">
                  <c:v>167.9057</c:v>
                </c:pt>
                <c:pt idx="189">
                  <c:v>169.99010000000001</c:v>
                </c:pt>
                <c:pt idx="190">
                  <c:v>169.88489999999999</c:v>
                </c:pt>
                <c:pt idx="191">
                  <c:v>166.27099999999999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2F5-4219-98F0-4CDF7D0D3EB7}"/>
            </c:ext>
          </c:extLst>
        </c:ser>
        <c:ser>
          <c:idx val="6"/>
          <c:order val="6"/>
          <c:tx>
            <c:strRef>
              <c:f>'PHL-PASA-3_Mixed Culture'!$AN$1</c:f>
              <c:strCache>
                <c:ptCount val="1"/>
                <c:pt idx="0">
                  <c:v>C07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Culture'!$AN$3:$AN$194</c:f>
              <c:numCache>
                <c:formatCode>General</c:formatCode>
                <c:ptCount val="192"/>
                <c:pt idx="0">
                  <c:v>109.351</c:v>
                </c:pt>
                <c:pt idx="1">
                  <c:v>112.5098</c:v>
                </c:pt>
                <c:pt idx="2">
                  <c:v>110.26600000000001</c:v>
                </c:pt>
                <c:pt idx="3">
                  <c:v>109.446</c:v>
                </c:pt>
                <c:pt idx="4">
                  <c:v>109.9773</c:v>
                </c:pt>
                <c:pt idx="5">
                  <c:v>113.0579</c:v>
                </c:pt>
                <c:pt idx="6">
                  <c:v>110.45140000000001</c:v>
                </c:pt>
                <c:pt idx="7">
                  <c:v>109.7422</c:v>
                </c:pt>
                <c:pt idx="8">
                  <c:v>110.2192</c:v>
                </c:pt>
                <c:pt idx="9">
                  <c:v>109.07689999999999</c:v>
                </c:pt>
                <c:pt idx="10">
                  <c:v>112.14700000000001</c:v>
                </c:pt>
                <c:pt idx="11">
                  <c:v>109.93219999999999</c:v>
                </c:pt>
                <c:pt idx="12">
                  <c:v>111.84</c:v>
                </c:pt>
                <c:pt idx="13">
                  <c:v>115.175</c:v>
                </c:pt>
                <c:pt idx="14">
                  <c:v>110.15519999999999</c:v>
                </c:pt>
                <c:pt idx="15">
                  <c:v>111.148</c:v>
                </c:pt>
                <c:pt idx="16">
                  <c:v>114.15779999999999</c:v>
                </c:pt>
                <c:pt idx="17">
                  <c:v>113.1408</c:v>
                </c:pt>
                <c:pt idx="18">
                  <c:v>115.1127</c:v>
                </c:pt>
                <c:pt idx="19">
                  <c:v>117.9636</c:v>
                </c:pt>
                <c:pt idx="20">
                  <c:v>116.35339999999999</c:v>
                </c:pt>
                <c:pt idx="21">
                  <c:v>117.0925</c:v>
                </c:pt>
                <c:pt idx="22">
                  <c:v>116.6219</c:v>
                </c:pt>
                <c:pt idx="23">
                  <c:v>115.11960000000001</c:v>
                </c:pt>
                <c:pt idx="24">
                  <c:v>116.6438</c:v>
                </c:pt>
                <c:pt idx="25">
                  <c:v>114.6764</c:v>
                </c:pt>
                <c:pt idx="26">
                  <c:v>120.49120000000001</c:v>
                </c:pt>
                <c:pt idx="27">
                  <c:v>120.2758</c:v>
                </c:pt>
                <c:pt idx="28">
                  <c:v>120.93389999999999</c:v>
                </c:pt>
                <c:pt idx="29">
                  <c:v>120.55459999999999</c:v>
                </c:pt>
                <c:pt idx="30">
                  <c:v>123.7308</c:v>
                </c:pt>
                <c:pt idx="31">
                  <c:v>122.423</c:v>
                </c:pt>
                <c:pt idx="32">
                  <c:v>122.0581</c:v>
                </c:pt>
                <c:pt idx="33">
                  <c:v>120.3146</c:v>
                </c:pt>
                <c:pt idx="34">
                  <c:v>117.96680000000001</c:v>
                </c:pt>
                <c:pt idx="35">
                  <c:v>120.655</c:v>
                </c:pt>
                <c:pt idx="36">
                  <c:v>121.9815</c:v>
                </c:pt>
                <c:pt idx="37">
                  <c:v>120.1361</c:v>
                </c:pt>
                <c:pt idx="38">
                  <c:v>119.76479999999999</c:v>
                </c:pt>
                <c:pt idx="39">
                  <c:v>123.0318</c:v>
                </c:pt>
                <c:pt idx="40">
                  <c:v>121.4182</c:v>
                </c:pt>
                <c:pt idx="41">
                  <c:v>123.3871</c:v>
                </c:pt>
                <c:pt idx="42">
                  <c:v>121.9312</c:v>
                </c:pt>
                <c:pt idx="43">
                  <c:v>123.0869</c:v>
                </c:pt>
                <c:pt idx="44">
                  <c:v>123.82429999999999</c:v>
                </c:pt>
                <c:pt idx="45">
                  <c:v>121.3925</c:v>
                </c:pt>
                <c:pt idx="46">
                  <c:v>123.4769</c:v>
                </c:pt>
                <c:pt idx="47">
                  <c:v>120.131</c:v>
                </c:pt>
                <c:pt idx="48">
                  <c:v>119.5441</c:v>
                </c:pt>
                <c:pt idx="49">
                  <c:v>118.9144</c:v>
                </c:pt>
                <c:pt idx="50">
                  <c:v>121.4962</c:v>
                </c:pt>
                <c:pt idx="51">
                  <c:v>119.39619999999999</c:v>
                </c:pt>
                <c:pt idx="52">
                  <c:v>123.3302</c:v>
                </c:pt>
                <c:pt idx="53">
                  <c:v>120.56959999999999</c:v>
                </c:pt>
                <c:pt idx="54">
                  <c:v>122.16589999999999</c:v>
                </c:pt>
                <c:pt idx="55">
                  <c:v>121.58240000000001</c:v>
                </c:pt>
                <c:pt idx="56">
                  <c:v>125.1923</c:v>
                </c:pt>
                <c:pt idx="57">
                  <c:v>122.0946</c:v>
                </c:pt>
                <c:pt idx="58">
                  <c:v>125.3207</c:v>
                </c:pt>
                <c:pt idx="59">
                  <c:v>123.7474</c:v>
                </c:pt>
                <c:pt idx="60">
                  <c:v>122.57550000000001</c:v>
                </c:pt>
                <c:pt idx="61">
                  <c:v>124.01949999999999</c:v>
                </c:pt>
                <c:pt idx="62">
                  <c:v>124.00709999999999</c:v>
                </c:pt>
                <c:pt idx="63">
                  <c:v>130.3364</c:v>
                </c:pt>
                <c:pt idx="64">
                  <c:v>134.1438</c:v>
                </c:pt>
                <c:pt idx="65">
                  <c:v>124.669</c:v>
                </c:pt>
                <c:pt idx="66">
                  <c:v>123.1781</c:v>
                </c:pt>
                <c:pt idx="67">
                  <c:v>131.8553</c:v>
                </c:pt>
                <c:pt idx="68">
                  <c:v>136.27670000000001</c:v>
                </c:pt>
                <c:pt idx="69">
                  <c:v>136.80709999999999</c:v>
                </c:pt>
                <c:pt idx="70">
                  <c:v>125.95359999999999</c:v>
                </c:pt>
                <c:pt idx="71">
                  <c:v>141.36600000000001</c:v>
                </c:pt>
                <c:pt idx="72">
                  <c:v>141.94370000000001</c:v>
                </c:pt>
                <c:pt idx="73">
                  <c:v>146.99619999999999</c:v>
                </c:pt>
                <c:pt idx="74">
                  <c:v>146.5214</c:v>
                </c:pt>
                <c:pt idx="75">
                  <c:v>149.79230000000001</c:v>
                </c:pt>
                <c:pt idx="76">
                  <c:v>156.554</c:v>
                </c:pt>
                <c:pt idx="77">
                  <c:v>158.9616</c:v>
                </c:pt>
                <c:pt idx="78">
                  <c:v>158.80009999999999</c:v>
                </c:pt>
                <c:pt idx="79">
                  <c:v>161.16579999999999</c:v>
                </c:pt>
                <c:pt idx="80">
                  <c:v>162.66480000000001</c:v>
                </c:pt>
                <c:pt idx="81">
                  <c:v>163.2946</c:v>
                </c:pt>
                <c:pt idx="82">
                  <c:v>165.87629999999999</c:v>
                </c:pt>
                <c:pt idx="83">
                  <c:v>159.32640000000001</c:v>
                </c:pt>
                <c:pt idx="84">
                  <c:v>163.15469999999999</c:v>
                </c:pt>
                <c:pt idx="85">
                  <c:v>166.11089999999999</c:v>
                </c:pt>
                <c:pt idx="86">
                  <c:v>168.63990000000001</c:v>
                </c:pt>
                <c:pt idx="87">
                  <c:v>163.06049999999999</c:v>
                </c:pt>
                <c:pt idx="88">
                  <c:v>163.21799999999999</c:v>
                </c:pt>
                <c:pt idx="89">
                  <c:v>166.27459999999999</c:v>
                </c:pt>
                <c:pt idx="90">
                  <c:v>168.44569999999999</c:v>
                </c:pt>
                <c:pt idx="91">
                  <c:v>167.43709999999999</c:v>
                </c:pt>
                <c:pt idx="92">
                  <c:v>164.9631</c:v>
                </c:pt>
                <c:pt idx="93">
                  <c:v>168.25129999999999</c:v>
                </c:pt>
                <c:pt idx="94">
                  <c:v>169.1498</c:v>
                </c:pt>
                <c:pt idx="95">
                  <c:v>170.03710000000001</c:v>
                </c:pt>
                <c:pt idx="96">
                  <c:v>167.38839999999999</c:v>
                </c:pt>
                <c:pt idx="97">
                  <c:v>173.303</c:v>
                </c:pt>
                <c:pt idx="98">
                  <c:v>171.1568</c:v>
                </c:pt>
                <c:pt idx="99">
                  <c:v>169.20939999999999</c:v>
                </c:pt>
                <c:pt idx="100">
                  <c:v>169.54820000000001</c:v>
                </c:pt>
                <c:pt idx="101">
                  <c:v>168.482</c:v>
                </c:pt>
                <c:pt idx="102">
                  <c:v>170.69200000000001</c:v>
                </c:pt>
                <c:pt idx="103">
                  <c:v>164.97819999999999</c:v>
                </c:pt>
                <c:pt idx="104">
                  <c:v>168.0933</c:v>
                </c:pt>
                <c:pt idx="105">
                  <c:v>167.1481</c:v>
                </c:pt>
                <c:pt idx="106">
                  <c:v>169.05240000000001</c:v>
                </c:pt>
                <c:pt idx="107">
                  <c:v>169.16730000000001</c:v>
                </c:pt>
                <c:pt idx="108">
                  <c:v>169.9649</c:v>
                </c:pt>
                <c:pt idx="109">
                  <c:v>164.69120000000001</c:v>
                </c:pt>
                <c:pt idx="110">
                  <c:v>166.55600000000001</c:v>
                </c:pt>
                <c:pt idx="111">
                  <c:v>162.20070000000001</c:v>
                </c:pt>
                <c:pt idx="112">
                  <c:v>167.12950000000001</c:v>
                </c:pt>
                <c:pt idx="113">
                  <c:v>168.1206</c:v>
                </c:pt>
                <c:pt idx="114">
                  <c:v>166.79570000000001</c:v>
                </c:pt>
                <c:pt idx="115">
                  <c:v>170.10079999999999</c:v>
                </c:pt>
                <c:pt idx="116">
                  <c:v>168.90289999999999</c:v>
                </c:pt>
                <c:pt idx="117">
                  <c:v>165.4855</c:v>
                </c:pt>
                <c:pt idx="118">
                  <c:v>166.53309999999999</c:v>
                </c:pt>
                <c:pt idx="119">
                  <c:v>168.79589999999999</c:v>
                </c:pt>
                <c:pt idx="120">
                  <c:v>165.81630000000001</c:v>
                </c:pt>
                <c:pt idx="121">
                  <c:v>162.3092</c:v>
                </c:pt>
                <c:pt idx="122">
                  <c:v>170.71960000000001</c:v>
                </c:pt>
                <c:pt idx="123">
                  <c:v>166.0855</c:v>
                </c:pt>
                <c:pt idx="124">
                  <c:v>172.86609999999999</c:v>
                </c:pt>
                <c:pt idx="125">
                  <c:v>169.12559999999999</c:v>
                </c:pt>
                <c:pt idx="126">
                  <c:v>168.57859999999999</c:v>
                </c:pt>
                <c:pt idx="127">
                  <c:v>166.81030000000001</c:v>
                </c:pt>
                <c:pt idx="128">
                  <c:v>165.06209999999999</c:v>
                </c:pt>
                <c:pt idx="129">
                  <c:v>166.37129999999999</c:v>
                </c:pt>
                <c:pt idx="130">
                  <c:v>169.70509999999999</c:v>
                </c:pt>
                <c:pt idx="131">
                  <c:v>165.3706</c:v>
                </c:pt>
                <c:pt idx="132">
                  <c:v>168.3458</c:v>
                </c:pt>
                <c:pt idx="133">
                  <c:v>170.04580000000001</c:v>
                </c:pt>
                <c:pt idx="134">
                  <c:v>166.8049</c:v>
                </c:pt>
                <c:pt idx="135">
                  <c:v>167.3768</c:v>
                </c:pt>
                <c:pt idx="136">
                  <c:v>164.1215</c:v>
                </c:pt>
                <c:pt idx="137">
                  <c:v>165.7739</c:v>
                </c:pt>
                <c:pt idx="138">
                  <c:v>167.46610000000001</c:v>
                </c:pt>
                <c:pt idx="139">
                  <c:v>169.5283</c:v>
                </c:pt>
                <c:pt idx="140">
                  <c:v>167.536</c:v>
                </c:pt>
                <c:pt idx="141">
                  <c:v>165.4881</c:v>
                </c:pt>
                <c:pt idx="142">
                  <c:v>167.25280000000001</c:v>
                </c:pt>
                <c:pt idx="143">
                  <c:v>168.1523</c:v>
                </c:pt>
                <c:pt idx="144">
                  <c:v>167.35339999999999</c:v>
                </c:pt>
                <c:pt idx="145">
                  <c:v>166.0514</c:v>
                </c:pt>
                <c:pt idx="146">
                  <c:v>167.9265</c:v>
                </c:pt>
                <c:pt idx="147">
                  <c:v>168.67400000000001</c:v>
                </c:pt>
                <c:pt idx="148">
                  <c:v>167.20429999999999</c:v>
                </c:pt>
                <c:pt idx="149">
                  <c:v>169.9152</c:v>
                </c:pt>
                <c:pt idx="150">
                  <c:v>168.4718</c:v>
                </c:pt>
                <c:pt idx="151">
                  <c:v>167.62029999999999</c:v>
                </c:pt>
                <c:pt idx="152">
                  <c:v>166.8638</c:v>
                </c:pt>
                <c:pt idx="153">
                  <c:v>165.9588</c:v>
                </c:pt>
                <c:pt idx="154">
                  <c:v>168.69370000000001</c:v>
                </c:pt>
                <c:pt idx="155">
                  <c:v>168.149</c:v>
                </c:pt>
                <c:pt idx="156">
                  <c:v>166.03440000000001</c:v>
                </c:pt>
                <c:pt idx="157">
                  <c:v>167.10640000000001</c:v>
                </c:pt>
                <c:pt idx="158">
                  <c:v>169.99760000000001</c:v>
                </c:pt>
                <c:pt idx="159">
                  <c:v>169.71340000000001</c:v>
                </c:pt>
                <c:pt idx="160">
                  <c:v>171.4614</c:v>
                </c:pt>
                <c:pt idx="161">
                  <c:v>172.1669</c:v>
                </c:pt>
                <c:pt idx="162">
                  <c:v>170.92660000000001</c:v>
                </c:pt>
                <c:pt idx="163">
                  <c:v>169.36789999999999</c:v>
                </c:pt>
                <c:pt idx="164">
                  <c:v>169.74520000000001</c:v>
                </c:pt>
                <c:pt idx="165">
                  <c:v>170.59119999999999</c:v>
                </c:pt>
                <c:pt idx="166">
                  <c:v>171.74199999999999</c:v>
                </c:pt>
                <c:pt idx="167">
                  <c:v>170.2492</c:v>
                </c:pt>
                <c:pt idx="168">
                  <c:v>172.1037</c:v>
                </c:pt>
                <c:pt idx="169">
                  <c:v>167.1739</c:v>
                </c:pt>
                <c:pt idx="170">
                  <c:v>171.42509999999999</c:v>
                </c:pt>
                <c:pt idx="171">
                  <c:v>170.6737</c:v>
                </c:pt>
                <c:pt idx="172">
                  <c:v>169.59379999999999</c:v>
                </c:pt>
                <c:pt idx="173">
                  <c:v>170.24170000000001</c:v>
                </c:pt>
                <c:pt idx="174">
                  <c:v>169.2071</c:v>
                </c:pt>
                <c:pt idx="175">
                  <c:v>167.92699999999999</c:v>
                </c:pt>
                <c:pt idx="176">
                  <c:v>170.91650000000001</c:v>
                </c:pt>
                <c:pt idx="177">
                  <c:v>168.6806</c:v>
                </c:pt>
                <c:pt idx="178">
                  <c:v>170.58680000000001</c:v>
                </c:pt>
                <c:pt idx="179">
                  <c:v>171.1139</c:v>
                </c:pt>
                <c:pt idx="180">
                  <c:v>169.70070000000001</c:v>
                </c:pt>
                <c:pt idx="181">
                  <c:v>169.58349999999999</c:v>
                </c:pt>
                <c:pt idx="182">
                  <c:v>170.90350000000001</c:v>
                </c:pt>
                <c:pt idx="183">
                  <c:v>172.07480000000001</c:v>
                </c:pt>
                <c:pt idx="184">
                  <c:v>172.82689999999999</c:v>
                </c:pt>
                <c:pt idx="185">
                  <c:v>170.0728</c:v>
                </c:pt>
                <c:pt idx="186">
                  <c:v>167.9032</c:v>
                </c:pt>
                <c:pt idx="187">
                  <c:v>172.9708</c:v>
                </c:pt>
                <c:pt idx="188">
                  <c:v>168.26390000000001</c:v>
                </c:pt>
                <c:pt idx="189">
                  <c:v>168.27950000000001</c:v>
                </c:pt>
                <c:pt idx="190">
                  <c:v>168.41329999999999</c:v>
                </c:pt>
                <c:pt idx="191">
                  <c:v>171.59469999999999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2F5-4219-98F0-4CDF7D0D3EB7}"/>
            </c:ext>
          </c:extLst>
        </c:ser>
        <c:ser>
          <c:idx val="7"/>
          <c:order val="7"/>
          <c:tx>
            <c:strRef>
              <c:f>'PHL-PASA-3_Mixed Culture'!$AO$1</c:f>
              <c:strCache>
                <c:ptCount val="1"/>
                <c:pt idx="0">
                  <c:v>C08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Culture'!$AO$3:$AO$194</c:f>
              <c:numCache>
                <c:formatCode>General</c:formatCode>
                <c:ptCount val="192"/>
                <c:pt idx="0">
                  <c:v>104.1174</c:v>
                </c:pt>
                <c:pt idx="1">
                  <c:v>108.42100000000001</c:v>
                </c:pt>
                <c:pt idx="2">
                  <c:v>107.43559999999999</c:v>
                </c:pt>
                <c:pt idx="3">
                  <c:v>107.0256</c:v>
                </c:pt>
                <c:pt idx="4">
                  <c:v>105.71639999999999</c:v>
                </c:pt>
                <c:pt idx="5">
                  <c:v>109.2131</c:v>
                </c:pt>
                <c:pt idx="6">
                  <c:v>110.64449999999999</c:v>
                </c:pt>
                <c:pt idx="7">
                  <c:v>109.1512</c:v>
                </c:pt>
                <c:pt idx="8">
                  <c:v>110.8432</c:v>
                </c:pt>
                <c:pt idx="9">
                  <c:v>109.6807</c:v>
                </c:pt>
                <c:pt idx="10">
                  <c:v>109.05070000000001</c:v>
                </c:pt>
                <c:pt idx="11">
                  <c:v>106.44450000000001</c:v>
                </c:pt>
                <c:pt idx="12">
                  <c:v>109.1247</c:v>
                </c:pt>
                <c:pt idx="13">
                  <c:v>110.5688</c:v>
                </c:pt>
                <c:pt idx="14">
                  <c:v>110.23699999999999</c:v>
                </c:pt>
                <c:pt idx="15">
                  <c:v>107.98860000000001</c:v>
                </c:pt>
                <c:pt idx="16">
                  <c:v>111.066</c:v>
                </c:pt>
                <c:pt idx="17">
                  <c:v>107.7457</c:v>
                </c:pt>
                <c:pt idx="18">
                  <c:v>114.5881</c:v>
                </c:pt>
                <c:pt idx="19">
                  <c:v>118.5044</c:v>
                </c:pt>
                <c:pt idx="20">
                  <c:v>116.99460000000001</c:v>
                </c:pt>
                <c:pt idx="21">
                  <c:v>119.09610000000001</c:v>
                </c:pt>
                <c:pt idx="22">
                  <c:v>117.032</c:v>
                </c:pt>
                <c:pt idx="23">
                  <c:v>115.29389999999999</c:v>
                </c:pt>
                <c:pt idx="24">
                  <c:v>121.2243</c:v>
                </c:pt>
                <c:pt idx="25">
                  <c:v>121.4752</c:v>
                </c:pt>
                <c:pt idx="26">
                  <c:v>122.2474</c:v>
                </c:pt>
                <c:pt idx="27">
                  <c:v>123.1692</c:v>
                </c:pt>
                <c:pt idx="28">
                  <c:v>121.38120000000001</c:v>
                </c:pt>
                <c:pt idx="29">
                  <c:v>124.3931</c:v>
                </c:pt>
                <c:pt idx="30">
                  <c:v>119.1553</c:v>
                </c:pt>
                <c:pt idx="31">
                  <c:v>120.9165</c:v>
                </c:pt>
                <c:pt idx="32">
                  <c:v>119.0313</c:v>
                </c:pt>
                <c:pt idx="33">
                  <c:v>115.83150000000001</c:v>
                </c:pt>
                <c:pt idx="34">
                  <c:v>118.07</c:v>
                </c:pt>
                <c:pt idx="35">
                  <c:v>118.56229999999999</c:v>
                </c:pt>
                <c:pt idx="36">
                  <c:v>113.2741</c:v>
                </c:pt>
                <c:pt idx="37">
                  <c:v>119.3861</c:v>
                </c:pt>
                <c:pt idx="38">
                  <c:v>118.46810000000001</c:v>
                </c:pt>
                <c:pt idx="39">
                  <c:v>122.1733</c:v>
                </c:pt>
                <c:pt idx="40">
                  <c:v>118.99379999999999</c:v>
                </c:pt>
                <c:pt idx="41">
                  <c:v>118.4383</c:v>
                </c:pt>
                <c:pt idx="42">
                  <c:v>119.11920000000001</c:v>
                </c:pt>
                <c:pt idx="43">
                  <c:v>120.941</c:v>
                </c:pt>
                <c:pt idx="44">
                  <c:v>121.5167</c:v>
                </c:pt>
                <c:pt idx="45">
                  <c:v>121.184</c:v>
                </c:pt>
                <c:pt idx="46">
                  <c:v>121.6207</c:v>
                </c:pt>
                <c:pt idx="47">
                  <c:v>119.22920000000001</c:v>
                </c:pt>
                <c:pt idx="48">
                  <c:v>118.90560000000001</c:v>
                </c:pt>
                <c:pt idx="49">
                  <c:v>121.8386</c:v>
                </c:pt>
                <c:pt idx="50">
                  <c:v>119.77809999999999</c:v>
                </c:pt>
                <c:pt idx="51">
                  <c:v>121.4969</c:v>
                </c:pt>
                <c:pt idx="52">
                  <c:v>121.01390000000001</c:v>
                </c:pt>
                <c:pt idx="53">
                  <c:v>122.1164</c:v>
                </c:pt>
                <c:pt idx="54">
                  <c:v>124.5378</c:v>
                </c:pt>
                <c:pt idx="55">
                  <c:v>128.44720000000001</c:v>
                </c:pt>
                <c:pt idx="56">
                  <c:v>123.7234</c:v>
                </c:pt>
                <c:pt idx="57">
                  <c:v>125.43389999999999</c:v>
                </c:pt>
                <c:pt idx="58">
                  <c:v>124.2256</c:v>
                </c:pt>
                <c:pt idx="59">
                  <c:v>131.12090000000001</c:v>
                </c:pt>
                <c:pt idx="60">
                  <c:v>136.49189999999999</c:v>
                </c:pt>
                <c:pt idx="61">
                  <c:v>141.17740000000001</c:v>
                </c:pt>
                <c:pt idx="62">
                  <c:v>145.94309999999999</c:v>
                </c:pt>
                <c:pt idx="63">
                  <c:v>144.14410000000001</c:v>
                </c:pt>
                <c:pt idx="64">
                  <c:v>148.66290000000001</c:v>
                </c:pt>
                <c:pt idx="65">
                  <c:v>157.5111</c:v>
                </c:pt>
                <c:pt idx="66">
                  <c:v>158.95050000000001</c:v>
                </c:pt>
                <c:pt idx="67">
                  <c:v>156.3458</c:v>
                </c:pt>
                <c:pt idx="68">
                  <c:v>160.56909999999999</c:v>
                </c:pt>
                <c:pt idx="69">
                  <c:v>162.7439</c:v>
                </c:pt>
                <c:pt idx="70">
                  <c:v>170.07650000000001</c:v>
                </c:pt>
                <c:pt idx="71">
                  <c:v>162.23330000000001</c:v>
                </c:pt>
                <c:pt idx="72">
                  <c:v>163.7979</c:v>
                </c:pt>
                <c:pt idx="73">
                  <c:v>162.59299999999999</c:v>
                </c:pt>
                <c:pt idx="74">
                  <c:v>166.38300000000001</c:v>
                </c:pt>
                <c:pt idx="75">
                  <c:v>160.81299999999999</c:v>
                </c:pt>
                <c:pt idx="76">
                  <c:v>166.84370000000001</c:v>
                </c:pt>
                <c:pt idx="77">
                  <c:v>167.9007</c:v>
                </c:pt>
                <c:pt idx="78">
                  <c:v>166.08760000000001</c:v>
                </c:pt>
                <c:pt idx="79">
                  <c:v>164.90719999999999</c:v>
                </c:pt>
                <c:pt idx="80">
                  <c:v>170.631</c:v>
                </c:pt>
                <c:pt idx="81">
                  <c:v>164.26249999999999</c:v>
                </c:pt>
                <c:pt idx="82">
                  <c:v>166.36429999999999</c:v>
                </c:pt>
                <c:pt idx="83">
                  <c:v>166.36240000000001</c:v>
                </c:pt>
                <c:pt idx="84">
                  <c:v>169.4237</c:v>
                </c:pt>
                <c:pt idx="85">
                  <c:v>163.69390000000001</c:v>
                </c:pt>
                <c:pt idx="86">
                  <c:v>165.63829999999999</c:v>
                </c:pt>
                <c:pt idx="87">
                  <c:v>170.2662</c:v>
                </c:pt>
                <c:pt idx="88">
                  <c:v>172.2518</c:v>
                </c:pt>
                <c:pt idx="89">
                  <c:v>171.7336</c:v>
                </c:pt>
                <c:pt idx="90">
                  <c:v>168.34800000000001</c:v>
                </c:pt>
                <c:pt idx="91">
                  <c:v>164.1995</c:v>
                </c:pt>
                <c:pt idx="92">
                  <c:v>170.7482</c:v>
                </c:pt>
                <c:pt idx="93">
                  <c:v>167.8485</c:v>
                </c:pt>
                <c:pt idx="94">
                  <c:v>175.31489999999999</c:v>
                </c:pt>
                <c:pt idx="95">
                  <c:v>168.2457</c:v>
                </c:pt>
                <c:pt idx="96">
                  <c:v>165.50040000000001</c:v>
                </c:pt>
                <c:pt idx="97">
                  <c:v>166.89529999999999</c:v>
                </c:pt>
                <c:pt idx="98">
                  <c:v>170.13810000000001</c:v>
                </c:pt>
                <c:pt idx="99">
                  <c:v>167.80090000000001</c:v>
                </c:pt>
                <c:pt idx="100">
                  <c:v>169.3897</c:v>
                </c:pt>
                <c:pt idx="101">
                  <c:v>170.2747</c:v>
                </c:pt>
                <c:pt idx="102">
                  <c:v>164.27359999999999</c:v>
                </c:pt>
                <c:pt idx="103">
                  <c:v>162.5977</c:v>
                </c:pt>
                <c:pt idx="104">
                  <c:v>165.08609999999999</c:v>
                </c:pt>
                <c:pt idx="105">
                  <c:v>166.2783</c:v>
                </c:pt>
                <c:pt idx="106">
                  <c:v>166.9477</c:v>
                </c:pt>
                <c:pt idx="107">
                  <c:v>168.3845</c:v>
                </c:pt>
                <c:pt idx="108">
                  <c:v>170.60599999999999</c:v>
                </c:pt>
                <c:pt idx="109">
                  <c:v>174.1129</c:v>
                </c:pt>
                <c:pt idx="110">
                  <c:v>170.7098</c:v>
                </c:pt>
                <c:pt idx="111">
                  <c:v>170.28200000000001</c:v>
                </c:pt>
                <c:pt idx="112">
                  <c:v>170.73419999999999</c:v>
                </c:pt>
                <c:pt idx="113">
                  <c:v>167.36529999999999</c:v>
                </c:pt>
                <c:pt idx="114">
                  <c:v>164.78290000000001</c:v>
                </c:pt>
                <c:pt idx="115">
                  <c:v>164.33609999999999</c:v>
                </c:pt>
                <c:pt idx="116">
                  <c:v>171.1516</c:v>
                </c:pt>
                <c:pt idx="117">
                  <c:v>166.97640000000001</c:v>
                </c:pt>
                <c:pt idx="118">
                  <c:v>166.68170000000001</c:v>
                </c:pt>
                <c:pt idx="119">
                  <c:v>170.70840000000001</c:v>
                </c:pt>
                <c:pt idx="120">
                  <c:v>167.18780000000001</c:v>
                </c:pt>
                <c:pt idx="121">
                  <c:v>172.46180000000001</c:v>
                </c:pt>
                <c:pt idx="122">
                  <c:v>166.25380000000001</c:v>
                </c:pt>
                <c:pt idx="123">
                  <c:v>169.91249999999999</c:v>
                </c:pt>
                <c:pt idx="124">
                  <c:v>167.52850000000001</c:v>
                </c:pt>
                <c:pt idx="125">
                  <c:v>162.5882</c:v>
                </c:pt>
                <c:pt idx="126">
                  <c:v>166.34270000000001</c:v>
                </c:pt>
                <c:pt idx="127">
                  <c:v>166.99619999999999</c:v>
                </c:pt>
                <c:pt idx="128">
                  <c:v>166.64689999999999</c:v>
                </c:pt>
                <c:pt idx="129">
                  <c:v>168.48169999999999</c:v>
                </c:pt>
                <c:pt idx="130">
                  <c:v>169.81120000000001</c:v>
                </c:pt>
                <c:pt idx="131">
                  <c:v>166.8323</c:v>
                </c:pt>
                <c:pt idx="132">
                  <c:v>166.32</c:v>
                </c:pt>
                <c:pt idx="133">
                  <c:v>168.37299999999999</c:v>
                </c:pt>
                <c:pt idx="134">
                  <c:v>168.1825</c:v>
                </c:pt>
                <c:pt idx="135">
                  <c:v>167.11109999999999</c:v>
                </c:pt>
                <c:pt idx="136">
                  <c:v>170.30940000000001</c:v>
                </c:pt>
                <c:pt idx="137">
                  <c:v>166.1533</c:v>
                </c:pt>
                <c:pt idx="138">
                  <c:v>164.77879999999999</c:v>
                </c:pt>
                <c:pt idx="139">
                  <c:v>168.24510000000001</c:v>
                </c:pt>
                <c:pt idx="140">
                  <c:v>167.0292</c:v>
                </c:pt>
                <c:pt idx="141">
                  <c:v>164.685</c:v>
                </c:pt>
                <c:pt idx="142">
                  <c:v>164.19730000000001</c:v>
                </c:pt>
                <c:pt idx="143">
                  <c:v>167.816</c:v>
                </c:pt>
                <c:pt idx="144">
                  <c:v>164.53960000000001</c:v>
                </c:pt>
                <c:pt idx="145">
                  <c:v>167.0385</c:v>
                </c:pt>
                <c:pt idx="146">
                  <c:v>168.83500000000001</c:v>
                </c:pt>
                <c:pt idx="147">
                  <c:v>168.52180000000001</c:v>
                </c:pt>
                <c:pt idx="148">
                  <c:v>171.4614</c:v>
                </c:pt>
                <c:pt idx="149">
                  <c:v>169.51150000000001</c:v>
                </c:pt>
                <c:pt idx="150">
                  <c:v>167.00989999999999</c:v>
                </c:pt>
                <c:pt idx="151">
                  <c:v>170.3092</c:v>
                </c:pt>
                <c:pt idx="152">
                  <c:v>169.50899999999999</c:v>
                </c:pt>
                <c:pt idx="153">
                  <c:v>166.97810000000001</c:v>
                </c:pt>
                <c:pt idx="154">
                  <c:v>167.8372</c:v>
                </c:pt>
                <c:pt idx="155">
                  <c:v>168.5752</c:v>
                </c:pt>
                <c:pt idx="156">
                  <c:v>171.66130000000001</c:v>
                </c:pt>
                <c:pt idx="157">
                  <c:v>169.14599999999999</c:v>
                </c:pt>
                <c:pt idx="158">
                  <c:v>170.32490000000001</c:v>
                </c:pt>
                <c:pt idx="159">
                  <c:v>169.7379</c:v>
                </c:pt>
                <c:pt idx="160">
                  <c:v>170.57230000000001</c:v>
                </c:pt>
                <c:pt idx="161">
                  <c:v>167.40350000000001</c:v>
                </c:pt>
                <c:pt idx="162">
                  <c:v>168.99100000000001</c:v>
                </c:pt>
                <c:pt idx="163">
                  <c:v>172.28790000000001</c:v>
                </c:pt>
                <c:pt idx="164">
                  <c:v>170.26660000000001</c:v>
                </c:pt>
                <c:pt idx="165">
                  <c:v>171.44380000000001</c:v>
                </c:pt>
                <c:pt idx="166">
                  <c:v>170.62270000000001</c:v>
                </c:pt>
                <c:pt idx="167">
                  <c:v>173.00389999999999</c:v>
                </c:pt>
                <c:pt idx="168">
                  <c:v>168.64080000000001</c:v>
                </c:pt>
                <c:pt idx="169">
                  <c:v>169.52209999999999</c:v>
                </c:pt>
                <c:pt idx="170">
                  <c:v>168.1747</c:v>
                </c:pt>
                <c:pt idx="171">
                  <c:v>171.35570000000001</c:v>
                </c:pt>
                <c:pt idx="172">
                  <c:v>169.4572</c:v>
                </c:pt>
                <c:pt idx="173">
                  <c:v>167.6593</c:v>
                </c:pt>
                <c:pt idx="174">
                  <c:v>172.505</c:v>
                </c:pt>
                <c:pt idx="175">
                  <c:v>171.61369999999999</c:v>
                </c:pt>
                <c:pt idx="176">
                  <c:v>171.29810000000001</c:v>
                </c:pt>
                <c:pt idx="177">
                  <c:v>169.63810000000001</c:v>
                </c:pt>
                <c:pt idx="178">
                  <c:v>171.06049999999999</c:v>
                </c:pt>
                <c:pt idx="179">
                  <c:v>171.86019999999999</c:v>
                </c:pt>
                <c:pt idx="180">
                  <c:v>167.73759999999999</c:v>
                </c:pt>
                <c:pt idx="181">
                  <c:v>168.46600000000001</c:v>
                </c:pt>
                <c:pt idx="182">
                  <c:v>170.3672</c:v>
                </c:pt>
                <c:pt idx="183">
                  <c:v>170.19290000000001</c:v>
                </c:pt>
                <c:pt idx="184">
                  <c:v>169.86</c:v>
                </c:pt>
                <c:pt idx="185">
                  <c:v>172.8768</c:v>
                </c:pt>
                <c:pt idx="186">
                  <c:v>173.90530000000001</c:v>
                </c:pt>
                <c:pt idx="187">
                  <c:v>170.34010000000001</c:v>
                </c:pt>
                <c:pt idx="188">
                  <c:v>172.51300000000001</c:v>
                </c:pt>
                <c:pt idx="189">
                  <c:v>169.43180000000001</c:v>
                </c:pt>
                <c:pt idx="190">
                  <c:v>170.0728</c:v>
                </c:pt>
                <c:pt idx="191">
                  <c:v>171.79660000000001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2F5-4219-98F0-4CDF7D0D3EB7}"/>
            </c:ext>
          </c:extLst>
        </c:ser>
        <c:ser>
          <c:idx val="8"/>
          <c:order val="8"/>
          <c:tx>
            <c:strRef>
              <c:f>'PHL-PASA-3_Mixed Culture'!$AP$1</c:f>
              <c:strCache>
                <c:ptCount val="1"/>
                <c:pt idx="0">
                  <c:v>C09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Culture'!$AP$3:$AP$194</c:f>
              <c:numCache>
                <c:formatCode>General</c:formatCode>
                <c:ptCount val="192"/>
                <c:pt idx="0">
                  <c:v>112.0641</c:v>
                </c:pt>
                <c:pt idx="1">
                  <c:v>112.1495</c:v>
                </c:pt>
                <c:pt idx="2">
                  <c:v>110.17910000000001</c:v>
                </c:pt>
                <c:pt idx="3">
                  <c:v>111.727</c:v>
                </c:pt>
                <c:pt idx="4">
                  <c:v>107.3528</c:v>
                </c:pt>
                <c:pt idx="5">
                  <c:v>111.79259999999999</c:v>
                </c:pt>
                <c:pt idx="6">
                  <c:v>108.3552</c:v>
                </c:pt>
                <c:pt idx="7">
                  <c:v>110.212</c:v>
                </c:pt>
                <c:pt idx="8">
                  <c:v>111.16</c:v>
                </c:pt>
                <c:pt idx="9">
                  <c:v>111.5992</c:v>
                </c:pt>
                <c:pt idx="10">
                  <c:v>109.6314</c:v>
                </c:pt>
                <c:pt idx="11">
                  <c:v>115.1606</c:v>
                </c:pt>
                <c:pt idx="12">
                  <c:v>112.9606</c:v>
                </c:pt>
                <c:pt idx="13">
                  <c:v>113.6713</c:v>
                </c:pt>
                <c:pt idx="14">
                  <c:v>113.62350000000001</c:v>
                </c:pt>
                <c:pt idx="15">
                  <c:v>114.44580000000001</c:v>
                </c:pt>
                <c:pt idx="16">
                  <c:v>109.7826</c:v>
                </c:pt>
                <c:pt idx="17">
                  <c:v>113.33929999999999</c:v>
                </c:pt>
                <c:pt idx="18">
                  <c:v>115.8573</c:v>
                </c:pt>
                <c:pt idx="19">
                  <c:v>120.5694</c:v>
                </c:pt>
                <c:pt idx="20">
                  <c:v>117.61190000000001</c:v>
                </c:pt>
                <c:pt idx="21">
                  <c:v>115.5188</c:v>
                </c:pt>
                <c:pt idx="22">
                  <c:v>120.69329999999999</c:v>
                </c:pt>
                <c:pt idx="23">
                  <c:v>115.9727</c:v>
                </c:pt>
                <c:pt idx="24">
                  <c:v>119.9126</c:v>
                </c:pt>
                <c:pt idx="25">
                  <c:v>121.6489</c:v>
                </c:pt>
                <c:pt idx="26">
                  <c:v>122.5266</c:v>
                </c:pt>
                <c:pt idx="27">
                  <c:v>122.1233</c:v>
                </c:pt>
                <c:pt idx="28">
                  <c:v>122.67189999999999</c:v>
                </c:pt>
                <c:pt idx="29">
                  <c:v>119.3753</c:v>
                </c:pt>
                <c:pt idx="30">
                  <c:v>121.7067</c:v>
                </c:pt>
                <c:pt idx="31">
                  <c:v>121.07129999999999</c:v>
                </c:pt>
                <c:pt idx="32">
                  <c:v>119.923</c:v>
                </c:pt>
                <c:pt idx="33">
                  <c:v>120.7989</c:v>
                </c:pt>
                <c:pt idx="34">
                  <c:v>117.9541</c:v>
                </c:pt>
                <c:pt idx="35">
                  <c:v>118.1366</c:v>
                </c:pt>
                <c:pt idx="36">
                  <c:v>120.4982</c:v>
                </c:pt>
                <c:pt idx="37">
                  <c:v>116.6562</c:v>
                </c:pt>
                <c:pt idx="38">
                  <c:v>120.4252</c:v>
                </c:pt>
                <c:pt idx="39">
                  <c:v>122.5894</c:v>
                </c:pt>
                <c:pt idx="40">
                  <c:v>116.9632</c:v>
                </c:pt>
                <c:pt idx="41">
                  <c:v>122.81440000000001</c:v>
                </c:pt>
                <c:pt idx="42">
                  <c:v>120.51090000000001</c:v>
                </c:pt>
                <c:pt idx="43">
                  <c:v>119.6217</c:v>
                </c:pt>
                <c:pt idx="44">
                  <c:v>122.8584</c:v>
                </c:pt>
                <c:pt idx="45">
                  <c:v>118.5346</c:v>
                </c:pt>
                <c:pt idx="46">
                  <c:v>118.3652</c:v>
                </c:pt>
                <c:pt idx="47">
                  <c:v>125.0094</c:v>
                </c:pt>
                <c:pt idx="48">
                  <c:v>126.8446</c:v>
                </c:pt>
                <c:pt idx="49">
                  <c:v>122.09780000000001</c:v>
                </c:pt>
                <c:pt idx="50">
                  <c:v>123.1194</c:v>
                </c:pt>
                <c:pt idx="51">
                  <c:v>118.9936</c:v>
                </c:pt>
                <c:pt idx="52">
                  <c:v>118.78360000000001</c:v>
                </c:pt>
                <c:pt idx="53">
                  <c:v>120.7953</c:v>
                </c:pt>
                <c:pt idx="54">
                  <c:v>122.3391</c:v>
                </c:pt>
                <c:pt idx="55">
                  <c:v>124.2076</c:v>
                </c:pt>
                <c:pt idx="56">
                  <c:v>123.10420000000001</c:v>
                </c:pt>
                <c:pt idx="57">
                  <c:v>123.1318</c:v>
                </c:pt>
                <c:pt idx="58">
                  <c:v>119.7396</c:v>
                </c:pt>
                <c:pt idx="59">
                  <c:v>123.5218</c:v>
                </c:pt>
                <c:pt idx="60">
                  <c:v>121.9434</c:v>
                </c:pt>
                <c:pt idx="61">
                  <c:v>124.0711</c:v>
                </c:pt>
                <c:pt idx="62">
                  <c:v>123.648</c:v>
                </c:pt>
                <c:pt idx="63">
                  <c:v>126.7052</c:v>
                </c:pt>
                <c:pt idx="64">
                  <c:v>123.4683</c:v>
                </c:pt>
                <c:pt idx="65">
                  <c:v>124.4117</c:v>
                </c:pt>
                <c:pt idx="66">
                  <c:v>127.8965</c:v>
                </c:pt>
                <c:pt idx="67">
                  <c:v>124.3313</c:v>
                </c:pt>
                <c:pt idx="68">
                  <c:v>125.7698</c:v>
                </c:pt>
                <c:pt idx="69">
                  <c:v>128.8981</c:v>
                </c:pt>
                <c:pt idx="70">
                  <c:v>125.80119999999999</c:v>
                </c:pt>
                <c:pt idx="71">
                  <c:v>130.6121</c:v>
                </c:pt>
                <c:pt idx="72">
                  <c:v>129.68450000000001</c:v>
                </c:pt>
                <c:pt idx="73">
                  <c:v>130.78229999999999</c:v>
                </c:pt>
                <c:pt idx="74">
                  <c:v>136.78100000000001</c:v>
                </c:pt>
                <c:pt idx="75">
                  <c:v>135.75049999999999</c:v>
                </c:pt>
                <c:pt idx="76">
                  <c:v>143.53389999999999</c:v>
                </c:pt>
                <c:pt idx="77">
                  <c:v>152.3691</c:v>
                </c:pt>
                <c:pt idx="78">
                  <c:v>151.40260000000001</c:v>
                </c:pt>
                <c:pt idx="79">
                  <c:v>153.0909</c:v>
                </c:pt>
                <c:pt idx="80">
                  <c:v>155.81389999999999</c:v>
                </c:pt>
                <c:pt idx="81">
                  <c:v>158.5771</c:v>
                </c:pt>
                <c:pt idx="82">
                  <c:v>159.7577</c:v>
                </c:pt>
                <c:pt idx="83">
                  <c:v>160.39109999999999</c:v>
                </c:pt>
                <c:pt idx="84">
                  <c:v>158.47730000000001</c:v>
                </c:pt>
                <c:pt idx="85">
                  <c:v>166.10720000000001</c:v>
                </c:pt>
                <c:pt idx="86">
                  <c:v>164.84030000000001</c:v>
                </c:pt>
                <c:pt idx="87">
                  <c:v>164.3527</c:v>
                </c:pt>
                <c:pt idx="88">
                  <c:v>163.3527</c:v>
                </c:pt>
                <c:pt idx="89">
                  <c:v>167.47200000000001</c:v>
                </c:pt>
                <c:pt idx="90">
                  <c:v>163.7628</c:v>
                </c:pt>
                <c:pt idx="91">
                  <c:v>166.24930000000001</c:v>
                </c:pt>
                <c:pt idx="92">
                  <c:v>162.97900000000001</c:v>
                </c:pt>
                <c:pt idx="93">
                  <c:v>162.73490000000001</c:v>
                </c:pt>
                <c:pt idx="94">
                  <c:v>163.47479999999999</c:v>
                </c:pt>
                <c:pt idx="95">
                  <c:v>162.98859999999999</c:v>
                </c:pt>
                <c:pt idx="96">
                  <c:v>164.1601</c:v>
                </c:pt>
                <c:pt idx="97">
                  <c:v>165.10769999999999</c:v>
                </c:pt>
                <c:pt idx="98">
                  <c:v>163.65190000000001</c:v>
                </c:pt>
                <c:pt idx="99">
                  <c:v>163.26740000000001</c:v>
                </c:pt>
                <c:pt idx="100">
                  <c:v>163.208</c:v>
                </c:pt>
                <c:pt idx="101">
                  <c:v>161.69669999999999</c:v>
                </c:pt>
                <c:pt idx="102">
                  <c:v>163.0617</c:v>
                </c:pt>
                <c:pt idx="103">
                  <c:v>166.6925</c:v>
                </c:pt>
                <c:pt idx="104">
                  <c:v>165.2978</c:v>
                </c:pt>
                <c:pt idx="105">
                  <c:v>163.72909999999999</c:v>
                </c:pt>
                <c:pt idx="106">
                  <c:v>163.32409999999999</c:v>
                </c:pt>
                <c:pt idx="107">
                  <c:v>163.67769999999999</c:v>
                </c:pt>
                <c:pt idx="108">
                  <c:v>166.33949999999999</c:v>
                </c:pt>
                <c:pt idx="109">
                  <c:v>162.19569999999999</c:v>
                </c:pt>
                <c:pt idx="110">
                  <c:v>162.57429999999999</c:v>
                </c:pt>
                <c:pt idx="111">
                  <c:v>163.852</c:v>
                </c:pt>
                <c:pt idx="112">
                  <c:v>163.09030000000001</c:v>
                </c:pt>
                <c:pt idx="113">
                  <c:v>165.9383</c:v>
                </c:pt>
                <c:pt idx="114">
                  <c:v>160.7826</c:v>
                </c:pt>
                <c:pt idx="115">
                  <c:v>163.4863</c:v>
                </c:pt>
                <c:pt idx="116">
                  <c:v>164.672</c:v>
                </c:pt>
                <c:pt idx="117">
                  <c:v>161.8493</c:v>
                </c:pt>
                <c:pt idx="118">
                  <c:v>163.58240000000001</c:v>
                </c:pt>
                <c:pt idx="119">
                  <c:v>164.9212</c:v>
                </c:pt>
                <c:pt idx="120">
                  <c:v>162.42189999999999</c:v>
                </c:pt>
                <c:pt idx="121">
                  <c:v>165.00640000000001</c:v>
                </c:pt>
                <c:pt idx="122">
                  <c:v>166.74340000000001</c:v>
                </c:pt>
                <c:pt idx="123">
                  <c:v>165.11680000000001</c:v>
                </c:pt>
                <c:pt idx="124">
                  <c:v>167.7757</c:v>
                </c:pt>
                <c:pt idx="125">
                  <c:v>168.42570000000001</c:v>
                </c:pt>
                <c:pt idx="126">
                  <c:v>166.36510000000001</c:v>
                </c:pt>
                <c:pt idx="127">
                  <c:v>164.1311</c:v>
                </c:pt>
                <c:pt idx="128">
                  <c:v>163.76240000000001</c:v>
                </c:pt>
                <c:pt idx="129">
                  <c:v>166.6438</c:v>
                </c:pt>
                <c:pt idx="130">
                  <c:v>168.07660000000001</c:v>
                </c:pt>
                <c:pt idx="131">
                  <c:v>168.37430000000001</c:v>
                </c:pt>
                <c:pt idx="132">
                  <c:v>168.65729999999999</c:v>
                </c:pt>
                <c:pt idx="133">
                  <c:v>167.10470000000001</c:v>
                </c:pt>
                <c:pt idx="134">
                  <c:v>166.46899999999999</c:v>
                </c:pt>
                <c:pt idx="135">
                  <c:v>168.39940000000001</c:v>
                </c:pt>
                <c:pt idx="136">
                  <c:v>164.97620000000001</c:v>
                </c:pt>
                <c:pt idx="137">
                  <c:v>168.49420000000001</c:v>
                </c:pt>
                <c:pt idx="138">
                  <c:v>166.63730000000001</c:v>
                </c:pt>
                <c:pt idx="139">
                  <c:v>163.3202</c:v>
                </c:pt>
                <c:pt idx="140">
                  <c:v>169.2542</c:v>
                </c:pt>
                <c:pt idx="141">
                  <c:v>170.34790000000001</c:v>
                </c:pt>
                <c:pt idx="142">
                  <c:v>166.59280000000001</c:v>
                </c:pt>
                <c:pt idx="143">
                  <c:v>167.9425</c:v>
                </c:pt>
                <c:pt idx="144">
                  <c:v>167.0361</c:v>
                </c:pt>
                <c:pt idx="145">
                  <c:v>166.01009999999999</c:v>
                </c:pt>
                <c:pt idx="146">
                  <c:v>169.00290000000001</c:v>
                </c:pt>
                <c:pt idx="147">
                  <c:v>167.64070000000001</c:v>
                </c:pt>
                <c:pt idx="148">
                  <c:v>164.59360000000001</c:v>
                </c:pt>
                <c:pt idx="149">
                  <c:v>167.447</c:v>
                </c:pt>
                <c:pt idx="150">
                  <c:v>168.02770000000001</c:v>
                </c:pt>
                <c:pt idx="151">
                  <c:v>165.12219999999999</c:v>
                </c:pt>
                <c:pt idx="152">
                  <c:v>168.28960000000001</c:v>
                </c:pt>
                <c:pt idx="153">
                  <c:v>165.35390000000001</c:v>
                </c:pt>
                <c:pt idx="154">
                  <c:v>166.68969999999999</c:v>
                </c:pt>
                <c:pt idx="155">
                  <c:v>171.42449999999999</c:v>
                </c:pt>
                <c:pt idx="156">
                  <c:v>167.85290000000001</c:v>
                </c:pt>
                <c:pt idx="157">
                  <c:v>170.0436</c:v>
                </c:pt>
                <c:pt idx="158">
                  <c:v>168.69370000000001</c:v>
                </c:pt>
                <c:pt idx="159">
                  <c:v>170.72470000000001</c:v>
                </c:pt>
                <c:pt idx="160">
                  <c:v>170.2132</c:v>
                </c:pt>
                <c:pt idx="161">
                  <c:v>171.9059</c:v>
                </c:pt>
                <c:pt idx="162">
                  <c:v>169.32060000000001</c:v>
                </c:pt>
                <c:pt idx="163">
                  <c:v>167.32679999999999</c:v>
                </c:pt>
                <c:pt idx="164">
                  <c:v>169.3219</c:v>
                </c:pt>
                <c:pt idx="165">
                  <c:v>165.1842</c:v>
                </c:pt>
                <c:pt idx="166">
                  <c:v>170.88329999999999</c:v>
                </c:pt>
                <c:pt idx="167">
                  <c:v>169.16890000000001</c:v>
                </c:pt>
                <c:pt idx="168">
                  <c:v>167.1054</c:v>
                </c:pt>
                <c:pt idx="169">
                  <c:v>165.14060000000001</c:v>
                </c:pt>
                <c:pt idx="170">
                  <c:v>168.54900000000001</c:v>
                </c:pt>
                <c:pt idx="171">
                  <c:v>167.08529999999999</c:v>
                </c:pt>
                <c:pt idx="172">
                  <c:v>168.38329999999999</c:v>
                </c:pt>
                <c:pt idx="173">
                  <c:v>167.5188</c:v>
                </c:pt>
                <c:pt idx="174">
                  <c:v>165.31229999999999</c:v>
                </c:pt>
                <c:pt idx="175">
                  <c:v>169.02789999999999</c:v>
                </c:pt>
                <c:pt idx="176">
                  <c:v>168.65280000000001</c:v>
                </c:pt>
                <c:pt idx="177">
                  <c:v>169.50749999999999</c:v>
                </c:pt>
                <c:pt idx="178">
                  <c:v>165.90649999999999</c:v>
                </c:pt>
                <c:pt idx="179">
                  <c:v>163.2747</c:v>
                </c:pt>
                <c:pt idx="180">
                  <c:v>165.43020000000001</c:v>
                </c:pt>
                <c:pt idx="181">
                  <c:v>160.54159999999999</c:v>
                </c:pt>
                <c:pt idx="182">
                  <c:v>164.7705</c:v>
                </c:pt>
                <c:pt idx="183">
                  <c:v>167.05369999999999</c:v>
                </c:pt>
                <c:pt idx="184">
                  <c:v>164.8862</c:v>
                </c:pt>
                <c:pt idx="185">
                  <c:v>167.48339999999999</c:v>
                </c:pt>
                <c:pt idx="186">
                  <c:v>161.06729999999999</c:v>
                </c:pt>
                <c:pt idx="187">
                  <c:v>166.75899999999999</c:v>
                </c:pt>
                <c:pt idx="188">
                  <c:v>164.48509999999999</c:v>
                </c:pt>
                <c:pt idx="189">
                  <c:v>166.4247</c:v>
                </c:pt>
                <c:pt idx="190">
                  <c:v>163.5617</c:v>
                </c:pt>
                <c:pt idx="191">
                  <c:v>163.78059999999999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2F5-4219-98F0-4CDF7D0D3EB7}"/>
            </c:ext>
          </c:extLst>
        </c:ser>
        <c:ser>
          <c:idx val="10"/>
          <c:order val="10"/>
          <c:tx>
            <c:strRef>
              <c:f>'PHL-PASA-3_Mixed Culture'!$AR$1</c:f>
              <c:strCache>
                <c:ptCount val="1"/>
                <c:pt idx="0">
                  <c:v>C11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Culture'!$AR$3:$AR$194</c:f>
              <c:numCache>
                <c:formatCode>General</c:formatCode>
                <c:ptCount val="192"/>
                <c:pt idx="0">
                  <c:v>107.673</c:v>
                </c:pt>
                <c:pt idx="1">
                  <c:v>107.29770000000001</c:v>
                </c:pt>
                <c:pt idx="2">
                  <c:v>115.2752</c:v>
                </c:pt>
                <c:pt idx="3">
                  <c:v>110.86069999999999</c:v>
                </c:pt>
                <c:pt idx="4">
                  <c:v>110.6011</c:v>
                </c:pt>
                <c:pt idx="5">
                  <c:v>111.8616</c:v>
                </c:pt>
                <c:pt idx="6">
                  <c:v>108.6204</c:v>
                </c:pt>
                <c:pt idx="7">
                  <c:v>111.01649999999999</c:v>
                </c:pt>
                <c:pt idx="8">
                  <c:v>114.04730000000001</c:v>
                </c:pt>
                <c:pt idx="9">
                  <c:v>112.3325</c:v>
                </c:pt>
                <c:pt idx="10">
                  <c:v>109.3283</c:v>
                </c:pt>
                <c:pt idx="11">
                  <c:v>110.976</c:v>
                </c:pt>
                <c:pt idx="12">
                  <c:v>108.3197</c:v>
                </c:pt>
                <c:pt idx="13">
                  <c:v>107.89360000000001</c:v>
                </c:pt>
                <c:pt idx="14">
                  <c:v>114.12520000000001</c:v>
                </c:pt>
                <c:pt idx="15">
                  <c:v>113.4659</c:v>
                </c:pt>
                <c:pt idx="16">
                  <c:v>113.6366</c:v>
                </c:pt>
                <c:pt idx="17">
                  <c:v>112.0496</c:v>
                </c:pt>
                <c:pt idx="18">
                  <c:v>116.5106</c:v>
                </c:pt>
                <c:pt idx="19">
                  <c:v>117.85550000000001</c:v>
                </c:pt>
                <c:pt idx="20">
                  <c:v>114.46980000000001</c:v>
                </c:pt>
                <c:pt idx="21">
                  <c:v>120.45650000000001</c:v>
                </c:pt>
                <c:pt idx="22">
                  <c:v>117.3434</c:v>
                </c:pt>
                <c:pt idx="23">
                  <c:v>117.2968</c:v>
                </c:pt>
                <c:pt idx="24">
                  <c:v>114.91249999999999</c:v>
                </c:pt>
                <c:pt idx="25">
                  <c:v>113.47069999999999</c:v>
                </c:pt>
                <c:pt idx="26">
                  <c:v>118.6737</c:v>
                </c:pt>
                <c:pt idx="27">
                  <c:v>119.718</c:v>
                </c:pt>
                <c:pt idx="28">
                  <c:v>123.1982</c:v>
                </c:pt>
                <c:pt idx="29">
                  <c:v>120.136</c:v>
                </c:pt>
                <c:pt idx="30">
                  <c:v>118.5185</c:v>
                </c:pt>
                <c:pt idx="31">
                  <c:v>119.10720000000001</c:v>
                </c:pt>
                <c:pt idx="32">
                  <c:v>119.77979999999999</c:v>
                </c:pt>
                <c:pt idx="33">
                  <c:v>117.4297</c:v>
                </c:pt>
                <c:pt idx="34">
                  <c:v>120.45699999999999</c:v>
                </c:pt>
                <c:pt idx="35">
                  <c:v>120.90730000000001</c:v>
                </c:pt>
                <c:pt idx="36">
                  <c:v>117.8424</c:v>
                </c:pt>
                <c:pt idx="37">
                  <c:v>115.6962</c:v>
                </c:pt>
                <c:pt idx="38">
                  <c:v>117.82769999999999</c:v>
                </c:pt>
                <c:pt idx="39">
                  <c:v>121.1587</c:v>
                </c:pt>
                <c:pt idx="40">
                  <c:v>118.1447</c:v>
                </c:pt>
                <c:pt idx="41">
                  <c:v>119.2482</c:v>
                </c:pt>
                <c:pt idx="42">
                  <c:v>116.437</c:v>
                </c:pt>
                <c:pt idx="43">
                  <c:v>116.2384</c:v>
                </c:pt>
                <c:pt idx="44">
                  <c:v>116.17659999999999</c:v>
                </c:pt>
                <c:pt idx="45">
                  <c:v>117.6096</c:v>
                </c:pt>
                <c:pt idx="46">
                  <c:v>120.47490000000001</c:v>
                </c:pt>
                <c:pt idx="47">
                  <c:v>118.83580000000001</c:v>
                </c:pt>
                <c:pt idx="48">
                  <c:v>118.467</c:v>
                </c:pt>
                <c:pt idx="49">
                  <c:v>124.3622</c:v>
                </c:pt>
                <c:pt idx="50">
                  <c:v>121.81140000000001</c:v>
                </c:pt>
                <c:pt idx="51">
                  <c:v>120.0185</c:v>
                </c:pt>
                <c:pt idx="52">
                  <c:v>118.6317</c:v>
                </c:pt>
                <c:pt idx="53">
                  <c:v>120.5277</c:v>
                </c:pt>
                <c:pt idx="54">
                  <c:v>121.75020000000001</c:v>
                </c:pt>
                <c:pt idx="55">
                  <c:v>117.5772</c:v>
                </c:pt>
                <c:pt idx="56">
                  <c:v>118.6032</c:v>
                </c:pt>
                <c:pt idx="57">
                  <c:v>118.3454</c:v>
                </c:pt>
                <c:pt idx="58">
                  <c:v>119.3382</c:v>
                </c:pt>
                <c:pt idx="59">
                  <c:v>122.03879999999999</c:v>
                </c:pt>
                <c:pt idx="60">
                  <c:v>122.506</c:v>
                </c:pt>
                <c:pt idx="61">
                  <c:v>120.7175</c:v>
                </c:pt>
                <c:pt idx="62">
                  <c:v>121.25530000000001</c:v>
                </c:pt>
                <c:pt idx="63">
                  <c:v>118.6242</c:v>
                </c:pt>
                <c:pt idx="64">
                  <c:v>123.7418</c:v>
                </c:pt>
                <c:pt idx="65">
                  <c:v>122.5093</c:v>
                </c:pt>
                <c:pt idx="66">
                  <c:v>122.0498</c:v>
                </c:pt>
                <c:pt idx="67">
                  <c:v>122.63800000000001</c:v>
                </c:pt>
                <c:pt idx="68">
                  <c:v>121.8289</c:v>
                </c:pt>
                <c:pt idx="69">
                  <c:v>118.1431</c:v>
                </c:pt>
                <c:pt idx="70">
                  <c:v>124.9413</c:v>
                </c:pt>
                <c:pt idx="71">
                  <c:v>120.6263</c:v>
                </c:pt>
                <c:pt idx="72">
                  <c:v>120.42140000000001</c:v>
                </c:pt>
                <c:pt idx="73">
                  <c:v>119.1728</c:v>
                </c:pt>
                <c:pt idx="74">
                  <c:v>122.76649999999999</c:v>
                </c:pt>
                <c:pt idx="75">
                  <c:v>115.7573</c:v>
                </c:pt>
                <c:pt idx="76">
                  <c:v>122.29989999999999</c:v>
                </c:pt>
                <c:pt idx="77">
                  <c:v>121.12990000000001</c:v>
                </c:pt>
                <c:pt idx="78">
                  <c:v>123.015</c:v>
                </c:pt>
                <c:pt idx="79">
                  <c:v>122.16240000000001</c:v>
                </c:pt>
                <c:pt idx="80">
                  <c:v>123.2067</c:v>
                </c:pt>
                <c:pt idx="81">
                  <c:v>122.4867</c:v>
                </c:pt>
                <c:pt idx="82">
                  <c:v>128.1867</c:v>
                </c:pt>
                <c:pt idx="83">
                  <c:v>129.14060000000001</c:v>
                </c:pt>
                <c:pt idx="84">
                  <c:v>135.1541</c:v>
                </c:pt>
                <c:pt idx="85">
                  <c:v>138.62430000000001</c:v>
                </c:pt>
                <c:pt idx="86">
                  <c:v>141.0378</c:v>
                </c:pt>
                <c:pt idx="87">
                  <c:v>140.91380000000001</c:v>
                </c:pt>
                <c:pt idx="88">
                  <c:v>142.24680000000001</c:v>
                </c:pt>
                <c:pt idx="89">
                  <c:v>142.50290000000001</c:v>
                </c:pt>
                <c:pt idx="90">
                  <c:v>146.15809999999999</c:v>
                </c:pt>
                <c:pt idx="91">
                  <c:v>148.2328</c:v>
                </c:pt>
                <c:pt idx="92">
                  <c:v>151.0924</c:v>
                </c:pt>
                <c:pt idx="93">
                  <c:v>149.34899999999999</c:v>
                </c:pt>
                <c:pt idx="94">
                  <c:v>151.9487</c:v>
                </c:pt>
                <c:pt idx="95">
                  <c:v>148.19220000000001</c:v>
                </c:pt>
                <c:pt idx="96">
                  <c:v>150.4717</c:v>
                </c:pt>
                <c:pt idx="97">
                  <c:v>146.16200000000001</c:v>
                </c:pt>
                <c:pt idx="98">
                  <c:v>149.9853</c:v>
                </c:pt>
                <c:pt idx="99">
                  <c:v>155.3202</c:v>
                </c:pt>
                <c:pt idx="100">
                  <c:v>147.7397</c:v>
                </c:pt>
                <c:pt idx="101">
                  <c:v>151.4007</c:v>
                </c:pt>
                <c:pt idx="102">
                  <c:v>153.08170000000001</c:v>
                </c:pt>
                <c:pt idx="103">
                  <c:v>153.01</c:v>
                </c:pt>
                <c:pt idx="104">
                  <c:v>149.96090000000001</c:v>
                </c:pt>
                <c:pt idx="105">
                  <c:v>154.4453</c:v>
                </c:pt>
                <c:pt idx="106">
                  <c:v>151.06180000000001</c:v>
                </c:pt>
                <c:pt idx="107">
                  <c:v>148.9658</c:v>
                </c:pt>
                <c:pt idx="108">
                  <c:v>150.33199999999999</c:v>
                </c:pt>
                <c:pt idx="109">
                  <c:v>150.7998</c:v>
                </c:pt>
                <c:pt idx="110">
                  <c:v>153.43430000000001</c:v>
                </c:pt>
                <c:pt idx="111">
                  <c:v>153.5874</c:v>
                </c:pt>
                <c:pt idx="112">
                  <c:v>148.65979999999999</c:v>
                </c:pt>
                <c:pt idx="113">
                  <c:v>149.11089999999999</c:v>
                </c:pt>
                <c:pt idx="114">
                  <c:v>147.39230000000001</c:v>
                </c:pt>
                <c:pt idx="115">
                  <c:v>154.74770000000001</c:v>
                </c:pt>
                <c:pt idx="116">
                  <c:v>153.12459999999999</c:v>
                </c:pt>
                <c:pt idx="117">
                  <c:v>153.7225</c:v>
                </c:pt>
                <c:pt idx="118">
                  <c:v>150.80430000000001</c:v>
                </c:pt>
                <c:pt idx="119">
                  <c:v>155.89269999999999</c:v>
                </c:pt>
                <c:pt idx="120">
                  <c:v>150.53129999999999</c:v>
                </c:pt>
                <c:pt idx="121">
                  <c:v>154.93510000000001</c:v>
                </c:pt>
                <c:pt idx="122">
                  <c:v>154.29</c:v>
                </c:pt>
                <c:pt idx="123">
                  <c:v>153.74019999999999</c:v>
                </c:pt>
                <c:pt idx="124">
                  <c:v>154.1865</c:v>
                </c:pt>
                <c:pt idx="125">
                  <c:v>153.45359999999999</c:v>
                </c:pt>
                <c:pt idx="126">
                  <c:v>154.20410000000001</c:v>
                </c:pt>
                <c:pt idx="127">
                  <c:v>151.6927</c:v>
                </c:pt>
                <c:pt idx="128">
                  <c:v>148.43860000000001</c:v>
                </c:pt>
                <c:pt idx="129">
                  <c:v>152.15770000000001</c:v>
                </c:pt>
                <c:pt idx="130">
                  <c:v>154.3158</c:v>
                </c:pt>
                <c:pt idx="131">
                  <c:v>155.08359999999999</c:v>
                </c:pt>
                <c:pt idx="132">
                  <c:v>152.11359999999999</c:v>
                </c:pt>
                <c:pt idx="133">
                  <c:v>156.81899999999999</c:v>
                </c:pt>
                <c:pt idx="134">
                  <c:v>157.9263</c:v>
                </c:pt>
                <c:pt idx="135">
                  <c:v>154.6052</c:v>
                </c:pt>
                <c:pt idx="136">
                  <c:v>153.47370000000001</c:v>
                </c:pt>
                <c:pt idx="137">
                  <c:v>154.45349999999999</c:v>
                </c:pt>
                <c:pt idx="138">
                  <c:v>153.53980000000001</c:v>
                </c:pt>
                <c:pt idx="139">
                  <c:v>154.50239999999999</c:v>
                </c:pt>
                <c:pt idx="140">
                  <c:v>153.2072</c:v>
                </c:pt>
                <c:pt idx="141">
                  <c:v>156.2559</c:v>
                </c:pt>
                <c:pt idx="142">
                  <c:v>158.07599999999999</c:v>
                </c:pt>
                <c:pt idx="143">
                  <c:v>154.50450000000001</c:v>
                </c:pt>
                <c:pt idx="144">
                  <c:v>153.80250000000001</c:v>
                </c:pt>
                <c:pt idx="145">
                  <c:v>155.31710000000001</c:v>
                </c:pt>
                <c:pt idx="146">
                  <c:v>157.9615</c:v>
                </c:pt>
                <c:pt idx="147">
                  <c:v>156.38740000000001</c:v>
                </c:pt>
                <c:pt idx="148">
                  <c:v>159.4186</c:v>
                </c:pt>
                <c:pt idx="149">
                  <c:v>153.3571</c:v>
                </c:pt>
                <c:pt idx="150">
                  <c:v>156.3956</c:v>
                </c:pt>
                <c:pt idx="151">
                  <c:v>156.06489999999999</c:v>
                </c:pt>
                <c:pt idx="152">
                  <c:v>156.4186</c:v>
                </c:pt>
                <c:pt idx="153">
                  <c:v>157.01050000000001</c:v>
                </c:pt>
                <c:pt idx="154">
                  <c:v>158.60400000000001</c:v>
                </c:pt>
                <c:pt idx="155">
                  <c:v>155.62039999999999</c:v>
                </c:pt>
                <c:pt idx="156">
                  <c:v>157.81139999999999</c:v>
                </c:pt>
                <c:pt idx="157">
                  <c:v>157.0421</c:v>
                </c:pt>
                <c:pt idx="158">
                  <c:v>154.70160000000001</c:v>
                </c:pt>
                <c:pt idx="159">
                  <c:v>157.9922</c:v>
                </c:pt>
                <c:pt idx="160">
                  <c:v>158.6473</c:v>
                </c:pt>
                <c:pt idx="161">
                  <c:v>160.5393</c:v>
                </c:pt>
                <c:pt idx="162">
                  <c:v>158.79490000000001</c:v>
                </c:pt>
                <c:pt idx="163">
                  <c:v>161.0479</c:v>
                </c:pt>
                <c:pt idx="164">
                  <c:v>159.24719999999999</c:v>
                </c:pt>
                <c:pt idx="165">
                  <c:v>161.06610000000001</c:v>
                </c:pt>
                <c:pt idx="166">
                  <c:v>157.6635</c:v>
                </c:pt>
                <c:pt idx="167">
                  <c:v>158.44329999999999</c:v>
                </c:pt>
                <c:pt idx="168">
                  <c:v>159.8561</c:v>
                </c:pt>
                <c:pt idx="169">
                  <c:v>159.05019999999999</c:v>
                </c:pt>
                <c:pt idx="170">
                  <c:v>157.892</c:v>
                </c:pt>
                <c:pt idx="171">
                  <c:v>160.28809999999999</c:v>
                </c:pt>
                <c:pt idx="172">
                  <c:v>159.38749999999999</c:v>
                </c:pt>
                <c:pt idx="173">
                  <c:v>163.0189</c:v>
                </c:pt>
                <c:pt idx="174">
                  <c:v>161.50460000000001</c:v>
                </c:pt>
                <c:pt idx="175">
                  <c:v>158.80439999999999</c:v>
                </c:pt>
                <c:pt idx="176">
                  <c:v>156.83240000000001</c:v>
                </c:pt>
                <c:pt idx="177">
                  <c:v>157.10149999999999</c:v>
                </c:pt>
                <c:pt idx="178">
                  <c:v>163.75579999999999</c:v>
                </c:pt>
                <c:pt idx="179">
                  <c:v>162.6481</c:v>
                </c:pt>
                <c:pt idx="180">
                  <c:v>159.43780000000001</c:v>
                </c:pt>
                <c:pt idx="181">
                  <c:v>161.9177</c:v>
                </c:pt>
                <c:pt idx="182">
                  <c:v>159.34790000000001</c:v>
                </c:pt>
                <c:pt idx="183">
                  <c:v>164.07320000000001</c:v>
                </c:pt>
                <c:pt idx="184">
                  <c:v>160.98159999999999</c:v>
                </c:pt>
                <c:pt idx="185">
                  <c:v>160.22280000000001</c:v>
                </c:pt>
                <c:pt idx="186">
                  <c:v>163.63820000000001</c:v>
                </c:pt>
                <c:pt idx="187">
                  <c:v>161.24529999999999</c:v>
                </c:pt>
                <c:pt idx="188">
                  <c:v>166.55760000000001</c:v>
                </c:pt>
                <c:pt idx="189">
                  <c:v>157.9667</c:v>
                </c:pt>
                <c:pt idx="190">
                  <c:v>161.89529999999999</c:v>
                </c:pt>
                <c:pt idx="191">
                  <c:v>163.0711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2F5-4219-98F0-4CDF7D0D3EB7}"/>
            </c:ext>
          </c:extLst>
        </c:ser>
        <c:ser>
          <c:idx val="11"/>
          <c:order val="11"/>
          <c:tx>
            <c:strRef>
              <c:f>'PHL-PASA-3_Mixed Culture'!$AS$1</c:f>
              <c:strCache>
                <c:ptCount val="1"/>
                <c:pt idx="0">
                  <c:v>C12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Culture'!$AS$3:$AS$194</c:f>
              <c:numCache>
                <c:formatCode>General</c:formatCode>
                <c:ptCount val="192"/>
                <c:pt idx="0">
                  <c:v>116.423</c:v>
                </c:pt>
                <c:pt idx="1">
                  <c:v>113.8566</c:v>
                </c:pt>
                <c:pt idx="2">
                  <c:v>118.21</c:v>
                </c:pt>
                <c:pt idx="3">
                  <c:v>116.9452</c:v>
                </c:pt>
                <c:pt idx="4">
                  <c:v>116.01439999999999</c:v>
                </c:pt>
                <c:pt idx="5">
                  <c:v>119.1614</c:v>
                </c:pt>
                <c:pt idx="6">
                  <c:v>118.7539</c:v>
                </c:pt>
                <c:pt idx="7">
                  <c:v>115.3871</c:v>
                </c:pt>
                <c:pt idx="8">
                  <c:v>112.1845</c:v>
                </c:pt>
                <c:pt idx="9">
                  <c:v>116.8745</c:v>
                </c:pt>
                <c:pt idx="10">
                  <c:v>115.5072</c:v>
                </c:pt>
                <c:pt idx="11">
                  <c:v>116.0239</c:v>
                </c:pt>
                <c:pt idx="12">
                  <c:v>114.4579</c:v>
                </c:pt>
                <c:pt idx="13">
                  <c:v>117.3125</c:v>
                </c:pt>
                <c:pt idx="14">
                  <c:v>119.72239999999999</c:v>
                </c:pt>
                <c:pt idx="15">
                  <c:v>117.9849</c:v>
                </c:pt>
                <c:pt idx="16">
                  <c:v>117.84439999999999</c:v>
                </c:pt>
                <c:pt idx="17">
                  <c:v>122.1168</c:v>
                </c:pt>
                <c:pt idx="18">
                  <c:v>121.6627</c:v>
                </c:pt>
                <c:pt idx="19">
                  <c:v>123.4145</c:v>
                </c:pt>
                <c:pt idx="20">
                  <c:v>120.82340000000001</c:v>
                </c:pt>
                <c:pt idx="21">
                  <c:v>124.84099999999999</c:v>
                </c:pt>
                <c:pt idx="22">
                  <c:v>122.7114</c:v>
                </c:pt>
                <c:pt idx="23">
                  <c:v>127.62309999999999</c:v>
                </c:pt>
                <c:pt idx="24">
                  <c:v>124.8471</c:v>
                </c:pt>
                <c:pt idx="25">
                  <c:v>127.4636</c:v>
                </c:pt>
                <c:pt idx="26">
                  <c:v>127.2423</c:v>
                </c:pt>
                <c:pt idx="27">
                  <c:v>128.75110000000001</c:v>
                </c:pt>
                <c:pt idx="28">
                  <c:v>126.46599999999999</c:v>
                </c:pt>
                <c:pt idx="29">
                  <c:v>124.55459999999999</c:v>
                </c:pt>
                <c:pt idx="30">
                  <c:v>126.0261</c:v>
                </c:pt>
                <c:pt idx="31">
                  <c:v>122.08629999999999</c:v>
                </c:pt>
                <c:pt idx="32">
                  <c:v>122.57389999999999</c:v>
                </c:pt>
                <c:pt idx="33">
                  <c:v>125.99339999999999</c:v>
                </c:pt>
                <c:pt idx="34">
                  <c:v>123.7004</c:v>
                </c:pt>
                <c:pt idx="35">
                  <c:v>126.3845</c:v>
                </c:pt>
                <c:pt idx="36">
                  <c:v>126.3728</c:v>
                </c:pt>
                <c:pt idx="37">
                  <c:v>125.1108</c:v>
                </c:pt>
                <c:pt idx="38">
                  <c:v>123.90479999999999</c:v>
                </c:pt>
                <c:pt idx="39">
                  <c:v>124.3062</c:v>
                </c:pt>
                <c:pt idx="40">
                  <c:v>123.60980000000001</c:v>
                </c:pt>
                <c:pt idx="41">
                  <c:v>123.6623</c:v>
                </c:pt>
                <c:pt idx="42">
                  <c:v>126.1679</c:v>
                </c:pt>
                <c:pt idx="43">
                  <c:v>124.4152</c:v>
                </c:pt>
                <c:pt idx="44">
                  <c:v>128.50980000000001</c:v>
                </c:pt>
                <c:pt idx="45">
                  <c:v>126.74120000000001</c:v>
                </c:pt>
                <c:pt idx="46">
                  <c:v>130.87180000000001</c:v>
                </c:pt>
                <c:pt idx="47">
                  <c:v>131.93879999999999</c:v>
                </c:pt>
                <c:pt idx="48">
                  <c:v>127.2471</c:v>
                </c:pt>
                <c:pt idx="49">
                  <c:v>132.11199999999999</c:v>
                </c:pt>
                <c:pt idx="50">
                  <c:v>131.45750000000001</c:v>
                </c:pt>
                <c:pt idx="51">
                  <c:v>132.8716</c:v>
                </c:pt>
                <c:pt idx="52">
                  <c:v>129.1183</c:v>
                </c:pt>
                <c:pt idx="53">
                  <c:v>135.77379999999999</c:v>
                </c:pt>
                <c:pt idx="54">
                  <c:v>144.9161</c:v>
                </c:pt>
                <c:pt idx="55">
                  <c:v>140.21899999999999</c:v>
                </c:pt>
                <c:pt idx="56">
                  <c:v>141.1661</c:v>
                </c:pt>
                <c:pt idx="57">
                  <c:v>149.25749999999999</c:v>
                </c:pt>
                <c:pt idx="58">
                  <c:v>144.76570000000001</c:v>
                </c:pt>
                <c:pt idx="59">
                  <c:v>164.70949999999999</c:v>
                </c:pt>
                <c:pt idx="60">
                  <c:v>159.15049999999999</c:v>
                </c:pt>
                <c:pt idx="61">
                  <c:v>161.4744</c:v>
                </c:pt>
                <c:pt idx="62">
                  <c:v>166.67320000000001</c:v>
                </c:pt>
                <c:pt idx="63">
                  <c:v>169.006</c:v>
                </c:pt>
                <c:pt idx="64">
                  <c:v>167.9924</c:v>
                </c:pt>
                <c:pt idx="65">
                  <c:v>188.50069999999999</c:v>
                </c:pt>
                <c:pt idx="66">
                  <c:v>187.4727</c:v>
                </c:pt>
                <c:pt idx="67">
                  <c:v>181.37100000000001</c:v>
                </c:pt>
                <c:pt idx="68">
                  <c:v>185.78630000000001</c:v>
                </c:pt>
                <c:pt idx="69">
                  <c:v>184.2825</c:v>
                </c:pt>
                <c:pt idx="70">
                  <c:v>188.70269999999999</c:v>
                </c:pt>
                <c:pt idx="71">
                  <c:v>181.94829999999999</c:v>
                </c:pt>
                <c:pt idx="72">
                  <c:v>186.7835</c:v>
                </c:pt>
                <c:pt idx="73">
                  <c:v>187.4743</c:v>
                </c:pt>
                <c:pt idx="74">
                  <c:v>189.5275</c:v>
                </c:pt>
                <c:pt idx="75">
                  <c:v>185.3871</c:v>
                </c:pt>
                <c:pt idx="76">
                  <c:v>191.32859999999999</c:v>
                </c:pt>
                <c:pt idx="77">
                  <c:v>184.6875</c:v>
                </c:pt>
                <c:pt idx="78">
                  <c:v>189.77699999999999</c:v>
                </c:pt>
                <c:pt idx="79">
                  <c:v>188.3997</c:v>
                </c:pt>
                <c:pt idx="80">
                  <c:v>188.72839999999999</c:v>
                </c:pt>
                <c:pt idx="81">
                  <c:v>187.66579999999999</c:v>
                </c:pt>
                <c:pt idx="82">
                  <c:v>181.64080000000001</c:v>
                </c:pt>
                <c:pt idx="83">
                  <c:v>188.74539999999999</c:v>
                </c:pt>
                <c:pt idx="84">
                  <c:v>187.93790000000001</c:v>
                </c:pt>
                <c:pt idx="85">
                  <c:v>186.68379999999999</c:v>
                </c:pt>
                <c:pt idx="86">
                  <c:v>187.65440000000001</c:v>
                </c:pt>
                <c:pt idx="87">
                  <c:v>188.28659999999999</c:v>
                </c:pt>
                <c:pt idx="88">
                  <c:v>187.16579999999999</c:v>
                </c:pt>
                <c:pt idx="89">
                  <c:v>188.03110000000001</c:v>
                </c:pt>
                <c:pt idx="90">
                  <c:v>186.9982</c:v>
                </c:pt>
                <c:pt idx="91">
                  <c:v>186.9975</c:v>
                </c:pt>
                <c:pt idx="92">
                  <c:v>189.75380000000001</c:v>
                </c:pt>
                <c:pt idx="93">
                  <c:v>185.6112</c:v>
                </c:pt>
                <c:pt idx="94">
                  <c:v>188.684</c:v>
                </c:pt>
                <c:pt idx="95">
                  <c:v>185.495</c:v>
                </c:pt>
                <c:pt idx="96">
                  <c:v>186.7646</c:v>
                </c:pt>
                <c:pt idx="97">
                  <c:v>184.0393</c:v>
                </c:pt>
                <c:pt idx="98">
                  <c:v>189.47190000000001</c:v>
                </c:pt>
                <c:pt idx="99">
                  <c:v>191.5016</c:v>
                </c:pt>
                <c:pt idx="100">
                  <c:v>183.3826</c:v>
                </c:pt>
                <c:pt idx="101">
                  <c:v>188.38509999999999</c:v>
                </c:pt>
                <c:pt idx="102">
                  <c:v>190.07390000000001</c:v>
                </c:pt>
                <c:pt idx="103">
                  <c:v>188.10159999999999</c:v>
                </c:pt>
                <c:pt idx="104">
                  <c:v>184.86930000000001</c:v>
                </c:pt>
                <c:pt idx="105">
                  <c:v>187.3441</c:v>
                </c:pt>
                <c:pt idx="106">
                  <c:v>187.07320000000001</c:v>
                </c:pt>
                <c:pt idx="107">
                  <c:v>188.35210000000001</c:v>
                </c:pt>
                <c:pt idx="108">
                  <c:v>185.26689999999999</c:v>
                </c:pt>
                <c:pt idx="109">
                  <c:v>187.59700000000001</c:v>
                </c:pt>
                <c:pt idx="110">
                  <c:v>187.83869999999999</c:v>
                </c:pt>
                <c:pt idx="111">
                  <c:v>187.38849999999999</c:v>
                </c:pt>
                <c:pt idx="112">
                  <c:v>185.661</c:v>
                </c:pt>
                <c:pt idx="113">
                  <c:v>183.3888</c:v>
                </c:pt>
                <c:pt idx="114">
                  <c:v>185.8937</c:v>
                </c:pt>
                <c:pt idx="115">
                  <c:v>189.10589999999999</c:v>
                </c:pt>
                <c:pt idx="116">
                  <c:v>187.52600000000001</c:v>
                </c:pt>
                <c:pt idx="117">
                  <c:v>185.41980000000001</c:v>
                </c:pt>
                <c:pt idx="118">
                  <c:v>186.74930000000001</c:v>
                </c:pt>
                <c:pt idx="119">
                  <c:v>189.4726</c:v>
                </c:pt>
                <c:pt idx="120">
                  <c:v>190.04230000000001</c:v>
                </c:pt>
                <c:pt idx="121">
                  <c:v>192.21289999999999</c:v>
                </c:pt>
                <c:pt idx="122">
                  <c:v>186.875</c:v>
                </c:pt>
                <c:pt idx="123">
                  <c:v>188.89250000000001</c:v>
                </c:pt>
                <c:pt idx="124">
                  <c:v>187.01230000000001</c:v>
                </c:pt>
                <c:pt idx="125">
                  <c:v>187.79150000000001</c:v>
                </c:pt>
                <c:pt idx="126">
                  <c:v>185.286</c:v>
                </c:pt>
                <c:pt idx="127">
                  <c:v>188.4873</c:v>
                </c:pt>
                <c:pt idx="128">
                  <c:v>190.93219999999999</c:v>
                </c:pt>
                <c:pt idx="129">
                  <c:v>184.2235</c:v>
                </c:pt>
                <c:pt idx="130">
                  <c:v>193.31559999999999</c:v>
                </c:pt>
                <c:pt idx="131">
                  <c:v>190.1268</c:v>
                </c:pt>
                <c:pt idx="132">
                  <c:v>189.4556</c:v>
                </c:pt>
                <c:pt idx="133">
                  <c:v>191.4504</c:v>
                </c:pt>
                <c:pt idx="134">
                  <c:v>186.98759999999999</c:v>
                </c:pt>
                <c:pt idx="135">
                  <c:v>187.29679999999999</c:v>
                </c:pt>
                <c:pt idx="136">
                  <c:v>189.9573</c:v>
                </c:pt>
                <c:pt idx="137">
                  <c:v>188.90629999999999</c:v>
                </c:pt>
                <c:pt idx="138">
                  <c:v>192.00290000000001</c:v>
                </c:pt>
                <c:pt idx="139">
                  <c:v>189.8228</c:v>
                </c:pt>
                <c:pt idx="140">
                  <c:v>189.8647</c:v>
                </c:pt>
                <c:pt idx="141">
                  <c:v>190.93729999999999</c:v>
                </c:pt>
                <c:pt idx="142">
                  <c:v>186.27690000000001</c:v>
                </c:pt>
                <c:pt idx="143">
                  <c:v>192.20760000000001</c:v>
                </c:pt>
                <c:pt idx="144">
                  <c:v>192.87569999999999</c:v>
                </c:pt>
                <c:pt idx="145">
                  <c:v>192.78970000000001</c:v>
                </c:pt>
                <c:pt idx="146">
                  <c:v>193.2628</c:v>
                </c:pt>
                <c:pt idx="147">
                  <c:v>188.1986</c:v>
                </c:pt>
                <c:pt idx="148">
                  <c:v>194.1164</c:v>
                </c:pt>
                <c:pt idx="149">
                  <c:v>191.304</c:v>
                </c:pt>
                <c:pt idx="150">
                  <c:v>190.8869</c:v>
                </c:pt>
                <c:pt idx="151">
                  <c:v>190.72329999999999</c:v>
                </c:pt>
                <c:pt idx="152">
                  <c:v>194.57380000000001</c:v>
                </c:pt>
                <c:pt idx="153">
                  <c:v>194.79220000000001</c:v>
                </c:pt>
                <c:pt idx="154">
                  <c:v>189.62360000000001</c:v>
                </c:pt>
                <c:pt idx="155">
                  <c:v>190.9734</c:v>
                </c:pt>
                <c:pt idx="156">
                  <c:v>193.85169999999999</c:v>
                </c:pt>
                <c:pt idx="157">
                  <c:v>194.37260000000001</c:v>
                </c:pt>
                <c:pt idx="158">
                  <c:v>193.40379999999999</c:v>
                </c:pt>
                <c:pt idx="159">
                  <c:v>193.41550000000001</c:v>
                </c:pt>
                <c:pt idx="160">
                  <c:v>192.53970000000001</c:v>
                </c:pt>
                <c:pt idx="161">
                  <c:v>193.4325</c:v>
                </c:pt>
                <c:pt idx="162">
                  <c:v>192.94149999999999</c:v>
                </c:pt>
                <c:pt idx="163">
                  <c:v>191.7439</c:v>
                </c:pt>
                <c:pt idx="164">
                  <c:v>192.32669999999999</c:v>
                </c:pt>
                <c:pt idx="165">
                  <c:v>195.60159999999999</c:v>
                </c:pt>
                <c:pt idx="166">
                  <c:v>193.8758</c:v>
                </c:pt>
                <c:pt idx="167">
                  <c:v>192.16290000000001</c:v>
                </c:pt>
                <c:pt idx="168">
                  <c:v>195.9768</c:v>
                </c:pt>
                <c:pt idx="169">
                  <c:v>195.67840000000001</c:v>
                </c:pt>
                <c:pt idx="170">
                  <c:v>195.8151</c:v>
                </c:pt>
                <c:pt idx="171">
                  <c:v>193.97040000000001</c:v>
                </c:pt>
                <c:pt idx="172">
                  <c:v>189.61320000000001</c:v>
                </c:pt>
                <c:pt idx="173">
                  <c:v>192.54849999999999</c:v>
                </c:pt>
                <c:pt idx="174">
                  <c:v>195.28020000000001</c:v>
                </c:pt>
                <c:pt idx="175">
                  <c:v>191.5763</c:v>
                </c:pt>
                <c:pt idx="176">
                  <c:v>195.1207</c:v>
                </c:pt>
                <c:pt idx="177">
                  <c:v>195.4753</c:v>
                </c:pt>
                <c:pt idx="178">
                  <c:v>196.45230000000001</c:v>
                </c:pt>
                <c:pt idx="179">
                  <c:v>193.86490000000001</c:v>
                </c:pt>
                <c:pt idx="180">
                  <c:v>192.8965</c:v>
                </c:pt>
                <c:pt idx="181">
                  <c:v>196.52279999999999</c:v>
                </c:pt>
                <c:pt idx="182">
                  <c:v>194.24369999999999</c:v>
                </c:pt>
                <c:pt idx="183">
                  <c:v>195.65819999999999</c:v>
                </c:pt>
                <c:pt idx="184">
                  <c:v>194.5121</c:v>
                </c:pt>
                <c:pt idx="185">
                  <c:v>193.36449999999999</c:v>
                </c:pt>
                <c:pt idx="186">
                  <c:v>192.94110000000001</c:v>
                </c:pt>
                <c:pt idx="187">
                  <c:v>195.4658</c:v>
                </c:pt>
                <c:pt idx="188">
                  <c:v>195.4588</c:v>
                </c:pt>
                <c:pt idx="189">
                  <c:v>193.98179999999999</c:v>
                </c:pt>
                <c:pt idx="190">
                  <c:v>194.6035</c:v>
                </c:pt>
                <c:pt idx="191">
                  <c:v>194.3818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2F5-4219-98F0-4CDF7D0D3EB7}"/>
            </c:ext>
          </c:extLst>
        </c:ser>
        <c:ser>
          <c:idx val="14"/>
          <c:order val="14"/>
          <c:tx>
            <c:strRef>
              <c:f>'PHL-PASA-3_Mixed Culture'!$AV$1</c:f>
              <c:strCache>
                <c:ptCount val="1"/>
                <c:pt idx="0">
                  <c:v>D03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Culture'!$AV$3:$AV$194</c:f>
              <c:numCache>
                <c:formatCode>General</c:formatCode>
                <c:ptCount val="192"/>
                <c:pt idx="0">
                  <c:v>100.7345</c:v>
                </c:pt>
                <c:pt idx="1">
                  <c:v>103.4354</c:v>
                </c:pt>
                <c:pt idx="2">
                  <c:v>108.4111</c:v>
                </c:pt>
                <c:pt idx="3">
                  <c:v>104.452</c:v>
                </c:pt>
                <c:pt idx="4">
                  <c:v>105.10980000000001</c:v>
                </c:pt>
                <c:pt idx="5">
                  <c:v>107.2867</c:v>
                </c:pt>
                <c:pt idx="6">
                  <c:v>105.14870000000001</c:v>
                </c:pt>
                <c:pt idx="7">
                  <c:v>106.5521</c:v>
                </c:pt>
                <c:pt idx="8">
                  <c:v>109.9272</c:v>
                </c:pt>
                <c:pt idx="9">
                  <c:v>105.73820000000001</c:v>
                </c:pt>
                <c:pt idx="10">
                  <c:v>105.85429999999999</c:v>
                </c:pt>
                <c:pt idx="11">
                  <c:v>110.7599</c:v>
                </c:pt>
                <c:pt idx="12">
                  <c:v>109.67059999999999</c:v>
                </c:pt>
                <c:pt idx="13">
                  <c:v>109.1313</c:v>
                </c:pt>
                <c:pt idx="14">
                  <c:v>109.62520000000001</c:v>
                </c:pt>
                <c:pt idx="15">
                  <c:v>110.2902</c:v>
                </c:pt>
                <c:pt idx="16">
                  <c:v>106.4708</c:v>
                </c:pt>
                <c:pt idx="17">
                  <c:v>111.8942</c:v>
                </c:pt>
                <c:pt idx="18">
                  <c:v>116.7319</c:v>
                </c:pt>
                <c:pt idx="19">
                  <c:v>115.3801</c:v>
                </c:pt>
                <c:pt idx="20">
                  <c:v>115.7878</c:v>
                </c:pt>
                <c:pt idx="21">
                  <c:v>114.40649999999999</c:v>
                </c:pt>
                <c:pt idx="22">
                  <c:v>111.836</c:v>
                </c:pt>
                <c:pt idx="23">
                  <c:v>116.4751</c:v>
                </c:pt>
                <c:pt idx="24">
                  <c:v>118.25960000000001</c:v>
                </c:pt>
                <c:pt idx="25">
                  <c:v>117.1195</c:v>
                </c:pt>
                <c:pt idx="26">
                  <c:v>119.2342</c:v>
                </c:pt>
                <c:pt idx="27">
                  <c:v>118.7122</c:v>
                </c:pt>
                <c:pt idx="28">
                  <c:v>120.8873</c:v>
                </c:pt>
                <c:pt idx="29">
                  <c:v>121.5341</c:v>
                </c:pt>
                <c:pt idx="30">
                  <c:v>119.82210000000001</c:v>
                </c:pt>
                <c:pt idx="31">
                  <c:v>118.4045</c:v>
                </c:pt>
                <c:pt idx="32">
                  <c:v>116.429</c:v>
                </c:pt>
                <c:pt idx="33">
                  <c:v>115.97539999999999</c:v>
                </c:pt>
                <c:pt idx="34">
                  <c:v>118.96720000000001</c:v>
                </c:pt>
                <c:pt idx="35">
                  <c:v>117.5651</c:v>
                </c:pt>
                <c:pt idx="36">
                  <c:v>119.65049999999999</c:v>
                </c:pt>
                <c:pt idx="37">
                  <c:v>114.7837</c:v>
                </c:pt>
                <c:pt idx="38">
                  <c:v>117.5945</c:v>
                </c:pt>
                <c:pt idx="39">
                  <c:v>115.63809999999999</c:v>
                </c:pt>
                <c:pt idx="40">
                  <c:v>115.7119</c:v>
                </c:pt>
                <c:pt idx="41">
                  <c:v>115.76390000000001</c:v>
                </c:pt>
                <c:pt idx="42">
                  <c:v>117.40349999999999</c:v>
                </c:pt>
                <c:pt idx="43">
                  <c:v>121.2625</c:v>
                </c:pt>
                <c:pt idx="44">
                  <c:v>121.0801</c:v>
                </c:pt>
                <c:pt idx="45">
                  <c:v>119.5581</c:v>
                </c:pt>
                <c:pt idx="46">
                  <c:v>119.61490000000001</c:v>
                </c:pt>
                <c:pt idx="47">
                  <c:v>120.5566</c:v>
                </c:pt>
                <c:pt idx="48">
                  <c:v>122.9276</c:v>
                </c:pt>
                <c:pt idx="49">
                  <c:v>118.07470000000001</c:v>
                </c:pt>
                <c:pt idx="50">
                  <c:v>124.43940000000001</c:v>
                </c:pt>
                <c:pt idx="51">
                  <c:v>124.8895</c:v>
                </c:pt>
                <c:pt idx="52">
                  <c:v>124.9952</c:v>
                </c:pt>
                <c:pt idx="53">
                  <c:v>124.45010000000001</c:v>
                </c:pt>
                <c:pt idx="54">
                  <c:v>134.49440000000001</c:v>
                </c:pt>
                <c:pt idx="55">
                  <c:v>132.2441</c:v>
                </c:pt>
                <c:pt idx="56">
                  <c:v>138.3005</c:v>
                </c:pt>
                <c:pt idx="57">
                  <c:v>137.363</c:v>
                </c:pt>
                <c:pt idx="58">
                  <c:v>145.25380000000001</c:v>
                </c:pt>
                <c:pt idx="59">
                  <c:v>152.39189999999999</c:v>
                </c:pt>
                <c:pt idx="60">
                  <c:v>155.77109999999999</c:v>
                </c:pt>
                <c:pt idx="61">
                  <c:v>158.1283</c:v>
                </c:pt>
                <c:pt idx="62">
                  <c:v>164.31790000000001</c:v>
                </c:pt>
                <c:pt idx="63">
                  <c:v>168.95050000000001</c:v>
                </c:pt>
                <c:pt idx="64">
                  <c:v>165.24430000000001</c:v>
                </c:pt>
                <c:pt idx="65">
                  <c:v>171.9607</c:v>
                </c:pt>
                <c:pt idx="66">
                  <c:v>171.5317</c:v>
                </c:pt>
                <c:pt idx="67">
                  <c:v>168.5386</c:v>
                </c:pt>
                <c:pt idx="68">
                  <c:v>169.96530000000001</c:v>
                </c:pt>
                <c:pt idx="69">
                  <c:v>170.10650000000001</c:v>
                </c:pt>
                <c:pt idx="70">
                  <c:v>172.89009999999999</c:v>
                </c:pt>
                <c:pt idx="71">
                  <c:v>173.09030000000001</c:v>
                </c:pt>
                <c:pt idx="72">
                  <c:v>172.18889999999999</c:v>
                </c:pt>
                <c:pt idx="73">
                  <c:v>171.44919999999999</c:v>
                </c:pt>
                <c:pt idx="74">
                  <c:v>171.1258</c:v>
                </c:pt>
                <c:pt idx="75">
                  <c:v>171.06129999999999</c:v>
                </c:pt>
                <c:pt idx="76">
                  <c:v>172.89160000000001</c:v>
                </c:pt>
                <c:pt idx="77">
                  <c:v>168.91300000000001</c:v>
                </c:pt>
                <c:pt idx="78">
                  <c:v>169.05080000000001</c:v>
                </c:pt>
                <c:pt idx="79">
                  <c:v>168.27379999999999</c:v>
                </c:pt>
                <c:pt idx="80">
                  <c:v>170.0384</c:v>
                </c:pt>
                <c:pt idx="81">
                  <c:v>169.398</c:v>
                </c:pt>
                <c:pt idx="82">
                  <c:v>164.149</c:v>
                </c:pt>
                <c:pt idx="83">
                  <c:v>169.83930000000001</c:v>
                </c:pt>
                <c:pt idx="84">
                  <c:v>168.61590000000001</c:v>
                </c:pt>
                <c:pt idx="85">
                  <c:v>166.9299</c:v>
                </c:pt>
                <c:pt idx="86">
                  <c:v>168.5352</c:v>
                </c:pt>
                <c:pt idx="87">
                  <c:v>164.5462</c:v>
                </c:pt>
                <c:pt idx="88">
                  <c:v>169.3879</c:v>
                </c:pt>
                <c:pt idx="89">
                  <c:v>166.36709999999999</c:v>
                </c:pt>
                <c:pt idx="90">
                  <c:v>169.14019999999999</c:v>
                </c:pt>
                <c:pt idx="91">
                  <c:v>165.18049999999999</c:v>
                </c:pt>
                <c:pt idx="92">
                  <c:v>166.5762</c:v>
                </c:pt>
                <c:pt idx="93">
                  <c:v>164.20439999999999</c:v>
                </c:pt>
                <c:pt idx="94">
                  <c:v>168.953</c:v>
                </c:pt>
                <c:pt idx="95">
                  <c:v>166.25020000000001</c:v>
                </c:pt>
                <c:pt idx="96">
                  <c:v>165.8175</c:v>
                </c:pt>
                <c:pt idx="97">
                  <c:v>166.5959</c:v>
                </c:pt>
                <c:pt idx="98">
                  <c:v>163.40430000000001</c:v>
                </c:pt>
                <c:pt idx="99">
                  <c:v>167.78219999999999</c:v>
                </c:pt>
                <c:pt idx="100">
                  <c:v>169.14240000000001</c:v>
                </c:pt>
                <c:pt idx="101">
                  <c:v>168.0446</c:v>
                </c:pt>
                <c:pt idx="102">
                  <c:v>166.33449999999999</c:v>
                </c:pt>
                <c:pt idx="103">
                  <c:v>167.672</c:v>
                </c:pt>
                <c:pt idx="104">
                  <c:v>166.2011</c:v>
                </c:pt>
                <c:pt idx="105">
                  <c:v>163.36600000000001</c:v>
                </c:pt>
                <c:pt idx="106">
                  <c:v>162.3526</c:v>
                </c:pt>
                <c:pt idx="107">
                  <c:v>166.8415</c:v>
                </c:pt>
                <c:pt idx="108">
                  <c:v>168.15649999999999</c:v>
                </c:pt>
                <c:pt idx="109">
                  <c:v>166.19579999999999</c:v>
                </c:pt>
                <c:pt idx="110">
                  <c:v>165.62889999999999</c:v>
                </c:pt>
                <c:pt idx="111">
                  <c:v>166.93260000000001</c:v>
                </c:pt>
                <c:pt idx="112">
                  <c:v>166.6858</c:v>
                </c:pt>
                <c:pt idx="113">
                  <c:v>165.89709999999999</c:v>
                </c:pt>
                <c:pt idx="114">
                  <c:v>165.99529999999999</c:v>
                </c:pt>
                <c:pt idx="115">
                  <c:v>166.17869999999999</c:v>
                </c:pt>
                <c:pt idx="116">
                  <c:v>165.83590000000001</c:v>
                </c:pt>
                <c:pt idx="117">
                  <c:v>162.87360000000001</c:v>
                </c:pt>
                <c:pt idx="118">
                  <c:v>166.73920000000001</c:v>
                </c:pt>
                <c:pt idx="119">
                  <c:v>169.31180000000001</c:v>
                </c:pt>
                <c:pt idx="120">
                  <c:v>163.95949999999999</c:v>
                </c:pt>
                <c:pt idx="121">
                  <c:v>169.85040000000001</c:v>
                </c:pt>
                <c:pt idx="122">
                  <c:v>169.56880000000001</c:v>
                </c:pt>
                <c:pt idx="123">
                  <c:v>166.63980000000001</c:v>
                </c:pt>
                <c:pt idx="124">
                  <c:v>167.05760000000001</c:v>
                </c:pt>
                <c:pt idx="125">
                  <c:v>165.03880000000001</c:v>
                </c:pt>
                <c:pt idx="126">
                  <c:v>165.08850000000001</c:v>
                </c:pt>
                <c:pt idx="127">
                  <c:v>164.48929999999999</c:v>
                </c:pt>
                <c:pt idx="128">
                  <c:v>167.0103</c:v>
                </c:pt>
                <c:pt idx="129">
                  <c:v>169.1189</c:v>
                </c:pt>
                <c:pt idx="130">
                  <c:v>166.38990000000001</c:v>
                </c:pt>
                <c:pt idx="131">
                  <c:v>164.4196</c:v>
                </c:pt>
                <c:pt idx="132">
                  <c:v>167.24010000000001</c:v>
                </c:pt>
                <c:pt idx="133">
                  <c:v>166.90729999999999</c:v>
                </c:pt>
                <c:pt idx="134">
                  <c:v>168.45269999999999</c:v>
                </c:pt>
                <c:pt idx="135">
                  <c:v>168.10249999999999</c:v>
                </c:pt>
                <c:pt idx="136">
                  <c:v>165.98050000000001</c:v>
                </c:pt>
                <c:pt idx="137">
                  <c:v>168.65289999999999</c:v>
                </c:pt>
                <c:pt idx="138">
                  <c:v>165.30869999999999</c:v>
                </c:pt>
                <c:pt idx="139">
                  <c:v>165.73480000000001</c:v>
                </c:pt>
                <c:pt idx="140">
                  <c:v>165.46729999999999</c:v>
                </c:pt>
                <c:pt idx="141">
                  <c:v>169.0677</c:v>
                </c:pt>
                <c:pt idx="142">
                  <c:v>169.4496</c:v>
                </c:pt>
                <c:pt idx="143">
                  <c:v>166.5419</c:v>
                </c:pt>
                <c:pt idx="144">
                  <c:v>166.46610000000001</c:v>
                </c:pt>
                <c:pt idx="145">
                  <c:v>169.34649999999999</c:v>
                </c:pt>
                <c:pt idx="146">
                  <c:v>169.45859999999999</c:v>
                </c:pt>
                <c:pt idx="147">
                  <c:v>170.51249999999999</c:v>
                </c:pt>
                <c:pt idx="148">
                  <c:v>169.8124</c:v>
                </c:pt>
                <c:pt idx="149">
                  <c:v>164.6285</c:v>
                </c:pt>
                <c:pt idx="150">
                  <c:v>164.0641</c:v>
                </c:pt>
                <c:pt idx="151">
                  <c:v>165.3005</c:v>
                </c:pt>
                <c:pt idx="152">
                  <c:v>164.7978</c:v>
                </c:pt>
                <c:pt idx="153">
                  <c:v>164.44489999999999</c:v>
                </c:pt>
                <c:pt idx="154">
                  <c:v>164.77180000000001</c:v>
                </c:pt>
                <c:pt idx="155">
                  <c:v>164.8544</c:v>
                </c:pt>
                <c:pt idx="156">
                  <c:v>165.29759999999999</c:v>
                </c:pt>
                <c:pt idx="157">
                  <c:v>167.85220000000001</c:v>
                </c:pt>
                <c:pt idx="158">
                  <c:v>170.0384</c:v>
                </c:pt>
                <c:pt idx="159">
                  <c:v>164.17910000000001</c:v>
                </c:pt>
                <c:pt idx="160">
                  <c:v>166.4623</c:v>
                </c:pt>
                <c:pt idx="161">
                  <c:v>167.24369999999999</c:v>
                </c:pt>
                <c:pt idx="162">
                  <c:v>165.43610000000001</c:v>
                </c:pt>
                <c:pt idx="163">
                  <c:v>165.7868</c:v>
                </c:pt>
                <c:pt idx="164">
                  <c:v>166.2696</c:v>
                </c:pt>
                <c:pt idx="165">
                  <c:v>167.54349999999999</c:v>
                </c:pt>
                <c:pt idx="166">
                  <c:v>165.864</c:v>
                </c:pt>
                <c:pt idx="167">
                  <c:v>166.2843</c:v>
                </c:pt>
                <c:pt idx="168">
                  <c:v>165.4281</c:v>
                </c:pt>
                <c:pt idx="169">
                  <c:v>169.3999</c:v>
                </c:pt>
                <c:pt idx="170">
                  <c:v>165.8742</c:v>
                </c:pt>
                <c:pt idx="171">
                  <c:v>166.63470000000001</c:v>
                </c:pt>
                <c:pt idx="172">
                  <c:v>167.1156</c:v>
                </c:pt>
                <c:pt idx="173">
                  <c:v>165.88640000000001</c:v>
                </c:pt>
                <c:pt idx="174">
                  <c:v>164.93510000000001</c:v>
                </c:pt>
                <c:pt idx="175">
                  <c:v>167.4725</c:v>
                </c:pt>
                <c:pt idx="176">
                  <c:v>166.2381</c:v>
                </c:pt>
                <c:pt idx="177">
                  <c:v>164.76849999999999</c:v>
                </c:pt>
                <c:pt idx="178">
                  <c:v>169.18209999999999</c:v>
                </c:pt>
                <c:pt idx="179">
                  <c:v>167.482</c:v>
                </c:pt>
                <c:pt idx="180">
                  <c:v>166.42400000000001</c:v>
                </c:pt>
                <c:pt idx="181">
                  <c:v>167.9179</c:v>
                </c:pt>
                <c:pt idx="182">
                  <c:v>165.59299999999999</c:v>
                </c:pt>
                <c:pt idx="183">
                  <c:v>168.26900000000001</c:v>
                </c:pt>
                <c:pt idx="184">
                  <c:v>163.19659999999999</c:v>
                </c:pt>
                <c:pt idx="185">
                  <c:v>170.982</c:v>
                </c:pt>
                <c:pt idx="186">
                  <c:v>168.92169999999999</c:v>
                </c:pt>
                <c:pt idx="187">
                  <c:v>170.27520000000001</c:v>
                </c:pt>
                <c:pt idx="188">
                  <c:v>168.1721</c:v>
                </c:pt>
                <c:pt idx="189">
                  <c:v>166.44139999999999</c:v>
                </c:pt>
                <c:pt idx="190">
                  <c:v>166.90989999999999</c:v>
                </c:pt>
                <c:pt idx="191">
                  <c:v>165.95429999999999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2F5-4219-98F0-4CDF7D0D3EB7}"/>
            </c:ext>
          </c:extLst>
        </c:ser>
        <c:ser>
          <c:idx val="15"/>
          <c:order val="15"/>
          <c:tx>
            <c:strRef>
              <c:f>'PHL-PASA-3_Mixed Culture'!$AW$1</c:f>
              <c:strCache>
                <c:ptCount val="1"/>
                <c:pt idx="0">
                  <c:v>D04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Culture'!$AW$3:$AW$194</c:f>
              <c:numCache>
                <c:formatCode>General</c:formatCode>
                <c:ptCount val="192"/>
                <c:pt idx="0">
                  <c:v>101.6152</c:v>
                </c:pt>
                <c:pt idx="1">
                  <c:v>106.3124</c:v>
                </c:pt>
                <c:pt idx="2">
                  <c:v>102.92870000000001</c:v>
                </c:pt>
                <c:pt idx="3">
                  <c:v>107.0911</c:v>
                </c:pt>
                <c:pt idx="4">
                  <c:v>104.8377</c:v>
                </c:pt>
                <c:pt idx="5">
                  <c:v>102.5929</c:v>
                </c:pt>
                <c:pt idx="6">
                  <c:v>102.73439999999999</c:v>
                </c:pt>
                <c:pt idx="7">
                  <c:v>107.3321</c:v>
                </c:pt>
                <c:pt idx="8">
                  <c:v>104.81180000000001</c:v>
                </c:pt>
                <c:pt idx="9">
                  <c:v>107.5808</c:v>
                </c:pt>
                <c:pt idx="10">
                  <c:v>108.2565</c:v>
                </c:pt>
                <c:pt idx="11">
                  <c:v>109.2355</c:v>
                </c:pt>
                <c:pt idx="12">
                  <c:v>104.91200000000001</c:v>
                </c:pt>
                <c:pt idx="13">
                  <c:v>105.977</c:v>
                </c:pt>
                <c:pt idx="14">
                  <c:v>105.50069999999999</c:v>
                </c:pt>
                <c:pt idx="15">
                  <c:v>106.09780000000001</c:v>
                </c:pt>
                <c:pt idx="16">
                  <c:v>107.621</c:v>
                </c:pt>
                <c:pt idx="17">
                  <c:v>111.13549999999999</c:v>
                </c:pt>
                <c:pt idx="18">
                  <c:v>113.74930000000001</c:v>
                </c:pt>
                <c:pt idx="19">
                  <c:v>112.7953</c:v>
                </c:pt>
                <c:pt idx="20">
                  <c:v>112.65649999999999</c:v>
                </c:pt>
                <c:pt idx="21">
                  <c:v>111.9312</c:v>
                </c:pt>
                <c:pt idx="22">
                  <c:v>115.4911</c:v>
                </c:pt>
                <c:pt idx="23">
                  <c:v>107.8824</c:v>
                </c:pt>
                <c:pt idx="24">
                  <c:v>109.6147</c:v>
                </c:pt>
                <c:pt idx="25">
                  <c:v>114.3467</c:v>
                </c:pt>
                <c:pt idx="26">
                  <c:v>113.2016</c:v>
                </c:pt>
                <c:pt idx="27">
                  <c:v>118.8466</c:v>
                </c:pt>
                <c:pt idx="28">
                  <c:v>117.2975</c:v>
                </c:pt>
                <c:pt idx="29">
                  <c:v>116.98050000000001</c:v>
                </c:pt>
                <c:pt idx="30">
                  <c:v>116.9744</c:v>
                </c:pt>
                <c:pt idx="31">
                  <c:v>120.3643</c:v>
                </c:pt>
                <c:pt idx="32">
                  <c:v>118.4058</c:v>
                </c:pt>
                <c:pt idx="33">
                  <c:v>117.5424</c:v>
                </c:pt>
                <c:pt idx="34">
                  <c:v>117.4639</c:v>
                </c:pt>
                <c:pt idx="35">
                  <c:v>117.7255</c:v>
                </c:pt>
                <c:pt idx="36">
                  <c:v>120.5996</c:v>
                </c:pt>
                <c:pt idx="37">
                  <c:v>120.38339999999999</c:v>
                </c:pt>
                <c:pt idx="38">
                  <c:v>121.2216</c:v>
                </c:pt>
                <c:pt idx="39">
                  <c:v>122.6499</c:v>
                </c:pt>
                <c:pt idx="40">
                  <c:v>125.23609999999999</c:v>
                </c:pt>
                <c:pt idx="41">
                  <c:v>127.2171</c:v>
                </c:pt>
                <c:pt idx="42">
                  <c:v>129.86240000000001</c:v>
                </c:pt>
                <c:pt idx="43">
                  <c:v>129.44159999999999</c:v>
                </c:pt>
                <c:pt idx="44">
                  <c:v>130.26490000000001</c:v>
                </c:pt>
                <c:pt idx="45">
                  <c:v>134.30189999999999</c:v>
                </c:pt>
                <c:pt idx="46">
                  <c:v>135.0539</c:v>
                </c:pt>
                <c:pt idx="47">
                  <c:v>133.74619999999999</c:v>
                </c:pt>
                <c:pt idx="48">
                  <c:v>137.37780000000001</c:v>
                </c:pt>
                <c:pt idx="49">
                  <c:v>140.11269999999999</c:v>
                </c:pt>
                <c:pt idx="50">
                  <c:v>143.06209999999999</c:v>
                </c:pt>
                <c:pt idx="51">
                  <c:v>144.715</c:v>
                </c:pt>
                <c:pt idx="52">
                  <c:v>151.18010000000001</c:v>
                </c:pt>
                <c:pt idx="53">
                  <c:v>154.17689999999999</c:v>
                </c:pt>
                <c:pt idx="54">
                  <c:v>153.92400000000001</c:v>
                </c:pt>
                <c:pt idx="55">
                  <c:v>159.60669999999999</c:v>
                </c:pt>
                <c:pt idx="56">
                  <c:v>161.88810000000001</c:v>
                </c:pt>
                <c:pt idx="57">
                  <c:v>167.446</c:v>
                </c:pt>
                <c:pt idx="58">
                  <c:v>169.8058</c:v>
                </c:pt>
                <c:pt idx="59">
                  <c:v>169.92679999999999</c:v>
                </c:pt>
                <c:pt idx="60">
                  <c:v>175.26820000000001</c:v>
                </c:pt>
                <c:pt idx="61">
                  <c:v>172.24539999999999</c:v>
                </c:pt>
                <c:pt idx="62">
                  <c:v>173.91929999999999</c:v>
                </c:pt>
                <c:pt idx="63">
                  <c:v>176.34800000000001</c:v>
                </c:pt>
                <c:pt idx="64">
                  <c:v>177.56209999999999</c:v>
                </c:pt>
                <c:pt idx="65">
                  <c:v>173.08449999999999</c:v>
                </c:pt>
                <c:pt idx="66">
                  <c:v>171.1472</c:v>
                </c:pt>
                <c:pt idx="67">
                  <c:v>174.44210000000001</c:v>
                </c:pt>
                <c:pt idx="68">
                  <c:v>174.7586</c:v>
                </c:pt>
                <c:pt idx="69">
                  <c:v>177.6944</c:v>
                </c:pt>
                <c:pt idx="70">
                  <c:v>175.5581</c:v>
                </c:pt>
                <c:pt idx="71">
                  <c:v>176.6961</c:v>
                </c:pt>
                <c:pt idx="72">
                  <c:v>173.9288</c:v>
                </c:pt>
                <c:pt idx="73">
                  <c:v>177.423</c:v>
                </c:pt>
                <c:pt idx="74">
                  <c:v>174.2492</c:v>
                </c:pt>
                <c:pt idx="75">
                  <c:v>173.8288</c:v>
                </c:pt>
                <c:pt idx="76">
                  <c:v>175.9546</c:v>
                </c:pt>
                <c:pt idx="77">
                  <c:v>171.4999</c:v>
                </c:pt>
                <c:pt idx="78">
                  <c:v>172.9153</c:v>
                </c:pt>
                <c:pt idx="79">
                  <c:v>174.41300000000001</c:v>
                </c:pt>
                <c:pt idx="80">
                  <c:v>169.77799999999999</c:v>
                </c:pt>
                <c:pt idx="81">
                  <c:v>168.17140000000001</c:v>
                </c:pt>
                <c:pt idx="82">
                  <c:v>169.749</c:v>
                </c:pt>
                <c:pt idx="83">
                  <c:v>172.65610000000001</c:v>
                </c:pt>
                <c:pt idx="84">
                  <c:v>172.9709</c:v>
                </c:pt>
                <c:pt idx="85">
                  <c:v>170.59200000000001</c:v>
                </c:pt>
                <c:pt idx="86">
                  <c:v>168.8426</c:v>
                </c:pt>
                <c:pt idx="87">
                  <c:v>169.12260000000001</c:v>
                </c:pt>
                <c:pt idx="88">
                  <c:v>168.42609999999999</c:v>
                </c:pt>
                <c:pt idx="89">
                  <c:v>166.9933</c:v>
                </c:pt>
                <c:pt idx="90">
                  <c:v>170.0992</c:v>
                </c:pt>
                <c:pt idx="91">
                  <c:v>172.0401</c:v>
                </c:pt>
                <c:pt idx="92">
                  <c:v>169.52619999999999</c:v>
                </c:pt>
                <c:pt idx="93">
                  <c:v>172.14160000000001</c:v>
                </c:pt>
                <c:pt idx="94">
                  <c:v>169.83449999999999</c:v>
                </c:pt>
                <c:pt idx="95">
                  <c:v>168.2336</c:v>
                </c:pt>
                <c:pt idx="96">
                  <c:v>168.71369999999999</c:v>
                </c:pt>
                <c:pt idx="97">
                  <c:v>167.1283</c:v>
                </c:pt>
                <c:pt idx="98">
                  <c:v>172.12530000000001</c:v>
                </c:pt>
                <c:pt idx="99">
                  <c:v>166.4041</c:v>
                </c:pt>
                <c:pt idx="100">
                  <c:v>167.43440000000001</c:v>
                </c:pt>
                <c:pt idx="101">
                  <c:v>168.72540000000001</c:v>
                </c:pt>
                <c:pt idx="102">
                  <c:v>167.91480000000001</c:v>
                </c:pt>
                <c:pt idx="103">
                  <c:v>167.97460000000001</c:v>
                </c:pt>
                <c:pt idx="104">
                  <c:v>168.1147</c:v>
                </c:pt>
                <c:pt idx="105">
                  <c:v>168.5882</c:v>
                </c:pt>
                <c:pt idx="106">
                  <c:v>171.45500000000001</c:v>
                </c:pt>
                <c:pt idx="107">
                  <c:v>169.73949999999999</c:v>
                </c:pt>
                <c:pt idx="108">
                  <c:v>168.78729999999999</c:v>
                </c:pt>
                <c:pt idx="109">
                  <c:v>166.93870000000001</c:v>
                </c:pt>
                <c:pt idx="110">
                  <c:v>168.63489999999999</c:v>
                </c:pt>
                <c:pt idx="111">
                  <c:v>169.69479999999999</c:v>
                </c:pt>
                <c:pt idx="112">
                  <c:v>170.00389999999999</c:v>
                </c:pt>
                <c:pt idx="113">
                  <c:v>168.67959999999999</c:v>
                </c:pt>
                <c:pt idx="114">
                  <c:v>168.5573</c:v>
                </c:pt>
                <c:pt idx="115">
                  <c:v>170.44220000000001</c:v>
                </c:pt>
                <c:pt idx="116">
                  <c:v>168.84989999999999</c:v>
                </c:pt>
                <c:pt idx="117">
                  <c:v>166.2116</c:v>
                </c:pt>
                <c:pt idx="118">
                  <c:v>164.12430000000001</c:v>
                </c:pt>
                <c:pt idx="119">
                  <c:v>171.5772</c:v>
                </c:pt>
                <c:pt idx="120">
                  <c:v>169.7585</c:v>
                </c:pt>
                <c:pt idx="121">
                  <c:v>172.155</c:v>
                </c:pt>
                <c:pt idx="122">
                  <c:v>169.09479999999999</c:v>
                </c:pt>
                <c:pt idx="123">
                  <c:v>170.5642</c:v>
                </c:pt>
                <c:pt idx="124">
                  <c:v>169.65780000000001</c:v>
                </c:pt>
                <c:pt idx="125">
                  <c:v>167.91630000000001</c:v>
                </c:pt>
                <c:pt idx="126">
                  <c:v>167.25839999999999</c:v>
                </c:pt>
                <c:pt idx="127">
                  <c:v>167.5873</c:v>
                </c:pt>
                <c:pt idx="128">
                  <c:v>167.99279999999999</c:v>
                </c:pt>
                <c:pt idx="129">
                  <c:v>167.45930000000001</c:v>
                </c:pt>
                <c:pt idx="130">
                  <c:v>167.3408</c:v>
                </c:pt>
                <c:pt idx="131">
                  <c:v>169.321</c:v>
                </c:pt>
                <c:pt idx="132">
                  <c:v>165.8125</c:v>
                </c:pt>
                <c:pt idx="133">
                  <c:v>167.3349</c:v>
                </c:pt>
                <c:pt idx="134">
                  <c:v>169.43440000000001</c:v>
                </c:pt>
                <c:pt idx="135">
                  <c:v>167.4889</c:v>
                </c:pt>
                <c:pt idx="136">
                  <c:v>163.01259999999999</c:v>
                </c:pt>
                <c:pt idx="137">
                  <c:v>169.60759999999999</c:v>
                </c:pt>
                <c:pt idx="138">
                  <c:v>167.55240000000001</c:v>
                </c:pt>
                <c:pt idx="139">
                  <c:v>167.3244</c:v>
                </c:pt>
                <c:pt idx="140">
                  <c:v>170.7816</c:v>
                </c:pt>
                <c:pt idx="141">
                  <c:v>170.1216</c:v>
                </c:pt>
                <c:pt idx="142">
                  <c:v>170.65559999999999</c:v>
                </c:pt>
                <c:pt idx="143">
                  <c:v>166.5744</c:v>
                </c:pt>
                <c:pt idx="144">
                  <c:v>169.10720000000001</c:v>
                </c:pt>
                <c:pt idx="145">
                  <c:v>171.9443</c:v>
                </c:pt>
                <c:pt idx="146">
                  <c:v>165.8477</c:v>
                </c:pt>
                <c:pt idx="147">
                  <c:v>167.55070000000001</c:v>
                </c:pt>
                <c:pt idx="148">
                  <c:v>168.4179</c:v>
                </c:pt>
                <c:pt idx="149">
                  <c:v>166.24969999999999</c:v>
                </c:pt>
                <c:pt idx="150">
                  <c:v>165.07239999999999</c:v>
                </c:pt>
                <c:pt idx="151">
                  <c:v>168.5445</c:v>
                </c:pt>
                <c:pt idx="152">
                  <c:v>168.10990000000001</c:v>
                </c:pt>
                <c:pt idx="153">
                  <c:v>167.78020000000001</c:v>
                </c:pt>
                <c:pt idx="154">
                  <c:v>168.4785</c:v>
                </c:pt>
                <c:pt idx="155">
                  <c:v>164.53980000000001</c:v>
                </c:pt>
                <c:pt idx="156">
                  <c:v>165.49369999999999</c:v>
                </c:pt>
                <c:pt idx="157">
                  <c:v>167.69880000000001</c:v>
                </c:pt>
                <c:pt idx="158">
                  <c:v>169.18199999999999</c:v>
                </c:pt>
                <c:pt idx="159">
                  <c:v>166.869</c:v>
                </c:pt>
                <c:pt idx="160">
                  <c:v>167.27510000000001</c:v>
                </c:pt>
                <c:pt idx="161">
                  <c:v>170.154</c:v>
                </c:pt>
                <c:pt idx="162">
                  <c:v>169.98509999999999</c:v>
                </c:pt>
                <c:pt idx="163">
                  <c:v>166.7911</c:v>
                </c:pt>
                <c:pt idx="164">
                  <c:v>168.88399999999999</c:v>
                </c:pt>
                <c:pt idx="165">
                  <c:v>165.98070000000001</c:v>
                </c:pt>
                <c:pt idx="166">
                  <c:v>169.07060000000001</c:v>
                </c:pt>
                <c:pt idx="167">
                  <c:v>167.04900000000001</c:v>
                </c:pt>
                <c:pt idx="168">
                  <c:v>167.89779999999999</c:v>
                </c:pt>
                <c:pt idx="169">
                  <c:v>168.41560000000001</c:v>
                </c:pt>
                <c:pt idx="170">
                  <c:v>171.41980000000001</c:v>
                </c:pt>
                <c:pt idx="171">
                  <c:v>167.68219999999999</c:v>
                </c:pt>
                <c:pt idx="172">
                  <c:v>168.15719999999999</c:v>
                </c:pt>
                <c:pt idx="173">
                  <c:v>170.4221</c:v>
                </c:pt>
                <c:pt idx="174">
                  <c:v>166.39879999999999</c:v>
                </c:pt>
                <c:pt idx="175">
                  <c:v>166.2653</c:v>
                </c:pt>
                <c:pt idx="176">
                  <c:v>166.7072</c:v>
                </c:pt>
                <c:pt idx="177">
                  <c:v>167.2946</c:v>
                </c:pt>
                <c:pt idx="178">
                  <c:v>166.46090000000001</c:v>
                </c:pt>
                <c:pt idx="179">
                  <c:v>166.36920000000001</c:v>
                </c:pt>
                <c:pt idx="180">
                  <c:v>168.60390000000001</c:v>
                </c:pt>
                <c:pt idx="181">
                  <c:v>166.4855</c:v>
                </c:pt>
                <c:pt idx="182">
                  <c:v>165.6233</c:v>
                </c:pt>
                <c:pt idx="183">
                  <c:v>167.34729999999999</c:v>
                </c:pt>
                <c:pt idx="184">
                  <c:v>165.87530000000001</c:v>
                </c:pt>
                <c:pt idx="185">
                  <c:v>168.1506</c:v>
                </c:pt>
                <c:pt idx="186">
                  <c:v>167.1437</c:v>
                </c:pt>
                <c:pt idx="187">
                  <c:v>167.8092</c:v>
                </c:pt>
                <c:pt idx="188">
                  <c:v>166.76349999999999</c:v>
                </c:pt>
                <c:pt idx="189">
                  <c:v>170.78129999999999</c:v>
                </c:pt>
                <c:pt idx="190">
                  <c:v>169.7535</c:v>
                </c:pt>
                <c:pt idx="191">
                  <c:v>166.70590000000001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2F5-4219-98F0-4CDF7D0D3EB7}"/>
            </c:ext>
          </c:extLst>
        </c:ser>
        <c:ser>
          <c:idx val="16"/>
          <c:order val="16"/>
          <c:tx>
            <c:strRef>
              <c:f>'PHL-PASA-3_Mixed Culture'!$AX$1</c:f>
              <c:strCache>
                <c:ptCount val="1"/>
                <c:pt idx="0">
                  <c:v>D05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Culture'!$AX$3:$AX$194</c:f>
              <c:numCache>
                <c:formatCode>General</c:formatCode>
                <c:ptCount val="192"/>
                <c:pt idx="0">
                  <c:v>104.6314</c:v>
                </c:pt>
                <c:pt idx="1">
                  <c:v>108.25020000000001</c:v>
                </c:pt>
                <c:pt idx="2">
                  <c:v>105.41679999999999</c:v>
                </c:pt>
                <c:pt idx="3">
                  <c:v>108.9342</c:v>
                </c:pt>
                <c:pt idx="4">
                  <c:v>106.0368</c:v>
                </c:pt>
                <c:pt idx="5">
                  <c:v>109.0436</c:v>
                </c:pt>
                <c:pt idx="6">
                  <c:v>104.7869</c:v>
                </c:pt>
                <c:pt idx="7">
                  <c:v>108.8081</c:v>
                </c:pt>
                <c:pt idx="8">
                  <c:v>106.7668</c:v>
                </c:pt>
                <c:pt idx="9">
                  <c:v>106.31019999999999</c:v>
                </c:pt>
                <c:pt idx="10">
                  <c:v>109.9734</c:v>
                </c:pt>
                <c:pt idx="11">
                  <c:v>110.90309999999999</c:v>
                </c:pt>
                <c:pt idx="12">
                  <c:v>110.24420000000001</c:v>
                </c:pt>
                <c:pt idx="13">
                  <c:v>109.88249999999999</c:v>
                </c:pt>
                <c:pt idx="14">
                  <c:v>107.14060000000001</c:v>
                </c:pt>
                <c:pt idx="15">
                  <c:v>110.55759999999999</c:v>
                </c:pt>
                <c:pt idx="16">
                  <c:v>110.85760000000001</c:v>
                </c:pt>
                <c:pt idx="17">
                  <c:v>110.989</c:v>
                </c:pt>
                <c:pt idx="18">
                  <c:v>110.29300000000001</c:v>
                </c:pt>
                <c:pt idx="19">
                  <c:v>116.33629999999999</c:v>
                </c:pt>
                <c:pt idx="20">
                  <c:v>116.6849</c:v>
                </c:pt>
                <c:pt idx="21">
                  <c:v>117.3352</c:v>
                </c:pt>
                <c:pt idx="22">
                  <c:v>118.974</c:v>
                </c:pt>
                <c:pt idx="23">
                  <c:v>119.4089</c:v>
                </c:pt>
                <c:pt idx="24">
                  <c:v>121.8439</c:v>
                </c:pt>
                <c:pt idx="25">
                  <c:v>125.1129</c:v>
                </c:pt>
                <c:pt idx="26">
                  <c:v>125.5817</c:v>
                </c:pt>
                <c:pt idx="27">
                  <c:v>126.82429999999999</c:v>
                </c:pt>
                <c:pt idx="28">
                  <c:v>125.6493</c:v>
                </c:pt>
                <c:pt idx="29">
                  <c:v>125.0722</c:v>
                </c:pt>
                <c:pt idx="30">
                  <c:v>126.98779999999999</c:v>
                </c:pt>
                <c:pt idx="31">
                  <c:v>120.229</c:v>
                </c:pt>
                <c:pt idx="32">
                  <c:v>122.1913</c:v>
                </c:pt>
                <c:pt idx="33">
                  <c:v>120.4457</c:v>
                </c:pt>
                <c:pt idx="34">
                  <c:v>117.8883</c:v>
                </c:pt>
                <c:pt idx="35">
                  <c:v>117.491</c:v>
                </c:pt>
                <c:pt idx="36">
                  <c:v>117.3745</c:v>
                </c:pt>
                <c:pt idx="37">
                  <c:v>118.9996</c:v>
                </c:pt>
                <c:pt idx="38">
                  <c:v>120.35039999999999</c:v>
                </c:pt>
                <c:pt idx="39">
                  <c:v>117.5227</c:v>
                </c:pt>
                <c:pt idx="40">
                  <c:v>118.9984</c:v>
                </c:pt>
                <c:pt idx="41">
                  <c:v>119.4903</c:v>
                </c:pt>
                <c:pt idx="42">
                  <c:v>118.94629999999999</c:v>
                </c:pt>
                <c:pt idx="43">
                  <c:v>119.7</c:v>
                </c:pt>
                <c:pt idx="44">
                  <c:v>123.1893</c:v>
                </c:pt>
                <c:pt idx="45">
                  <c:v>122.571</c:v>
                </c:pt>
                <c:pt idx="46">
                  <c:v>120.044</c:v>
                </c:pt>
                <c:pt idx="47">
                  <c:v>120.6193</c:v>
                </c:pt>
                <c:pt idx="48">
                  <c:v>115.9953</c:v>
                </c:pt>
                <c:pt idx="49">
                  <c:v>121.99079999999999</c:v>
                </c:pt>
                <c:pt idx="50">
                  <c:v>121.1656</c:v>
                </c:pt>
                <c:pt idx="51">
                  <c:v>122.0985</c:v>
                </c:pt>
                <c:pt idx="52">
                  <c:v>118.2392</c:v>
                </c:pt>
                <c:pt idx="53">
                  <c:v>121.2149</c:v>
                </c:pt>
                <c:pt idx="54">
                  <c:v>116.7043</c:v>
                </c:pt>
                <c:pt idx="55">
                  <c:v>119.4041</c:v>
                </c:pt>
                <c:pt idx="56">
                  <c:v>120.5275</c:v>
                </c:pt>
                <c:pt idx="57">
                  <c:v>124.7604</c:v>
                </c:pt>
                <c:pt idx="58">
                  <c:v>121.2174</c:v>
                </c:pt>
                <c:pt idx="59">
                  <c:v>122.7029</c:v>
                </c:pt>
                <c:pt idx="60">
                  <c:v>125.52379999999999</c:v>
                </c:pt>
                <c:pt idx="61">
                  <c:v>125.64409999999999</c:v>
                </c:pt>
                <c:pt idx="62">
                  <c:v>132.5478</c:v>
                </c:pt>
                <c:pt idx="63">
                  <c:v>133.48179999999999</c:v>
                </c:pt>
                <c:pt idx="64">
                  <c:v>137.3605</c:v>
                </c:pt>
                <c:pt idx="65">
                  <c:v>133.97319999999999</c:v>
                </c:pt>
                <c:pt idx="66">
                  <c:v>139.2448</c:v>
                </c:pt>
                <c:pt idx="67">
                  <c:v>142.874</c:v>
                </c:pt>
                <c:pt idx="68">
                  <c:v>146.84649999999999</c:v>
                </c:pt>
                <c:pt idx="69">
                  <c:v>149.43100000000001</c:v>
                </c:pt>
                <c:pt idx="70">
                  <c:v>153.9999</c:v>
                </c:pt>
                <c:pt idx="71">
                  <c:v>154.16540000000001</c:v>
                </c:pt>
                <c:pt idx="72">
                  <c:v>157.5848</c:v>
                </c:pt>
                <c:pt idx="73">
                  <c:v>158.6748</c:v>
                </c:pt>
                <c:pt idx="74">
                  <c:v>160.87970000000001</c:v>
                </c:pt>
                <c:pt idx="75">
                  <c:v>162.45959999999999</c:v>
                </c:pt>
                <c:pt idx="76">
                  <c:v>167.75620000000001</c:v>
                </c:pt>
                <c:pt idx="77">
                  <c:v>163.6224</c:v>
                </c:pt>
                <c:pt idx="78">
                  <c:v>164.5197</c:v>
                </c:pt>
                <c:pt idx="79">
                  <c:v>169.3073</c:v>
                </c:pt>
                <c:pt idx="80">
                  <c:v>167.62129999999999</c:v>
                </c:pt>
                <c:pt idx="81">
                  <c:v>166.58510000000001</c:v>
                </c:pt>
                <c:pt idx="82">
                  <c:v>166.10480000000001</c:v>
                </c:pt>
                <c:pt idx="83">
                  <c:v>165.523</c:v>
                </c:pt>
                <c:pt idx="84">
                  <c:v>168.94460000000001</c:v>
                </c:pt>
                <c:pt idx="85">
                  <c:v>165.9135</c:v>
                </c:pt>
                <c:pt idx="86">
                  <c:v>165.12569999999999</c:v>
                </c:pt>
                <c:pt idx="87">
                  <c:v>166.02289999999999</c:v>
                </c:pt>
                <c:pt idx="88">
                  <c:v>166.60230000000001</c:v>
                </c:pt>
                <c:pt idx="89">
                  <c:v>163.33320000000001</c:v>
                </c:pt>
                <c:pt idx="90">
                  <c:v>164.18469999999999</c:v>
                </c:pt>
                <c:pt idx="91">
                  <c:v>167.01859999999999</c:v>
                </c:pt>
                <c:pt idx="92">
                  <c:v>166.75489999999999</c:v>
                </c:pt>
                <c:pt idx="93">
                  <c:v>164.8991</c:v>
                </c:pt>
                <c:pt idx="94">
                  <c:v>167.12119999999999</c:v>
                </c:pt>
                <c:pt idx="95">
                  <c:v>162.02250000000001</c:v>
                </c:pt>
                <c:pt idx="96">
                  <c:v>164.5213</c:v>
                </c:pt>
                <c:pt idx="97">
                  <c:v>158.90799999999999</c:v>
                </c:pt>
                <c:pt idx="98">
                  <c:v>163.02289999999999</c:v>
                </c:pt>
                <c:pt idx="99">
                  <c:v>164.9657</c:v>
                </c:pt>
                <c:pt idx="100">
                  <c:v>157.93520000000001</c:v>
                </c:pt>
                <c:pt idx="101">
                  <c:v>162.69669999999999</c:v>
                </c:pt>
                <c:pt idx="102">
                  <c:v>163.54580000000001</c:v>
                </c:pt>
                <c:pt idx="103">
                  <c:v>163.14670000000001</c:v>
                </c:pt>
                <c:pt idx="104">
                  <c:v>162.9933</c:v>
                </c:pt>
                <c:pt idx="105">
                  <c:v>165.262</c:v>
                </c:pt>
                <c:pt idx="106">
                  <c:v>164.09270000000001</c:v>
                </c:pt>
                <c:pt idx="107">
                  <c:v>164.2756</c:v>
                </c:pt>
                <c:pt idx="108">
                  <c:v>161.2484</c:v>
                </c:pt>
                <c:pt idx="109">
                  <c:v>166.0095</c:v>
                </c:pt>
                <c:pt idx="110">
                  <c:v>166.96639999999999</c:v>
                </c:pt>
                <c:pt idx="111">
                  <c:v>164.6567</c:v>
                </c:pt>
                <c:pt idx="112">
                  <c:v>164.54499999999999</c:v>
                </c:pt>
                <c:pt idx="113">
                  <c:v>164.68389999999999</c:v>
                </c:pt>
                <c:pt idx="114">
                  <c:v>163.63470000000001</c:v>
                </c:pt>
                <c:pt idx="115">
                  <c:v>162.71700000000001</c:v>
                </c:pt>
                <c:pt idx="116">
                  <c:v>167.60499999999999</c:v>
                </c:pt>
                <c:pt idx="117">
                  <c:v>164.85040000000001</c:v>
                </c:pt>
                <c:pt idx="118">
                  <c:v>162.45359999999999</c:v>
                </c:pt>
                <c:pt idx="119">
                  <c:v>164.62860000000001</c:v>
                </c:pt>
                <c:pt idx="120">
                  <c:v>165.85169999999999</c:v>
                </c:pt>
                <c:pt idx="121">
                  <c:v>168.53749999999999</c:v>
                </c:pt>
                <c:pt idx="122">
                  <c:v>164.13409999999999</c:v>
                </c:pt>
                <c:pt idx="123">
                  <c:v>161.94390000000001</c:v>
                </c:pt>
                <c:pt idx="124">
                  <c:v>162.79239999999999</c:v>
                </c:pt>
                <c:pt idx="125">
                  <c:v>166.64160000000001</c:v>
                </c:pt>
                <c:pt idx="126">
                  <c:v>164.6293</c:v>
                </c:pt>
                <c:pt idx="127">
                  <c:v>165.23660000000001</c:v>
                </c:pt>
                <c:pt idx="128">
                  <c:v>165.69479999999999</c:v>
                </c:pt>
                <c:pt idx="129">
                  <c:v>163.8501</c:v>
                </c:pt>
                <c:pt idx="130">
                  <c:v>164.94290000000001</c:v>
                </c:pt>
                <c:pt idx="131">
                  <c:v>164.3006</c:v>
                </c:pt>
                <c:pt idx="132">
                  <c:v>167.69130000000001</c:v>
                </c:pt>
                <c:pt idx="133">
                  <c:v>165.40700000000001</c:v>
                </c:pt>
                <c:pt idx="134">
                  <c:v>167.23220000000001</c:v>
                </c:pt>
                <c:pt idx="135">
                  <c:v>161.9126</c:v>
                </c:pt>
                <c:pt idx="136">
                  <c:v>164.3614</c:v>
                </c:pt>
                <c:pt idx="137">
                  <c:v>165.92529999999999</c:v>
                </c:pt>
                <c:pt idx="138">
                  <c:v>163.03550000000001</c:v>
                </c:pt>
                <c:pt idx="139">
                  <c:v>166.4434</c:v>
                </c:pt>
                <c:pt idx="140">
                  <c:v>166.54750000000001</c:v>
                </c:pt>
                <c:pt idx="141">
                  <c:v>165.29859999999999</c:v>
                </c:pt>
                <c:pt idx="142">
                  <c:v>166.93879999999999</c:v>
                </c:pt>
                <c:pt idx="143">
                  <c:v>167.31370000000001</c:v>
                </c:pt>
                <c:pt idx="144">
                  <c:v>162.21979999999999</c:v>
                </c:pt>
                <c:pt idx="145">
                  <c:v>165.08070000000001</c:v>
                </c:pt>
                <c:pt idx="146">
                  <c:v>163.6874</c:v>
                </c:pt>
                <c:pt idx="147">
                  <c:v>165.57079999999999</c:v>
                </c:pt>
                <c:pt idx="148">
                  <c:v>165.13849999999999</c:v>
                </c:pt>
                <c:pt idx="149">
                  <c:v>164.2756</c:v>
                </c:pt>
                <c:pt idx="150">
                  <c:v>164.91249999999999</c:v>
                </c:pt>
                <c:pt idx="151">
                  <c:v>165.23159999999999</c:v>
                </c:pt>
                <c:pt idx="152">
                  <c:v>163.4153</c:v>
                </c:pt>
                <c:pt idx="153">
                  <c:v>163.06110000000001</c:v>
                </c:pt>
                <c:pt idx="154">
                  <c:v>160.88120000000001</c:v>
                </c:pt>
                <c:pt idx="155">
                  <c:v>161.62620000000001</c:v>
                </c:pt>
                <c:pt idx="156">
                  <c:v>161.71799999999999</c:v>
                </c:pt>
                <c:pt idx="157">
                  <c:v>162.55520000000001</c:v>
                </c:pt>
                <c:pt idx="158">
                  <c:v>161.91480000000001</c:v>
                </c:pt>
                <c:pt idx="159">
                  <c:v>162.4221</c:v>
                </c:pt>
                <c:pt idx="160">
                  <c:v>165.4778</c:v>
                </c:pt>
                <c:pt idx="161">
                  <c:v>160.9143</c:v>
                </c:pt>
                <c:pt idx="162">
                  <c:v>164.37809999999999</c:v>
                </c:pt>
                <c:pt idx="163">
                  <c:v>164.60130000000001</c:v>
                </c:pt>
                <c:pt idx="164">
                  <c:v>165.41579999999999</c:v>
                </c:pt>
                <c:pt idx="165">
                  <c:v>165.58779999999999</c:v>
                </c:pt>
                <c:pt idx="166">
                  <c:v>163.56489999999999</c:v>
                </c:pt>
                <c:pt idx="167">
                  <c:v>164.44460000000001</c:v>
                </c:pt>
                <c:pt idx="168">
                  <c:v>165.17339999999999</c:v>
                </c:pt>
                <c:pt idx="169">
                  <c:v>164.22540000000001</c:v>
                </c:pt>
                <c:pt idx="170">
                  <c:v>162.6198</c:v>
                </c:pt>
                <c:pt idx="171">
                  <c:v>164.1593</c:v>
                </c:pt>
                <c:pt idx="172">
                  <c:v>162.5128</c:v>
                </c:pt>
                <c:pt idx="173">
                  <c:v>165.39089999999999</c:v>
                </c:pt>
                <c:pt idx="174">
                  <c:v>165.84229999999999</c:v>
                </c:pt>
                <c:pt idx="175">
                  <c:v>161.40860000000001</c:v>
                </c:pt>
                <c:pt idx="176">
                  <c:v>164.0744</c:v>
                </c:pt>
                <c:pt idx="177">
                  <c:v>164.47049999999999</c:v>
                </c:pt>
                <c:pt idx="178">
                  <c:v>163.0531</c:v>
                </c:pt>
                <c:pt idx="179">
                  <c:v>163.11969999999999</c:v>
                </c:pt>
                <c:pt idx="180">
                  <c:v>164.50919999999999</c:v>
                </c:pt>
                <c:pt idx="181">
                  <c:v>164.03100000000001</c:v>
                </c:pt>
                <c:pt idx="182">
                  <c:v>164.1534</c:v>
                </c:pt>
                <c:pt idx="183">
                  <c:v>162.0325</c:v>
                </c:pt>
                <c:pt idx="184">
                  <c:v>164.7029</c:v>
                </c:pt>
                <c:pt idx="185">
                  <c:v>161.43700000000001</c:v>
                </c:pt>
                <c:pt idx="186">
                  <c:v>166.9067</c:v>
                </c:pt>
                <c:pt idx="187">
                  <c:v>163.9665</c:v>
                </c:pt>
                <c:pt idx="188">
                  <c:v>165.46950000000001</c:v>
                </c:pt>
                <c:pt idx="189">
                  <c:v>163.13980000000001</c:v>
                </c:pt>
                <c:pt idx="190">
                  <c:v>161.86859999999999</c:v>
                </c:pt>
                <c:pt idx="191">
                  <c:v>161.45179999999999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72F5-4219-98F0-4CDF7D0D3EB7}"/>
            </c:ext>
          </c:extLst>
        </c:ser>
        <c:ser>
          <c:idx val="17"/>
          <c:order val="17"/>
          <c:tx>
            <c:strRef>
              <c:f>'PHL-PASA-3_Mixed Culture'!$AY$1</c:f>
              <c:strCache>
                <c:ptCount val="1"/>
                <c:pt idx="0">
                  <c:v>D06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Culture'!$AY$3:$AY$194</c:f>
              <c:numCache>
                <c:formatCode>General</c:formatCode>
                <c:ptCount val="192"/>
                <c:pt idx="0">
                  <c:v>102.9307</c:v>
                </c:pt>
                <c:pt idx="1">
                  <c:v>106.7009</c:v>
                </c:pt>
                <c:pt idx="2">
                  <c:v>105.6138</c:v>
                </c:pt>
                <c:pt idx="3">
                  <c:v>105.3407</c:v>
                </c:pt>
                <c:pt idx="4">
                  <c:v>107.8841</c:v>
                </c:pt>
                <c:pt idx="5">
                  <c:v>110.9909</c:v>
                </c:pt>
                <c:pt idx="6">
                  <c:v>103.89960000000001</c:v>
                </c:pt>
                <c:pt idx="7">
                  <c:v>106.5453</c:v>
                </c:pt>
                <c:pt idx="8">
                  <c:v>105.79089999999999</c:v>
                </c:pt>
                <c:pt idx="9">
                  <c:v>104.5444</c:v>
                </c:pt>
                <c:pt idx="10">
                  <c:v>107.6163</c:v>
                </c:pt>
                <c:pt idx="11">
                  <c:v>107.71850000000001</c:v>
                </c:pt>
                <c:pt idx="12">
                  <c:v>108.0176</c:v>
                </c:pt>
                <c:pt idx="13">
                  <c:v>107.8173</c:v>
                </c:pt>
                <c:pt idx="14">
                  <c:v>105.7629</c:v>
                </c:pt>
                <c:pt idx="15">
                  <c:v>105.7223</c:v>
                </c:pt>
                <c:pt idx="16">
                  <c:v>106.2199</c:v>
                </c:pt>
                <c:pt idx="17">
                  <c:v>107.461</c:v>
                </c:pt>
                <c:pt idx="18">
                  <c:v>109.9619</c:v>
                </c:pt>
                <c:pt idx="19">
                  <c:v>110.64400000000001</c:v>
                </c:pt>
                <c:pt idx="20">
                  <c:v>107.2795</c:v>
                </c:pt>
                <c:pt idx="21">
                  <c:v>114.6752</c:v>
                </c:pt>
                <c:pt idx="22">
                  <c:v>109.2017</c:v>
                </c:pt>
                <c:pt idx="23">
                  <c:v>109.61839999999999</c:v>
                </c:pt>
                <c:pt idx="24">
                  <c:v>113.0548</c:v>
                </c:pt>
                <c:pt idx="25">
                  <c:v>112.20229999999999</c:v>
                </c:pt>
                <c:pt idx="26">
                  <c:v>116.3152</c:v>
                </c:pt>
                <c:pt idx="27">
                  <c:v>116.4007</c:v>
                </c:pt>
                <c:pt idx="28">
                  <c:v>121.37909999999999</c:v>
                </c:pt>
                <c:pt idx="29">
                  <c:v>118.746</c:v>
                </c:pt>
                <c:pt idx="30">
                  <c:v>119.2229</c:v>
                </c:pt>
                <c:pt idx="31">
                  <c:v>118.0513</c:v>
                </c:pt>
                <c:pt idx="32">
                  <c:v>115.7259</c:v>
                </c:pt>
                <c:pt idx="33">
                  <c:v>116.0355</c:v>
                </c:pt>
                <c:pt idx="34">
                  <c:v>115.3986</c:v>
                </c:pt>
                <c:pt idx="35">
                  <c:v>114.7765</c:v>
                </c:pt>
                <c:pt idx="36">
                  <c:v>116.38549999999999</c:v>
                </c:pt>
                <c:pt idx="37">
                  <c:v>117.52070000000001</c:v>
                </c:pt>
                <c:pt idx="38">
                  <c:v>115.6726</c:v>
                </c:pt>
                <c:pt idx="39">
                  <c:v>119.5245</c:v>
                </c:pt>
                <c:pt idx="40">
                  <c:v>117.98950000000001</c:v>
                </c:pt>
                <c:pt idx="41">
                  <c:v>116.8771</c:v>
                </c:pt>
                <c:pt idx="42">
                  <c:v>115.33240000000001</c:v>
                </c:pt>
                <c:pt idx="43">
                  <c:v>119.7722</c:v>
                </c:pt>
                <c:pt idx="44">
                  <c:v>119.4425</c:v>
                </c:pt>
                <c:pt idx="45">
                  <c:v>115.57559999999999</c:v>
                </c:pt>
                <c:pt idx="46">
                  <c:v>119.535</c:v>
                </c:pt>
                <c:pt idx="47">
                  <c:v>117.8548</c:v>
                </c:pt>
                <c:pt idx="48">
                  <c:v>118.4169</c:v>
                </c:pt>
                <c:pt idx="49">
                  <c:v>117.6653</c:v>
                </c:pt>
                <c:pt idx="50">
                  <c:v>120.02549999999999</c:v>
                </c:pt>
                <c:pt idx="51">
                  <c:v>121.37909999999999</c:v>
                </c:pt>
                <c:pt idx="52">
                  <c:v>122.3334</c:v>
                </c:pt>
                <c:pt idx="53">
                  <c:v>124.7236</c:v>
                </c:pt>
                <c:pt idx="54">
                  <c:v>127.32599999999999</c:v>
                </c:pt>
                <c:pt idx="55">
                  <c:v>130.5274</c:v>
                </c:pt>
                <c:pt idx="56">
                  <c:v>128.62389999999999</c:v>
                </c:pt>
                <c:pt idx="57">
                  <c:v>136.61500000000001</c:v>
                </c:pt>
                <c:pt idx="58">
                  <c:v>137.9468</c:v>
                </c:pt>
                <c:pt idx="59">
                  <c:v>136.8716</c:v>
                </c:pt>
                <c:pt idx="60">
                  <c:v>141.89699999999999</c:v>
                </c:pt>
                <c:pt idx="61">
                  <c:v>152.90530000000001</c:v>
                </c:pt>
                <c:pt idx="62">
                  <c:v>154.22980000000001</c:v>
                </c:pt>
                <c:pt idx="63">
                  <c:v>160.49690000000001</c:v>
                </c:pt>
                <c:pt idx="64">
                  <c:v>166.09379999999999</c:v>
                </c:pt>
                <c:pt idx="65">
                  <c:v>157.0549</c:v>
                </c:pt>
                <c:pt idx="66">
                  <c:v>161.7824</c:v>
                </c:pt>
                <c:pt idx="67">
                  <c:v>166.70490000000001</c:v>
                </c:pt>
                <c:pt idx="68">
                  <c:v>170.5343</c:v>
                </c:pt>
                <c:pt idx="69">
                  <c:v>172.67599999999999</c:v>
                </c:pt>
                <c:pt idx="70">
                  <c:v>165.4522</c:v>
                </c:pt>
                <c:pt idx="71">
                  <c:v>171.0763</c:v>
                </c:pt>
                <c:pt idx="72">
                  <c:v>169.0164</c:v>
                </c:pt>
                <c:pt idx="73">
                  <c:v>174.5712</c:v>
                </c:pt>
                <c:pt idx="74">
                  <c:v>172.887</c:v>
                </c:pt>
                <c:pt idx="75">
                  <c:v>170.92750000000001</c:v>
                </c:pt>
                <c:pt idx="76">
                  <c:v>170.828</c:v>
                </c:pt>
                <c:pt idx="77">
                  <c:v>171.23169999999999</c:v>
                </c:pt>
                <c:pt idx="78">
                  <c:v>169.7398</c:v>
                </c:pt>
                <c:pt idx="79">
                  <c:v>171.78980000000001</c:v>
                </c:pt>
                <c:pt idx="80">
                  <c:v>170.0977</c:v>
                </c:pt>
                <c:pt idx="81">
                  <c:v>172.86920000000001</c:v>
                </c:pt>
                <c:pt idx="82">
                  <c:v>168.3374</c:v>
                </c:pt>
                <c:pt idx="83">
                  <c:v>171.4247</c:v>
                </c:pt>
                <c:pt idx="84">
                  <c:v>166.83959999999999</c:v>
                </c:pt>
                <c:pt idx="85">
                  <c:v>170.6925</c:v>
                </c:pt>
                <c:pt idx="86">
                  <c:v>168.7697</c:v>
                </c:pt>
                <c:pt idx="87">
                  <c:v>166.46420000000001</c:v>
                </c:pt>
                <c:pt idx="88">
                  <c:v>169.4599</c:v>
                </c:pt>
                <c:pt idx="89">
                  <c:v>165.72720000000001</c:v>
                </c:pt>
                <c:pt idx="90">
                  <c:v>169.46559999999999</c:v>
                </c:pt>
                <c:pt idx="91">
                  <c:v>170.86689999999999</c:v>
                </c:pt>
                <c:pt idx="92">
                  <c:v>166.2747</c:v>
                </c:pt>
                <c:pt idx="93">
                  <c:v>166.3723</c:v>
                </c:pt>
                <c:pt idx="94">
                  <c:v>165.4973</c:v>
                </c:pt>
                <c:pt idx="95">
                  <c:v>169.60749999999999</c:v>
                </c:pt>
                <c:pt idx="96">
                  <c:v>169.95169999999999</c:v>
                </c:pt>
                <c:pt idx="97">
                  <c:v>169.71279999999999</c:v>
                </c:pt>
                <c:pt idx="98">
                  <c:v>168.78129999999999</c:v>
                </c:pt>
                <c:pt idx="99">
                  <c:v>169.0204</c:v>
                </c:pt>
                <c:pt idx="100">
                  <c:v>168.6523</c:v>
                </c:pt>
                <c:pt idx="101">
                  <c:v>167.01580000000001</c:v>
                </c:pt>
                <c:pt idx="102">
                  <c:v>170.34790000000001</c:v>
                </c:pt>
                <c:pt idx="103">
                  <c:v>167.72190000000001</c:v>
                </c:pt>
                <c:pt idx="104">
                  <c:v>170.3168</c:v>
                </c:pt>
                <c:pt idx="105">
                  <c:v>166.44890000000001</c:v>
                </c:pt>
                <c:pt idx="106">
                  <c:v>167.27099999999999</c:v>
                </c:pt>
                <c:pt idx="107">
                  <c:v>167.255</c:v>
                </c:pt>
                <c:pt idx="108">
                  <c:v>169.75890000000001</c:v>
                </c:pt>
                <c:pt idx="109">
                  <c:v>167.3843</c:v>
                </c:pt>
                <c:pt idx="110">
                  <c:v>166.5693</c:v>
                </c:pt>
                <c:pt idx="111">
                  <c:v>164.64330000000001</c:v>
                </c:pt>
                <c:pt idx="112">
                  <c:v>167.4461</c:v>
                </c:pt>
                <c:pt idx="113">
                  <c:v>163.73390000000001</c:v>
                </c:pt>
                <c:pt idx="114">
                  <c:v>166.4802</c:v>
                </c:pt>
                <c:pt idx="115">
                  <c:v>168.0564</c:v>
                </c:pt>
                <c:pt idx="116">
                  <c:v>166.3784</c:v>
                </c:pt>
                <c:pt idx="117">
                  <c:v>166.67400000000001</c:v>
                </c:pt>
                <c:pt idx="118">
                  <c:v>169.0804</c:v>
                </c:pt>
                <c:pt idx="119">
                  <c:v>167.22479999999999</c:v>
                </c:pt>
                <c:pt idx="120">
                  <c:v>167.3562</c:v>
                </c:pt>
                <c:pt idx="121">
                  <c:v>165.3554</c:v>
                </c:pt>
                <c:pt idx="122">
                  <c:v>168.42580000000001</c:v>
                </c:pt>
                <c:pt idx="123">
                  <c:v>164.0907</c:v>
                </c:pt>
                <c:pt idx="124">
                  <c:v>169.0658</c:v>
                </c:pt>
                <c:pt idx="125">
                  <c:v>171.3288</c:v>
                </c:pt>
                <c:pt idx="126">
                  <c:v>165.2022</c:v>
                </c:pt>
                <c:pt idx="127">
                  <c:v>166.35220000000001</c:v>
                </c:pt>
                <c:pt idx="128">
                  <c:v>166.59389999999999</c:v>
                </c:pt>
                <c:pt idx="129">
                  <c:v>165.53129999999999</c:v>
                </c:pt>
                <c:pt idx="130">
                  <c:v>167.25729999999999</c:v>
                </c:pt>
                <c:pt idx="131">
                  <c:v>168.5121</c:v>
                </c:pt>
                <c:pt idx="132">
                  <c:v>169.0299</c:v>
                </c:pt>
                <c:pt idx="133">
                  <c:v>167.95320000000001</c:v>
                </c:pt>
                <c:pt idx="134">
                  <c:v>168.6482</c:v>
                </c:pt>
                <c:pt idx="135">
                  <c:v>170.4331</c:v>
                </c:pt>
                <c:pt idx="136">
                  <c:v>168.25</c:v>
                </c:pt>
                <c:pt idx="137">
                  <c:v>170.15770000000001</c:v>
                </c:pt>
                <c:pt idx="138">
                  <c:v>163.72659999999999</c:v>
                </c:pt>
                <c:pt idx="139">
                  <c:v>169.68029999999999</c:v>
                </c:pt>
                <c:pt idx="140">
                  <c:v>168.34059999999999</c:v>
                </c:pt>
                <c:pt idx="141">
                  <c:v>169.0471</c:v>
                </c:pt>
                <c:pt idx="142">
                  <c:v>168.55779999999999</c:v>
                </c:pt>
                <c:pt idx="143">
                  <c:v>166.26679999999999</c:v>
                </c:pt>
                <c:pt idx="144">
                  <c:v>166.65360000000001</c:v>
                </c:pt>
                <c:pt idx="145">
                  <c:v>167.8715</c:v>
                </c:pt>
                <c:pt idx="146">
                  <c:v>167.8167</c:v>
                </c:pt>
                <c:pt idx="147">
                  <c:v>165.78989999999999</c:v>
                </c:pt>
                <c:pt idx="148">
                  <c:v>164.55260000000001</c:v>
                </c:pt>
                <c:pt idx="149">
                  <c:v>170.08580000000001</c:v>
                </c:pt>
                <c:pt idx="150">
                  <c:v>167.5855</c:v>
                </c:pt>
                <c:pt idx="151">
                  <c:v>165.66759999999999</c:v>
                </c:pt>
                <c:pt idx="152">
                  <c:v>167.8073</c:v>
                </c:pt>
                <c:pt idx="153">
                  <c:v>165.31360000000001</c:v>
                </c:pt>
                <c:pt idx="154">
                  <c:v>166.76419999999999</c:v>
                </c:pt>
                <c:pt idx="155">
                  <c:v>166.1627</c:v>
                </c:pt>
                <c:pt idx="156">
                  <c:v>164.92850000000001</c:v>
                </c:pt>
                <c:pt idx="157">
                  <c:v>167.3938</c:v>
                </c:pt>
                <c:pt idx="158">
                  <c:v>169.32910000000001</c:v>
                </c:pt>
                <c:pt idx="159">
                  <c:v>167.3905</c:v>
                </c:pt>
                <c:pt idx="160">
                  <c:v>166.35149999999999</c:v>
                </c:pt>
                <c:pt idx="161">
                  <c:v>166.94820000000001</c:v>
                </c:pt>
                <c:pt idx="162">
                  <c:v>169.3845</c:v>
                </c:pt>
                <c:pt idx="163">
                  <c:v>165.44059999999999</c:v>
                </c:pt>
                <c:pt idx="164">
                  <c:v>167.98060000000001</c:v>
                </c:pt>
                <c:pt idx="165">
                  <c:v>165.46340000000001</c:v>
                </c:pt>
                <c:pt idx="166">
                  <c:v>166.4111</c:v>
                </c:pt>
                <c:pt idx="167">
                  <c:v>166.21469999999999</c:v>
                </c:pt>
                <c:pt idx="168">
                  <c:v>168.10740000000001</c:v>
                </c:pt>
                <c:pt idx="169">
                  <c:v>165.15260000000001</c:v>
                </c:pt>
                <c:pt idx="170">
                  <c:v>166.86250000000001</c:v>
                </c:pt>
                <c:pt idx="171">
                  <c:v>168.17400000000001</c:v>
                </c:pt>
                <c:pt idx="172">
                  <c:v>168.23849999999999</c:v>
                </c:pt>
                <c:pt idx="173">
                  <c:v>169.52459999999999</c:v>
                </c:pt>
                <c:pt idx="174">
                  <c:v>166.7072</c:v>
                </c:pt>
                <c:pt idx="175">
                  <c:v>165.39279999999999</c:v>
                </c:pt>
                <c:pt idx="176">
                  <c:v>166.23920000000001</c:v>
                </c:pt>
                <c:pt idx="177">
                  <c:v>166.69280000000001</c:v>
                </c:pt>
                <c:pt idx="178">
                  <c:v>165.33009999999999</c:v>
                </c:pt>
                <c:pt idx="179">
                  <c:v>167.6919</c:v>
                </c:pt>
                <c:pt idx="180">
                  <c:v>168.68279999999999</c:v>
                </c:pt>
                <c:pt idx="181">
                  <c:v>169.39779999999999</c:v>
                </c:pt>
                <c:pt idx="182">
                  <c:v>165.87389999999999</c:v>
                </c:pt>
                <c:pt idx="183">
                  <c:v>168.9522</c:v>
                </c:pt>
                <c:pt idx="184">
                  <c:v>170.3672</c:v>
                </c:pt>
                <c:pt idx="185">
                  <c:v>171.0307</c:v>
                </c:pt>
                <c:pt idx="186">
                  <c:v>167.17830000000001</c:v>
                </c:pt>
                <c:pt idx="187">
                  <c:v>167.40790000000001</c:v>
                </c:pt>
                <c:pt idx="188">
                  <c:v>167.87690000000001</c:v>
                </c:pt>
                <c:pt idx="189">
                  <c:v>168.7637</c:v>
                </c:pt>
                <c:pt idx="190">
                  <c:v>167.398</c:v>
                </c:pt>
                <c:pt idx="191">
                  <c:v>169.67869999999999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2F5-4219-98F0-4CDF7D0D3EB7}"/>
            </c:ext>
          </c:extLst>
        </c:ser>
        <c:ser>
          <c:idx val="19"/>
          <c:order val="19"/>
          <c:tx>
            <c:strRef>
              <c:f>'PHL-PASA-3_Mixed Culture'!$BA$1</c:f>
              <c:strCache>
                <c:ptCount val="1"/>
                <c:pt idx="0">
                  <c:v>D08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Culture'!$BA$3:$BA$194</c:f>
              <c:numCache>
                <c:formatCode>General</c:formatCode>
                <c:ptCount val="192"/>
                <c:pt idx="0">
                  <c:v>104.092</c:v>
                </c:pt>
                <c:pt idx="1">
                  <c:v>103.773</c:v>
                </c:pt>
                <c:pt idx="2">
                  <c:v>105.59520000000001</c:v>
                </c:pt>
                <c:pt idx="3">
                  <c:v>107.5797</c:v>
                </c:pt>
                <c:pt idx="4">
                  <c:v>105.5031</c:v>
                </c:pt>
                <c:pt idx="5">
                  <c:v>105.6024</c:v>
                </c:pt>
                <c:pt idx="6">
                  <c:v>104.3668</c:v>
                </c:pt>
                <c:pt idx="7">
                  <c:v>107.6499</c:v>
                </c:pt>
                <c:pt idx="8">
                  <c:v>108.55670000000001</c:v>
                </c:pt>
                <c:pt idx="9">
                  <c:v>108.9058</c:v>
                </c:pt>
                <c:pt idx="10">
                  <c:v>103.90179999999999</c:v>
                </c:pt>
                <c:pt idx="11">
                  <c:v>109.10080000000001</c:v>
                </c:pt>
                <c:pt idx="12">
                  <c:v>107.1733</c:v>
                </c:pt>
                <c:pt idx="13">
                  <c:v>106.50530000000001</c:v>
                </c:pt>
                <c:pt idx="14">
                  <c:v>103.79259999999999</c:v>
                </c:pt>
                <c:pt idx="15">
                  <c:v>106.3032</c:v>
                </c:pt>
                <c:pt idx="16">
                  <c:v>107.6204</c:v>
                </c:pt>
                <c:pt idx="17">
                  <c:v>108.39</c:v>
                </c:pt>
                <c:pt idx="18">
                  <c:v>111.27809999999999</c:v>
                </c:pt>
                <c:pt idx="19">
                  <c:v>114.2702</c:v>
                </c:pt>
                <c:pt idx="20">
                  <c:v>115.6803</c:v>
                </c:pt>
                <c:pt idx="21">
                  <c:v>120.22490000000001</c:v>
                </c:pt>
                <c:pt idx="22">
                  <c:v>114.9033</c:v>
                </c:pt>
                <c:pt idx="23">
                  <c:v>115.48739999999999</c:v>
                </c:pt>
                <c:pt idx="24">
                  <c:v>116.91589999999999</c:v>
                </c:pt>
                <c:pt idx="25">
                  <c:v>119.8621</c:v>
                </c:pt>
                <c:pt idx="26">
                  <c:v>116.206</c:v>
                </c:pt>
                <c:pt idx="27">
                  <c:v>119.47</c:v>
                </c:pt>
                <c:pt idx="28">
                  <c:v>120.465</c:v>
                </c:pt>
                <c:pt idx="29">
                  <c:v>117.0257</c:v>
                </c:pt>
                <c:pt idx="30">
                  <c:v>115.72669999999999</c:v>
                </c:pt>
                <c:pt idx="31">
                  <c:v>113.91589999999999</c:v>
                </c:pt>
                <c:pt idx="32">
                  <c:v>116.2534</c:v>
                </c:pt>
                <c:pt idx="33">
                  <c:v>113.54130000000001</c:v>
                </c:pt>
                <c:pt idx="34">
                  <c:v>117.6891</c:v>
                </c:pt>
                <c:pt idx="35">
                  <c:v>114.88339999999999</c:v>
                </c:pt>
                <c:pt idx="36">
                  <c:v>116.8403</c:v>
                </c:pt>
                <c:pt idx="37">
                  <c:v>118.0359</c:v>
                </c:pt>
                <c:pt idx="38">
                  <c:v>111.9669</c:v>
                </c:pt>
                <c:pt idx="39">
                  <c:v>115.6914</c:v>
                </c:pt>
                <c:pt idx="40">
                  <c:v>115.1563</c:v>
                </c:pt>
                <c:pt idx="41">
                  <c:v>113.80249999999999</c:v>
                </c:pt>
                <c:pt idx="42">
                  <c:v>118.76430000000001</c:v>
                </c:pt>
                <c:pt idx="43">
                  <c:v>115.6695</c:v>
                </c:pt>
                <c:pt idx="44">
                  <c:v>113.99930000000001</c:v>
                </c:pt>
                <c:pt idx="45">
                  <c:v>118.68380000000001</c:v>
                </c:pt>
                <c:pt idx="46">
                  <c:v>115.18640000000001</c:v>
                </c:pt>
                <c:pt idx="47">
                  <c:v>116.3532</c:v>
                </c:pt>
                <c:pt idx="48">
                  <c:v>115.8205</c:v>
                </c:pt>
                <c:pt idx="49">
                  <c:v>115.99639999999999</c:v>
                </c:pt>
                <c:pt idx="50">
                  <c:v>116.03530000000001</c:v>
                </c:pt>
                <c:pt idx="51">
                  <c:v>115.1075</c:v>
                </c:pt>
                <c:pt idx="52">
                  <c:v>114.8248</c:v>
                </c:pt>
                <c:pt idx="53">
                  <c:v>118.2525</c:v>
                </c:pt>
                <c:pt idx="54">
                  <c:v>118.602</c:v>
                </c:pt>
                <c:pt idx="55">
                  <c:v>115.2564</c:v>
                </c:pt>
                <c:pt idx="56">
                  <c:v>116.3609</c:v>
                </c:pt>
                <c:pt idx="57">
                  <c:v>116.4096</c:v>
                </c:pt>
                <c:pt idx="58">
                  <c:v>114.0847</c:v>
                </c:pt>
                <c:pt idx="59">
                  <c:v>118.15730000000001</c:v>
                </c:pt>
                <c:pt idx="60">
                  <c:v>118.6844</c:v>
                </c:pt>
                <c:pt idx="61">
                  <c:v>118.2765</c:v>
                </c:pt>
                <c:pt idx="62">
                  <c:v>118.7578</c:v>
                </c:pt>
                <c:pt idx="63">
                  <c:v>120.0659</c:v>
                </c:pt>
                <c:pt idx="64">
                  <c:v>121.5459</c:v>
                </c:pt>
                <c:pt idx="65">
                  <c:v>121.2402</c:v>
                </c:pt>
                <c:pt idx="66">
                  <c:v>121.07859999999999</c:v>
                </c:pt>
                <c:pt idx="67">
                  <c:v>122.82899999999999</c:v>
                </c:pt>
                <c:pt idx="68">
                  <c:v>121.8227</c:v>
                </c:pt>
                <c:pt idx="69">
                  <c:v>122.6452</c:v>
                </c:pt>
                <c:pt idx="70">
                  <c:v>123.26009999999999</c:v>
                </c:pt>
                <c:pt idx="71">
                  <c:v>122.2323</c:v>
                </c:pt>
                <c:pt idx="72">
                  <c:v>121.47029999999999</c:v>
                </c:pt>
                <c:pt idx="73">
                  <c:v>122.6648</c:v>
                </c:pt>
                <c:pt idx="74">
                  <c:v>123.5145</c:v>
                </c:pt>
                <c:pt idx="75">
                  <c:v>124.9383</c:v>
                </c:pt>
                <c:pt idx="76">
                  <c:v>128.3801</c:v>
                </c:pt>
                <c:pt idx="77">
                  <c:v>127.5034</c:v>
                </c:pt>
                <c:pt idx="78">
                  <c:v>128.3623</c:v>
                </c:pt>
                <c:pt idx="79">
                  <c:v>129.91480000000001</c:v>
                </c:pt>
                <c:pt idx="80">
                  <c:v>132.2912</c:v>
                </c:pt>
                <c:pt idx="81">
                  <c:v>135.9546</c:v>
                </c:pt>
                <c:pt idx="82">
                  <c:v>136.9282</c:v>
                </c:pt>
                <c:pt idx="83">
                  <c:v>143.4615</c:v>
                </c:pt>
                <c:pt idx="84">
                  <c:v>140.91380000000001</c:v>
                </c:pt>
                <c:pt idx="85">
                  <c:v>145.9539</c:v>
                </c:pt>
                <c:pt idx="86">
                  <c:v>145.69030000000001</c:v>
                </c:pt>
                <c:pt idx="87">
                  <c:v>153.1174</c:v>
                </c:pt>
                <c:pt idx="88">
                  <c:v>154.51130000000001</c:v>
                </c:pt>
                <c:pt idx="89">
                  <c:v>154.47710000000001</c:v>
                </c:pt>
                <c:pt idx="90">
                  <c:v>152.16149999999999</c:v>
                </c:pt>
                <c:pt idx="91">
                  <c:v>155.83600000000001</c:v>
                </c:pt>
                <c:pt idx="92">
                  <c:v>161.17080000000001</c:v>
                </c:pt>
                <c:pt idx="93">
                  <c:v>153.85380000000001</c:v>
                </c:pt>
                <c:pt idx="94">
                  <c:v>160.2002</c:v>
                </c:pt>
                <c:pt idx="95">
                  <c:v>154.32689999999999</c:v>
                </c:pt>
                <c:pt idx="96">
                  <c:v>155.26949999999999</c:v>
                </c:pt>
                <c:pt idx="97">
                  <c:v>154.2953</c:v>
                </c:pt>
                <c:pt idx="98">
                  <c:v>156.5016</c:v>
                </c:pt>
                <c:pt idx="99">
                  <c:v>159.0864</c:v>
                </c:pt>
                <c:pt idx="100">
                  <c:v>155.6499</c:v>
                </c:pt>
                <c:pt idx="101">
                  <c:v>158.99930000000001</c:v>
                </c:pt>
                <c:pt idx="102">
                  <c:v>154.95009999999999</c:v>
                </c:pt>
                <c:pt idx="103">
                  <c:v>158.83009999999999</c:v>
                </c:pt>
                <c:pt idx="104">
                  <c:v>158.9126</c:v>
                </c:pt>
                <c:pt idx="105">
                  <c:v>156.15369999999999</c:v>
                </c:pt>
                <c:pt idx="106">
                  <c:v>158.83279999999999</c:v>
                </c:pt>
                <c:pt idx="107">
                  <c:v>157.58690000000001</c:v>
                </c:pt>
                <c:pt idx="108">
                  <c:v>153.53450000000001</c:v>
                </c:pt>
                <c:pt idx="109">
                  <c:v>161.5581</c:v>
                </c:pt>
                <c:pt idx="110">
                  <c:v>159.79929999999999</c:v>
                </c:pt>
                <c:pt idx="111">
                  <c:v>155.41540000000001</c:v>
                </c:pt>
                <c:pt idx="112">
                  <c:v>157.4091</c:v>
                </c:pt>
                <c:pt idx="113">
                  <c:v>156.6464</c:v>
                </c:pt>
                <c:pt idx="114">
                  <c:v>159.59729999999999</c:v>
                </c:pt>
                <c:pt idx="115">
                  <c:v>156.97890000000001</c:v>
                </c:pt>
                <c:pt idx="116">
                  <c:v>160.9254</c:v>
                </c:pt>
                <c:pt idx="117">
                  <c:v>156.3005</c:v>
                </c:pt>
                <c:pt idx="118">
                  <c:v>157.14689999999999</c:v>
                </c:pt>
                <c:pt idx="119">
                  <c:v>160.5393</c:v>
                </c:pt>
                <c:pt idx="120">
                  <c:v>159.4117</c:v>
                </c:pt>
                <c:pt idx="121">
                  <c:v>162.3304</c:v>
                </c:pt>
                <c:pt idx="122">
                  <c:v>158.53729999999999</c:v>
                </c:pt>
                <c:pt idx="123">
                  <c:v>159.80869999999999</c:v>
                </c:pt>
                <c:pt idx="124">
                  <c:v>157.8818</c:v>
                </c:pt>
                <c:pt idx="125">
                  <c:v>157.6704</c:v>
                </c:pt>
                <c:pt idx="126">
                  <c:v>153.4102</c:v>
                </c:pt>
                <c:pt idx="127">
                  <c:v>157.5187</c:v>
                </c:pt>
                <c:pt idx="128">
                  <c:v>159.8946</c:v>
                </c:pt>
                <c:pt idx="129">
                  <c:v>160.1634</c:v>
                </c:pt>
                <c:pt idx="130">
                  <c:v>157.47069999999999</c:v>
                </c:pt>
                <c:pt idx="131">
                  <c:v>159.2551</c:v>
                </c:pt>
                <c:pt idx="132">
                  <c:v>156.79839999999999</c:v>
                </c:pt>
                <c:pt idx="133">
                  <c:v>157.53899999999999</c:v>
                </c:pt>
                <c:pt idx="134">
                  <c:v>154.184</c:v>
                </c:pt>
                <c:pt idx="135">
                  <c:v>159.9633</c:v>
                </c:pt>
                <c:pt idx="136">
                  <c:v>156.3082</c:v>
                </c:pt>
                <c:pt idx="137">
                  <c:v>156.71250000000001</c:v>
                </c:pt>
                <c:pt idx="138">
                  <c:v>157.93639999999999</c:v>
                </c:pt>
                <c:pt idx="139">
                  <c:v>156.732</c:v>
                </c:pt>
                <c:pt idx="140">
                  <c:v>156.1927</c:v>
                </c:pt>
                <c:pt idx="141">
                  <c:v>157.8965</c:v>
                </c:pt>
                <c:pt idx="142">
                  <c:v>157.7526</c:v>
                </c:pt>
                <c:pt idx="143">
                  <c:v>159.51</c:v>
                </c:pt>
                <c:pt idx="144">
                  <c:v>159.7577</c:v>
                </c:pt>
                <c:pt idx="145">
                  <c:v>156.87190000000001</c:v>
                </c:pt>
                <c:pt idx="146">
                  <c:v>159.27590000000001</c:v>
                </c:pt>
                <c:pt idx="147">
                  <c:v>156.0812</c:v>
                </c:pt>
                <c:pt idx="148">
                  <c:v>157.9725</c:v>
                </c:pt>
                <c:pt idx="149">
                  <c:v>155.02760000000001</c:v>
                </c:pt>
                <c:pt idx="150">
                  <c:v>158.5171</c:v>
                </c:pt>
                <c:pt idx="151">
                  <c:v>155.68870000000001</c:v>
                </c:pt>
                <c:pt idx="152">
                  <c:v>156.9957</c:v>
                </c:pt>
                <c:pt idx="153">
                  <c:v>156.95330000000001</c:v>
                </c:pt>
                <c:pt idx="154">
                  <c:v>158.7268</c:v>
                </c:pt>
                <c:pt idx="155">
                  <c:v>157.0812</c:v>
                </c:pt>
                <c:pt idx="156">
                  <c:v>157.64840000000001</c:v>
                </c:pt>
                <c:pt idx="157">
                  <c:v>157.148</c:v>
                </c:pt>
                <c:pt idx="158">
                  <c:v>158.94380000000001</c:v>
                </c:pt>
                <c:pt idx="159">
                  <c:v>155.9847</c:v>
                </c:pt>
                <c:pt idx="160">
                  <c:v>155.61609999999999</c:v>
                </c:pt>
                <c:pt idx="161">
                  <c:v>158.26560000000001</c:v>
                </c:pt>
                <c:pt idx="162">
                  <c:v>155.69929999999999</c:v>
                </c:pt>
                <c:pt idx="163">
                  <c:v>160.0609</c:v>
                </c:pt>
                <c:pt idx="164">
                  <c:v>160.74369999999999</c:v>
                </c:pt>
                <c:pt idx="165">
                  <c:v>159.60589999999999</c:v>
                </c:pt>
                <c:pt idx="166">
                  <c:v>157.24420000000001</c:v>
                </c:pt>
                <c:pt idx="167">
                  <c:v>159.006</c:v>
                </c:pt>
                <c:pt idx="168">
                  <c:v>155.83860000000001</c:v>
                </c:pt>
                <c:pt idx="169">
                  <c:v>162.08779999999999</c:v>
                </c:pt>
                <c:pt idx="170">
                  <c:v>155.84460000000001</c:v>
                </c:pt>
                <c:pt idx="171">
                  <c:v>155.42529999999999</c:v>
                </c:pt>
                <c:pt idx="172">
                  <c:v>157.8502</c:v>
                </c:pt>
                <c:pt idx="173">
                  <c:v>157.5421</c:v>
                </c:pt>
                <c:pt idx="174">
                  <c:v>159.6172</c:v>
                </c:pt>
                <c:pt idx="175">
                  <c:v>157.5453</c:v>
                </c:pt>
                <c:pt idx="176">
                  <c:v>156.03450000000001</c:v>
                </c:pt>
                <c:pt idx="177">
                  <c:v>154.23580000000001</c:v>
                </c:pt>
                <c:pt idx="178">
                  <c:v>152.3563</c:v>
                </c:pt>
                <c:pt idx="179">
                  <c:v>159.7638</c:v>
                </c:pt>
                <c:pt idx="180">
                  <c:v>154.69810000000001</c:v>
                </c:pt>
                <c:pt idx="181">
                  <c:v>153.63470000000001</c:v>
                </c:pt>
                <c:pt idx="182">
                  <c:v>156.40610000000001</c:v>
                </c:pt>
                <c:pt idx="183">
                  <c:v>156.35550000000001</c:v>
                </c:pt>
                <c:pt idx="184">
                  <c:v>157.62440000000001</c:v>
                </c:pt>
                <c:pt idx="185">
                  <c:v>155.26750000000001</c:v>
                </c:pt>
                <c:pt idx="186">
                  <c:v>158.37700000000001</c:v>
                </c:pt>
                <c:pt idx="187">
                  <c:v>158.2458</c:v>
                </c:pt>
                <c:pt idx="188">
                  <c:v>156.9255</c:v>
                </c:pt>
                <c:pt idx="189">
                  <c:v>159.1328</c:v>
                </c:pt>
                <c:pt idx="190">
                  <c:v>158.40799999999999</c:v>
                </c:pt>
                <c:pt idx="191">
                  <c:v>156.48480000000001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72F5-4219-98F0-4CDF7D0D3EB7}"/>
            </c:ext>
          </c:extLst>
        </c:ser>
        <c:ser>
          <c:idx val="21"/>
          <c:order val="21"/>
          <c:tx>
            <c:strRef>
              <c:f>'PHL-PASA-3_Mixed Culture'!$BC$1</c:f>
              <c:strCache>
                <c:ptCount val="1"/>
                <c:pt idx="0">
                  <c:v>D10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Culture'!$BC$3:$BC$194</c:f>
              <c:numCache>
                <c:formatCode>General</c:formatCode>
                <c:ptCount val="192"/>
                <c:pt idx="0">
                  <c:v>108.0249</c:v>
                </c:pt>
                <c:pt idx="1">
                  <c:v>107.00660000000001</c:v>
                </c:pt>
                <c:pt idx="2">
                  <c:v>106.1327</c:v>
                </c:pt>
                <c:pt idx="3">
                  <c:v>110.1054</c:v>
                </c:pt>
                <c:pt idx="4">
                  <c:v>108.1546</c:v>
                </c:pt>
                <c:pt idx="5">
                  <c:v>110.69410000000001</c:v>
                </c:pt>
                <c:pt idx="6">
                  <c:v>108.556</c:v>
                </c:pt>
                <c:pt idx="7">
                  <c:v>106.8402</c:v>
                </c:pt>
                <c:pt idx="8">
                  <c:v>109.9922</c:v>
                </c:pt>
                <c:pt idx="9">
                  <c:v>108.7252</c:v>
                </c:pt>
                <c:pt idx="10">
                  <c:v>111.7471</c:v>
                </c:pt>
                <c:pt idx="11">
                  <c:v>112.432</c:v>
                </c:pt>
                <c:pt idx="12">
                  <c:v>111.3231</c:v>
                </c:pt>
                <c:pt idx="13">
                  <c:v>109.7829</c:v>
                </c:pt>
                <c:pt idx="14">
                  <c:v>108.56229999999999</c:v>
                </c:pt>
                <c:pt idx="15">
                  <c:v>109.14060000000001</c:v>
                </c:pt>
                <c:pt idx="16">
                  <c:v>114.3151</c:v>
                </c:pt>
                <c:pt idx="17">
                  <c:v>110.08499999999999</c:v>
                </c:pt>
                <c:pt idx="18">
                  <c:v>117.5274</c:v>
                </c:pt>
                <c:pt idx="19">
                  <c:v>118.9079</c:v>
                </c:pt>
                <c:pt idx="20">
                  <c:v>120.7724</c:v>
                </c:pt>
                <c:pt idx="21">
                  <c:v>121.95099999999999</c:v>
                </c:pt>
                <c:pt idx="22">
                  <c:v>126.39360000000001</c:v>
                </c:pt>
                <c:pt idx="23">
                  <c:v>133.0094</c:v>
                </c:pt>
                <c:pt idx="24">
                  <c:v>127.60420000000001</c:v>
                </c:pt>
                <c:pt idx="25">
                  <c:v>131.6206</c:v>
                </c:pt>
                <c:pt idx="26">
                  <c:v>135.77940000000001</c:v>
                </c:pt>
                <c:pt idx="27">
                  <c:v>136.131</c:v>
                </c:pt>
                <c:pt idx="28">
                  <c:v>134.48849999999999</c:v>
                </c:pt>
                <c:pt idx="29">
                  <c:v>133.54230000000001</c:v>
                </c:pt>
                <c:pt idx="30">
                  <c:v>136.08000000000001</c:v>
                </c:pt>
                <c:pt idx="31">
                  <c:v>135.82470000000001</c:v>
                </c:pt>
                <c:pt idx="32">
                  <c:v>140.14490000000001</c:v>
                </c:pt>
                <c:pt idx="33">
                  <c:v>136.89680000000001</c:v>
                </c:pt>
                <c:pt idx="34">
                  <c:v>132.59110000000001</c:v>
                </c:pt>
                <c:pt idx="35">
                  <c:v>136.29939999999999</c:v>
                </c:pt>
                <c:pt idx="36">
                  <c:v>135.89769999999999</c:v>
                </c:pt>
                <c:pt idx="37">
                  <c:v>132.32859999999999</c:v>
                </c:pt>
                <c:pt idx="38">
                  <c:v>131.53620000000001</c:v>
                </c:pt>
                <c:pt idx="39">
                  <c:v>136.19550000000001</c:v>
                </c:pt>
                <c:pt idx="40">
                  <c:v>135.42570000000001</c:v>
                </c:pt>
                <c:pt idx="41">
                  <c:v>133.85720000000001</c:v>
                </c:pt>
                <c:pt idx="42">
                  <c:v>132.32390000000001</c:v>
                </c:pt>
                <c:pt idx="43">
                  <c:v>135.21559999999999</c:v>
                </c:pt>
                <c:pt idx="44">
                  <c:v>133.858</c:v>
                </c:pt>
                <c:pt idx="45">
                  <c:v>135.31970000000001</c:v>
                </c:pt>
                <c:pt idx="46">
                  <c:v>136.49510000000001</c:v>
                </c:pt>
                <c:pt idx="47">
                  <c:v>134.24680000000001</c:v>
                </c:pt>
                <c:pt idx="48">
                  <c:v>134.34630000000001</c:v>
                </c:pt>
                <c:pt idx="49">
                  <c:v>135.01230000000001</c:v>
                </c:pt>
                <c:pt idx="50">
                  <c:v>137.91130000000001</c:v>
                </c:pt>
                <c:pt idx="51">
                  <c:v>134.5676</c:v>
                </c:pt>
                <c:pt idx="52">
                  <c:v>137.07400000000001</c:v>
                </c:pt>
                <c:pt idx="53">
                  <c:v>131.11699999999999</c:v>
                </c:pt>
                <c:pt idx="54">
                  <c:v>132.47380000000001</c:v>
                </c:pt>
                <c:pt idx="55">
                  <c:v>136.45140000000001</c:v>
                </c:pt>
                <c:pt idx="56">
                  <c:v>139.55770000000001</c:v>
                </c:pt>
                <c:pt idx="57">
                  <c:v>138.57650000000001</c:v>
                </c:pt>
                <c:pt idx="58">
                  <c:v>136.76499999999999</c:v>
                </c:pt>
                <c:pt idx="59">
                  <c:v>137.54990000000001</c:v>
                </c:pt>
                <c:pt idx="60">
                  <c:v>137.5437</c:v>
                </c:pt>
                <c:pt idx="61">
                  <c:v>138.48099999999999</c:v>
                </c:pt>
                <c:pt idx="62">
                  <c:v>142.1267</c:v>
                </c:pt>
                <c:pt idx="63">
                  <c:v>140.9768</c:v>
                </c:pt>
                <c:pt idx="64">
                  <c:v>145.02189999999999</c:v>
                </c:pt>
                <c:pt idx="65">
                  <c:v>138.2647</c:v>
                </c:pt>
                <c:pt idx="66">
                  <c:v>141.63980000000001</c:v>
                </c:pt>
                <c:pt idx="67">
                  <c:v>146.30330000000001</c:v>
                </c:pt>
                <c:pt idx="68">
                  <c:v>146.34870000000001</c:v>
                </c:pt>
                <c:pt idx="69">
                  <c:v>148.99440000000001</c:v>
                </c:pt>
                <c:pt idx="70">
                  <c:v>147.43190000000001</c:v>
                </c:pt>
                <c:pt idx="71">
                  <c:v>148.9248</c:v>
                </c:pt>
                <c:pt idx="72">
                  <c:v>147.4502</c:v>
                </c:pt>
                <c:pt idx="73">
                  <c:v>153.00409999999999</c:v>
                </c:pt>
                <c:pt idx="74">
                  <c:v>152.86660000000001</c:v>
                </c:pt>
                <c:pt idx="75">
                  <c:v>151.23949999999999</c:v>
                </c:pt>
                <c:pt idx="76">
                  <c:v>157.26400000000001</c:v>
                </c:pt>
                <c:pt idx="77">
                  <c:v>152.66669999999999</c:v>
                </c:pt>
                <c:pt idx="78">
                  <c:v>153.66220000000001</c:v>
                </c:pt>
                <c:pt idx="79">
                  <c:v>154.9367</c:v>
                </c:pt>
                <c:pt idx="80">
                  <c:v>154.66999999999999</c:v>
                </c:pt>
                <c:pt idx="81">
                  <c:v>153.87020000000001</c:v>
                </c:pt>
                <c:pt idx="82">
                  <c:v>161.3972</c:v>
                </c:pt>
                <c:pt idx="83">
                  <c:v>157.77950000000001</c:v>
                </c:pt>
                <c:pt idx="84">
                  <c:v>156.82490000000001</c:v>
                </c:pt>
                <c:pt idx="85">
                  <c:v>159.31620000000001</c:v>
                </c:pt>
                <c:pt idx="86">
                  <c:v>158.23240000000001</c:v>
                </c:pt>
                <c:pt idx="87">
                  <c:v>159.9743</c:v>
                </c:pt>
                <c:pt idx="88">
                  <c:v>158.15180000000001</c:v>
                </c:pt>
                <c:pt idx="89">
                  <c:v>160.0497</c:v>
                </c:pt>
                <c:pt idx="90">
                  <c:v>159.85470000000001</c:v>
                </c:pt>
                <c:pt idx="91">
                  <c:v>157.13040000000001</c:v>
                </c:pt>
                <c:pt idx="92">
                  <c:v>161.1062</c:v>
                </c:pt>
                <c:pt idx="93">
                  <c:v>161.34620000000001</c:v>
                </c:pt>
                <c:pt idx="94">
                  <c:v>156.84479999999999</c:v>
                </c:pt>
                <c:pt idx="95">
                  <c:v>163.91390000000001</c:v>
                </c:pt>
                <c:pt idx="96">
                  <c:v>162.23490000000001</c:v>
                </c:pt>
                <c:pt idx="97">
                  <c:v>164.1506</c:v>
                </c:pt>
                <c:pt idx="98">
                  <c:v>162.0162</c:v>
                </c:pt>
                <c:pt idx="99">
                  <c:v>161.1283</c:v>
                </c:pt>
                <c:pt idx="100">
                  <c:v>162.72710000000001</c:v>
                </c:pt>
                <c:pt idx="101">
                  <c:v>162.86500000000001</c:v>
                </c:pt>
                <c:pt idx="102">
                  <c:v>162.87860000000001</c:v>
                </c:pt>
                <c:pt idx="103">
                  <c:v>164.2175</c:v>
                </c:pt>
                <c:pt idx="104">
                  <c:v>160.17070000000001</c:v>
                </c:pt>
                <c:pt idx="105">
                  <c:v>161.34790000000001</c:v>
                </c:pt>
                <c:pt idx="106">
                  <c:v>163.80860000000001</c:v>
                </c:pt>
                <c:pt idx="107">
                  <c:v>158.45740000000001</c:v>
                </c:pt>
                <c:pt idx="108">
                  <c:v>158.35830000000001</c:v>
                </c:pt>
                <c:pt idx="109">
                  <c:v>161.03899999999999</c:v>
                </c:pt>
                <c:pt idx="110">
                  <c:v>156.7569</c:v>
                </c:pt>
                <c:pt idx="111">
                  <c:v>159.87430000000001</c:v>
                </c:pt>
                <c:pt idx="112">
                  <c:v>157.73330000000001</c:v>
                </c:pt>
                <c:pt idx="113">
                  <c:v>157.27979999999999</c:v>
                </c:pt>
                <c:pt idx="114">
                  <c:v>159.3124</c:v>
                </c:pt>
                <c:pt idx="115">
                  <c:v>160.4049</c:v>
                </c:pt>
                <c:pt idx="116">
                  <c:v>155.31790000000001</c:v>
                </c:pt>
                <c:pt idx="117">
                  <c:v>157.2611</c:v>
                </c:pt>
                <c:pt idx="118">
                  <c:v>153.45509999999999</c:v>
                </c:pt>
                <c:pt idx="119">
                  <c:v>159.4067</c:v>
                </c:pt>
                <c:pt idx="120">
                  <c:v>159.03120000000001</c:v>
                </c:pt>
                <c:pt idx="121">
                  <c:v>159.12469999999999</c:v>
                </c:pt>
                <c:pt idx="122">
                  <c:v>159.12039999999999</c:v>
                </c:pt>
                <c:pt idx="123">
                  <c:v>157.4075</c:v>
                </c:pt>
                <c:pt idx="124">
                  <c:v>158.73249999999999</c:v>
                </c:pt>
                <c:pt idx="125">
                  <c:v>160.0412</c:v>
                </c:pt>
                <c:pt idx="126">
                  <c:v>159.46080000000001</c:v>
                </c:pt>
                <c:pt idx="127">
                  <c:v>155.42670000000001</c:v>
                </c:pt>
                <c:pt idx="128">
                  <c:v>159.55779999999999</c:v>
                </c:pt>
                <c:pt idx="129">
                  <c:v>157.0641</c:v>
                </c:pt>
                <c:pt idx="130">
                  <c:v>159.73410000000001</c:v>
                </c:pt>
                <c:pt idx="131">
                  <c:v>157.7953</c:v>
                </c:pt>
                <c:pt idx="132">
                  <c:v>154.708</c:v>
                </c:pt>
                <c:pt idx="133">
                  <c:v>158.56729999999999</c:v>
                </c:pt>
                <c:pt idx="134">
                  <c:v>155.91229999999999</c:v>
                </c:pt>
                <c:pt idx="135">
                  <c:v>160.71549999999999</c:v>
                </c:pt>
                <c:pt idx="136">
                  <c:v>156.51730000000001</c:v>
                </c:pt>
                <c:pt idx="137">
                  <c:v>156.96279999999999</c:v>
                </c:pt>
                <c:pt idx="138">
                  <c:v>159.74680000000001</c:v>
                </c:pt>
                <c:pt idx="139">
                  <c:v>157.43629999999999</c:v>
                </c:pt>
                <c:pt idx="140">
                  <c:v>160.26779999999999</c:v>
                </c:pt>
                <c:pt idx="141">
                  <c:v>161.16499999999999</c:v>
                </c:pt>
                <c:pt idx="142">
                  <c:v>160.97210000000001</c:v>
                </c:pt>
                <c:pt idx="143">
                  <c:v>163.85310000000001</c:v>
                </c:pt>
                <c:pt idx="144">
                  <c:v>157.2407</c:v>
                </c:pt>
                <c:pt idx="145">
                  <c:v>161.61660000000001</c:v>
                </c:pt>
                <c:pt idx="146">
                  <c:v>158.11779999999999</c:v>
                </c:pt>
                <c:pt idx="147">
                  <c:v>157.37270000000001</c:v>
                </c:pt>
                <c:pt idx="148">
                  <c:v>155.74359999999999</c:v>
                </c:pt>
                <c:pt idx="149">
                  <c:v>157.52330000000001</c:v>
                </c:pt>
                <c:pt idx="150">
                  <c:v>156.08869999999999</c:v>
                </c:pt>
                <c:pt idx="151">
                  <c:v>155.30789999999999</c:v>
                </c:pt>
                <c:pt idx="152">
                  <c:v>157.91200000000001</c:v>
                </c:pt>
                <c:pt idx="153">
                  <c:v>157.84989999999999</c:v>
                </c:pt>
                <c:pt idx="154">
                  <c:v>158.9282</c:v>
                </c:pt>
                <c:pt idx="155">
                  <c:v>156.6309</c:v>
                </c:pt>
                <c:pt idx="156">
                  <c:v>158.2321</c:v>
                </c:pt>
                <c:pt idx="157">
                  <c:v>155.16970000000001</c:v>
                </c:pt>
                <c:pt idx="158">
                  <c:v>155.14699999999999</c:v>
                </c:pt>
                <c:pt idx="159">
                  <c:v>157.8706</c:v>
                </c:pt>
                <c:pt idx="160">
                  <c:v>156.25919999999999</c:v>
                </c:pt>
                <c:pt idx="161">
                  <c:v>153.86869999999999</c:v>
                </c:pt>
                <c:pt idx="162">
                  <c:v>158.81229999999999</c:v>
                </c:pt>
                <c:pt idx="163">
                  <c:v>157.10669999999999</c:v>
                </c:pt>
                <c:pt idx="164">
                  <c:v>157.40190000000001</c:v>
                </c:pt>
                <c:pt idx="165">
                  <c:v>157.4177</c:v>
                </c:pt>
                <c:pt idx="166">
                  <c:v>156.4966</c:v>
                </c:pt>
                <c:pt idx="167">
                  <c:v>156.04089999999999</c:v>
                </c:pt>
                <c:pt idx="168">
                  <c:v>156.755</c:v>
                </c:pt>
                <c:pt idx="169">
                  <c:v>156.38470000000001</c:v>
                </c:pt>
                <c:pt idx="170">
                  <c:v>158.5633</c:v>
                </c:pt>
                <c:pt idx="171">
                  <c:v>157.19059999999999</c:v>
                </c:pt>
                <c:pt idx="172">
                  <c:v>155.83600000000001</c:v>
                </c:pt>
                <c:pt idx="173">
                  <c:v>157.23660000000001</c:v>
                </c:pt>
                <c:pt idx="174">
                  <c:v>155.21680000000001</c:v>
                </c:pt>
                <c:pt idx="175">
                  <c:v>161.5796</c:v>
                </c:pt>
                <c:pt idx="176">
                  <c:v>159.34129999999999</c:v>
                </c:pt>
                <c:pt idx="177">
                  <c:v>156.37979999999999</c:v>
                </c:pt>
                <c:pt idx="178">
                  <c:v>159.3467</c:v>
                </c:pt>
                <c:pt idx="179">
                  <c:v>158.51859999999999</c:v>
                </c:pt>
                <c:pt idx="180">
                  <c:v>157.8792</c:v>
                </c:pt>
                <c:pt idx="181">
                  <c:v>160.4256</c:v>
                </c:pt>
                <c:pt idx="182">
                  <c:v>158.96250000000001</c:v>
                </c:pt>
                <c:pt idx="183">
                  <c:v>155.9588</c:v>
                </c:pt>
                <c:pt idx="184">
                  <c:v>157.8443</c:v>
                </c:pt>
                <c:pt idx="185">
                  <c:v>161.73500000000001</c:v>
                </c:pt>
                <c:pt idx="186">
                  <c:v>161.18960000000001</c:v>
                </c:pt>
                <c:pt idx="187">
                  <c:v>158.0729</c:v>
                </c:pt>
                <c:pt idx="188">
                  <c:v>153.19390000000001</c:v>
                </c:pt>
                <c:pt idx="189">
                  <c:v>157.38149999999999</c:v>
                </c:pt>
                <c:pt idx="190">
                  <c:v>160.16380000000001</c:v>
                </c:pt>
                <c:pt idx="191">
                  <c:v>155.17769999999999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2F5-4219-98F0-4CDF7D0D3EB7}"/>
            </c:ext>
          </c:extLst>
        </c:ser>
        <c:ser>
          <c:idx val="23"/>
          <c:order val="23"/>
          <c:tx>
            <c:strRef>
              <c:f>'PHL-PASA-3_Mixed Culture'!$BE$1</c:f>
              <c:strCache>
                <c:ptCount val="1"/>
                <c:pt idx="0">
                  <c:v>D12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Culture'!$BE$3:$BE$194</c:f>
              <c:numCache>
                <c:formatCode>General</c:formatCode>
                <c:ptCount val="192"/>
                <c:pt idx="0">
                  <c:v>112.3601</c:v>
                </c:pt>
                <c:pt idx="1">
                  <c:v>114.9355</c:v>
                </c:pt>
                <c:pt idx="2">
                  <c:v>114.28879999999999</c:v>
                </c:pt>
                <c:pt idx="3">
                  <c:v>113.3514</c:v>
                </c:pt>
                <c:pt idx="4">
                  <c:v>115.08159999999999</c:v>
                </c:pt>
                <c:pt idx="5">
                  <c:v>117.17230000000001</c:v>
                </c:pt>
                <c:pt idx="6">
                  <c:v>116.0569</c:v>
                </c:pt>
                <c:pt idx="7">
                  <c:v>117.2188</c:v>
                </c:pt>
                <c:pt idx="8">
                  <c:v>113.3189</c:v>
                </c:pt>
                <c:pt idx="9">
                  <c:v>120.3549</c:v>
                </c:pt>
                <c:pt idx="10">
                  <c:v>114.6784</c:v>
                </c:pt>
                <c:pt idx="11">
                  <c:v>114.6082</c:v>
                </c:pt>
                <c:pt idx="12">
                  <c:v>116.16889999999999</c:v>
                </c:pt>
                <c:pt idx="13">
                  <c:v>118.0577</c:v>
                </c:pt>
                <c:pt idx="14">
                  <c:v>117.2266</c:v>
                </c:pt>
                <c:pt idx="15">
                  <c:v>116.5112</c:v>
                </c:pt>
                <c:pt idx="16">
                  <c:v>116.6224</c:v>
                </c:pt>
                <c:pt idx="17">
                  <c:v>115.4752</c:v>
                </c:pt>
                <c:pt idx="18">
                  <c:v>117.6799</c:v>
                </c:pt>
                <c:pt idx="19">
                  <c:v>121.14019999999999</c:v>
                </c:pt>
                <c:pt idx="20">
                  <c:v>118.934</c:v>
                </c:pt>
                <c:pt idx="21">
                  <c:v>118.9182</c:v>
                </c:pt>
                <c:pt idx="22">
                  <c:v>120.7201</c:v>
                </c:pt>
                <c:pt idx="23">
                  <c:v>120.6935</c:v>
                </c:pt>
                <c:pt idx="24">
                  <c:v>125.6865</c:v>
                </c:pt>
                <c:pt idx="25">
                  <c:v>124.7209</c:v>
                </c:pt>
                <c:pt idx="26">
                  <c:v>127.9432</c:v>
                </c:pt>
                <c:pt idx="27">
                  <c:v>122.6722</c:v>
                </c:pt>
                <c:pt idx="28">
                  <c:v>122.6203</c:v>
                </c:pt>
                <c:pt idx="29">
                  <c:v>124.3021</c:v>
                </c:pt>
                <c:pt idx="30">
                  <c:v>123.477</c:v>
                </c:pt>
                <c:pt idx="31">
                  <c:v>123.7068</c:v>
                </c:pt>
                <c:pt idx="32">
                  <c:v>122.6754</c:v>
                </c:pt>
                <c:pt idx="33">
                  <c:v>122.66419999999999</c:v>
                </c:pt>
                <c:pt idx="34">
                  <c:v>123.90479999999999</c:v>
                </c:pt>
                <c:pt idx="35">
                  <c:v>124.0688</c:v>
                </c:pt>
                <c:pt idx="36">
                  <c:v>123.9517</c:v>
                </c:pt>
                <c:pt idx="37">
                  <c:v>123.39</c:v>
                </c:pt>
                <c:pt idx="38">
                  <c:v>125.77209999999999</c:v>
                </c:pt>
                <c:pt idx="39">
                  <c:v>124.0975</c:v>
                </c:pt>
                <c:pt idx="40">
                  <c:v>123.873</c:v>
                </c:pt>
                <c:pt idx="41">
                  <c:v>124.8729</c:v>
                </c:pt>
                <c:pt idx="42">
                  <c:v>123.3456</c:v>
                </c:pt>
                <c:pt idx="43">
                  <c:v>125.1305</c:v>
                </c:pt>
                <c:pt idx="44">
                  <c:v>126.6446</c:v>
                </c:pt>
                <c:pt idx="45">
                  <c:v>126.3678</c:v>
                </c:pt>
                <c:pt idx="46">
                  <c:v>124.3479</c:v>
                </c:pt>
                <c:pt idx="47">
                  <c:v>125.53570000000001</c:v>
                </c:pt>
                <c:pt idx="48">
                  <c:v>121.4387</c:v>
                </c:pt>
                <c:pt idx="49">
                  <c:v>124.6748</c:v>
                </c:pt>
                <c:pt idx="50">
                  <c:v>125.6587</c:v>
                </c:pt>
                <c:pt idx="51">
                  <c:v>125.2487</c:v>
                </c:pt>
                <c:pt idx="52">
                  <c:v>124.0731</c:v>
                </c:pt>
                <c:pt idx="53">
                  <c:v>125.75369999999999</c:v>
                </c:pt>
                <c:pt idx="54">
                  <c:v>121.42019999999999</c:v>
                </c:pt>
                <c:pt idx="55">
                  <c:v>129.20320000000001</c:v>
                </c:pt>
                <c:pt idx="56">
                  <c:v>126.57429999999999</c:v>
                </c:pt>
                <c:pt idx="57">
                  <c:v>126.69929999999999</c:v>
                </c:pt>
                <c:pt idx="58">
                  <c:v>126.25790000000001</c:v>
                </c:pt>
                <c:pt idx="59">
                  <c:v>123.7846</c:v>
                </c:pt>
                <c:pt idx="60">
                  <c:v>124.7253</c:v>
                </c:pt>
                <c:pt idx="61">
                  <c:v>128.82079999999999</c:v>
                </c:pt>
                <c:pt idx="62">
                  <c:v>134.56720000000001</c:v>
                </c:pt>
                <c:pt idx="63">
                  <c:v>132.39750000000001</c:v>
                </c:pt>
                <c:pt idx="64">
                  <c:v>131.6397</c:v>
                </c:pt>
                <c:pt idx="65">
                  <c:v>131.52850000000001</c:v>
                </c:pt>
                <c:pt idx="66">
                  <c:v>135.77350000000001</c:v>
                </c:pt>
                <c:pt idx="67">
                  <c:v>140.01840000000001</c:v>
                </c:pt>
                <c:pt idx="68">
                  <c:v>141.81739999999999</c:v>
                </c:pt>
                <c:pt idx="69">
                  <c:v>143.75960000000001</c:v>
                </c:pt>
                <c:pt idx="70">
                  <c:v>146.75389999999999</c:v>
                </c:pt>
                <c:pt idx="71">
                  <c:v>148.27080000000001</c:v>
                </c:pt>
                <c:pt idx="72">
                  <c:v>148.4632</c:v>
                </c:pt>
                <c:pt idx="73">
                  <c:v>155.6935</c:v>
                </c:pt>
                <c:pt idx="74">
                  <c:v>156.0427</c:v>
                </c:pt>
                <c:pt idx="75">
                  <c:v>158.64009999999999</c:v>
                </c:pt>
                <c:pt idx="76">
                  <c:v>157.2612</c:v>
                </c:pt>
                <c:pt idx="77">
                  <c:v>160.0361</c:v>
                </c:pt>
                <c:pt idx="78">
                  <c:v>162.25319999999999</c:v>
                </c:pt>
                <c:pt idx="79">
                  <c:v>163.27369999999999</c:v>
                </c:pt>
                <c:pt idx="80">
                  <c:v>164.1388</c:v>
                </c:pt>
                <c:pt idx="81">
                  <c:v>164.45580000000001</c:v>
                </c:pt>
                <c:pt idx="82">
                  <c:v>167.24170000000001</c:v>
                </c:pt>
                <c:pt idx="83">
                  <c:v>168.70359999999999</c:v>
                </c:pt>
                <c:pt idx="84">
                  <c:v>170.90469999999999</c:v>
                </c:pt>
                <c:pt idx="85">
                  <c:v>167.03049999999999</c:v>
                </c:pt>
                <c:pt idx="86">
                  <c:v>168.4502</c:v>
                </c:pt>
                <c:pt idx="87">
                  <c:v>168.33670000000001</c:v>
                </c:pt>
                <c:pt idx="88">
                  <c:v>168.52209999999999</c:v>
                </c:pt>
                <c:pt idx="89">
                  <c:v>170.93039999999999</c:v>
                </c:pt>
                <c:pt idx="90">
                  <c:v>169.01159999999999</c:v>
                </c:pt>
                <c:pt idx="91">
                  <c:v>171.71979999999999</c:v>
                </c:pt>
                <c:pt idx="92">
                  <c:v>169.0496</c:v>
                </c:pt>
                <c:pt idx="93">
                  <c:v>179.02690000000001</c:v>
                </c:pt>
                <c:pt idx="94">
                  <c:v>171.38499999999999</c:v>
                </c:pt>
                <c:pt idx="95">
                  <c:v>174.83179999999999</c:v>
                </c:pt>
                <c:pt idx="96">
                  <c:v>173.10059999999999</c:v>
                </c:pt>
                <c:pt idx="97">
                  <c:v>173.5258</c:v>
                </c:pt>
                <c:pt idx="98">
                  <c:v>175.5531</c:v>
                </c:pt>
                <c:pt idx="99">
                  <c:v>172.35480000000001</c:v>
                </c:pt>
                <c:pt idx="100">
                  <c:v>172.5889</c:v>
                </c:pt>
                <c:pt idx="101">
                  <c:v>170.0489</c:v>
                </c:pt>
                <c:pt idx="102">
                  <c:v>171.1549</c:v>
                </c:pt>
                <c:pt idx="103">
                  <c:v>174.2199</c:v>
                </c:pt>
                <c:pt idx="104">
                  <c:v>171.89709999999999</c:v>
                </c:pt>
                <c:pt idx="105">
                  <c:v>172.15280000000001</c:v>
                </c:pt>
                <c:pt idx="106">
                  <c:v>179.21090000000001</c:v>
                </c:pt>
                <c:pt idx="107">
                  <c:v>175.97880000000001</c:v>
                </c:pt>
                <c:pt idx="108">
                  <c:v>172.30080000000001</c:v>
                </c:pt>
                <c:pt idx="109">
                  <c:v>172.80170000000001</c:v>
                </c:pt>
                <c:pt idx="110">
                  <c:v>174.75370000000001</c:v>
                </c:pt>
                <c:pt idx="111">
                  <c:v>173.2003</c:v>
                </c:pt>
                <c:pt idx="112">
                  <c:v>173.63650000000001</c:v>
                </c:pt>
                <c:pt idx="113">
                  <c:v>170.7544</c:v>
                </c:pt>
                <c:pt idx="114">
                  <c:v>174.81809999999999</c:v>
                </c:pt>
                <c:pt idx="115">
                  <c:v>177.06870000000001</c:v>
                </c:pt>
                <c:pt idx="116">
                  <c:v>173.82939999999999</c:v>
                </c:pt>
                <c:pt idx="117">
                  <c:v>178.42519999999999</c:v>
                </c:pt>
                <c:pt idx="118">
                  <c:v>176.72970000000001</c:v>
                </c:pt>
                <c:pt idx="119">
                  <c:v>172.15049999999999</c:v>
                </c:pt>
                <c:pt idx="120">
                  <c:v>176.3023</c:v>
                </c:pt>
                <c:pt idx="121">
                  <c:v>175.49</c:v>
                </c:pt>
                <c:pt idx="122">
                  <c:v>176.8032</c:v>
                </c:pt>
                <c:pt idx="123">
                  <c:v>177.85050000000001</c:v>
                </c:pt>
                <c:pt idx="124">
                  <c:v>175.61</c:v>
                </c:pt>
                <c:pt idx="125">
                  <c:v>177.6746</c:v>
                </c:pt>
                <c:pt idx="126">
                  <c:v>177.75989999999999</c:v>
                </c:pt>
                <c:pt idx="127">
                  <c:v>174.27099999999999</c:v>
                </c:pt>
                <c:pt idx="128">
                  <c:v>174.90809999999999</c:v>
                </c:pt>
                <c:pt idx="129">
                  <c:v>174.88319999999999</c:v>
                </c:pt>
                <c:pt idx="130">
                  <c:v>181.4365</c:v>
                </c:pt>
                <c:pt idx="131">
                  <c:v>179.59190000000001</c:v>
                </c:pt>
                <c:pt idx="132">
                  <c:v>177.2799</c:v>
                </c:pt>
                <c:pt idx="133">
                  <c:v>179.20580000000001</c:v>
                </c:pt>
                <c:pt idx="134">
                  <c:v>177.68199999999999</c:v>
                </c:pt>
                <c:pt idx="135">
                  <c:v>179.2045</c:v>
                </c:pt>
                <c:pt idx="136">
                  <c:v>178.37200000000001</c:v>
                </c:pt>
                <c:pt idx="137">
                  <c:v>176.5865</c:v>
                </c:pt>
                <c:pt idx="138">
                  <c:v>179.01300000000001</c:v>
                </c:pt>
                <c:pt idx="139">
                  <c:v>179.91470000000001</c:v>
                </c:pt>
                <c:pt idx="140">
                  <c:v>181.46860000000001</c:v>
                </c:pt>
                <c:pt idx="141">
                  <c:v>181.3117</c:v>
                </c:pt>
                <c:pt idx="142">
                  <c:v>182.7175</c:v>
                </c:pt>
                <c:pt idx="143">
                  <c:v>181.31829999999999</c:v>
                </c:pt>
                <c:pt idx="144">
                  <c:v>182.6148</c:v>
                </c:pt>
                <c:pt idx="145">
                  <c:v>182.1866</c:v>
                </c:pt>
                <c:pt idx="146">
                  <c:v>178.5977</c:v>
                </c:pt>
                <c:pt idx="147">
                  <c:v>179.11080000000001</c:v>
                </c:pt>
                <c:pt idx="148">
                  <c:v>180.04939999999999</c:v>
                </c:pt>
                <c:pt idx="149">
                  <c:v>181.4734</c:v>
                </c:pt>
                <c:pt idx="150">
                  <c:v>178.6591</c:v>
                </c:pt>
                <c:pt idx="151">
                  <c:v>179.07769999999999</c:v>
                </c:pt>
                <c:pt idx="152">
                  <c:v>181.1183</c:v>
                </c:pt>
                <c:pt idx="153">
                  <c:v>185.4812</c:v>
                </c:pt>
                <c:pt idx="154">
                  <c:v>180.85640000000001</c:v>
                </c:pt>
                <c:pt idx="155">
                  <c:v>180.50239999999999</c:v>
                </c:pt>
                <c:pt idx="156">
                  <c:v>182.89330000000001</c:v>
                </c:pt>
                <c:pt idx="157">
                  <c:v>180.93109999999999</c:v>
                </c:pt>
                <c:pt idx="158">
                  <c:v>183.33099999999999</c:v>
                </c:pt>
                <c:pt idx="159">
                  <c:v>180.29079999999999</c:v>
                </c:pt>
                <c:pt idx="160">
                  <c:v>184.42619999999999</c:v>
                </c:pt>
                <c:pt idx="161">
                  <c:v>180.17509999999999</c:v>
                </c:pt>
                <c:pt idx="162">
                  <c:v>181.5829</c:v>
                </c:pt>
                <c:pt idx="163">
                  <c:v>181.6387</c:v>
                </c:pt>
                <c:pt idx="164">
                  <c:v>183.1942</c:v>
                </c:pt>
                <c:pt idx="165">
                  <c:v>181.98169999999999</c:v>
                </c:pt>
                <c:pt idx="166">
                  <c:v>182.86170000000001</c:v>
                </c:pt>
                <c:pt idx="167">
                  <c:v>183.07550000000001</c:v>
                </c:pt>
                <c:pt idx="168">
                  <c:v>186.41810000000001</c:v>
                </c:pt>
                <c:pt idx="169">
                  <c:v>179.114</c:v>
                </c:pt>
                <c:pt idx="170">
                  <c:v>183.8655</c:v>
                </c:pt>
                <c:pt idx="171">
                  <c:v>185.05269999999999</c:v>
                </c:pt>
                <c:pt idx="172">
                  <c:v>182.3785</c:v>
                </c:pt>
                <c:pt idx="173">
                  <c:v>180.83750000000001</c:v>
                </c:pt>
                <c:pt idx="174">
                  <c:v>183.52850000000001</c:v>
                </c:pt>
                <c:pt idx="175">
                  <c:v>183.82660000000001</c:v>
                </c:pt>
                <c:pt idx="176">
                  <c:v>184.30609999999999</c:v>
                </c:pt>
                <c:pt idx="177">
                  <c:v>182.01519999999999</c:v>
                </c:pt>
                <c:pt idx="178">
                  <c:v>181.94059999999999</c:v>
                </c:pt>
                <c:pt idx="179">
                  <c:v>184.5607</c:v>
                </c:pt>
                <c:pt idx="180">
                  <c:v>186.45439999999999</c:v>
                </c:pt>
                <c:pt idx="181">
                  <c:v>182.68029999999999</c:v>
                </c:pt>
                <c:pt idx="182">
                  <c:v>185.7938</c:v>
                </c:pt>
                <c:pt idx="183">
                  <c:v>186.05879999999999</c:v>
                </c:pt>
                <c:pt idx="184">
                  <c:v>184.19569999999999</c:v>
                </c:pt>
                <c:pt idx="185">
                  <c:v>183.82589999999999</c:v>
                </c:pt>
                <c:pt idx="186">
                  <c:v>186.64920000000001</c:v>
                </c:pt>
                <c:pt idx="187">
                  <c:v>183.64940000000001</c:v>
                </c:pt>
                <c:pt idx="188">
                  <c:v>187.70359999999999</c:v>
                </c:pt>
                <c:pt idx="189">
                  <c:v>183.80289999999999</c:v>
                </c:pt>
                <c:pt idx="190">
                  <c:v>188.4777</c:v>
                </c:pt>
                <c:pt idx="191">
                  <c:v>185.4562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72F5-4219-98F0-4CDF7D0D3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1807135"/>
        <c:axId val="1505763455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'PHL-PASA-3_Mixed Culture'!$AJ$1</c15:sqref>
                        </c15:formulaRef>
                      </c:ext>
                    </c:extLst>
                    <c:strCache>
                      <c:ptCount val="1"/>
                      <c:pt idx="0">
                        <c:v>C03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'PHL-PASA-3_Mixed Culture'!$AJ$3:$AJ$194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103.3913</c:v>
                      </c:pt>
                      <c:pt idx="1">
                        <c:v>101.1195</c:v>
                      </c:pt>
                      <c:pt idx="2">
                        <c:v>100.38200000000001</c:v>
                      </c:pt>
                      <c:pt idx="3">
                        <c:v>100.5098</c:v>
                      </c:pt>
                      <c:pt idx="4">
                        <c:v>103.0209</c:v>
                      </c:pt>
                      <c:pt idx="5">
                        <c:v>103.1728</c:v>
                      </c:pt>
                      <c:pt idx="6">
                        <c:v>104.5919</c:v>
                      </c:pt>
                      <c:pt idx="7">
                        <c:v>104.61360000000001</c:v>
                      </c:pt>
                      <c:pt idx="8">
                        <c:v>105.6168</c:v>
                      </c:pt>
                      <c:pt idx="9">
                        <c:v>106.0919</c:v>
                      </c:pt>
                      <c:pt idx="10">
                        <c:v>101.723</c:v>
                      </c:pt>
                      <c:pt idx="11">
                        <c:v>108.6146</c:v>
                      </c:pt>
                      <c:pt idx="12">
                        <c:v>106.9777</c:v>
                      </c:pt>
                      <c:pt idx="13">
                        <c:v>105.0742</c:v>
                      </c:pt>
                      <c:pt idx="14">
                        <c:v>105.7342</c:v>
                      </c:pt>
                      <c:pt idx="15">
                        <c:v>106.6001</c:v>
                      </c:pt>
                      <c:pt idx="16">
                        <c:v>103.6921</c:v>
                      </c:pt>
                      <c:pt idx="17">
                        <c:v>105.2539</c:v>
                      </c:pt>
                      <c:pt idx="18">
                        <c:v>111.75060000000001</c:v>
                      </c:pt>
                      <c:pt idx="19">
                        <c:v>110.3519</c:v>
                      </c:pt>
                      <c:pt idx="20">
                        <c:v>106.7685</c:v>
                      </c:pt>
                      <c:pt idx="21">
                        <c:v>110.8938</c:v>
                      </c:pt>
                      <c:pt idx="22">
                        <c:v>112.621</c:v>
                      </c:pt>
                      <c:pt idx="23">
                        <c:v>107.43089999999999</c:v>
                      </c:pt>
                      <c:pt idx="24">
                        <c:v>111.42919999999999</c:v>
                      </c:pt>
                      <c:pt idx="25">
                        <c:v>112.4388</c:v>
                      </c:pt>
                      <c:pt idx="26">
                        <c:v>113.343</c:v>
                      </c:pt>
                      <c:pt idx="27">
                        <c:v>114.61020000000001</c:v>
                      </c:pt>
                      <c:pt idx="28">
                        <c:v>117.3279</c:v>
                      </c:pt>
                      <c:pt idx="29">
                        <c:v>114.5141</c:v>
                      </c:pt>
                      <c:pt idx="30">
                        <c:v>113.54340000000001</c:v>
                      </c:pt>
                      <c:pt idx="31">
                        <c:v>114.0106</c:v>
                      </c:pt>
                      <c:pt idx="32">
                        <c:v>115.27979999999999</c:v>
                      </c:pt>
                      <c:pt idx="33">
                        <c:v>110.7813</c:v>
                      </c:pt>
                      <c:pt idx="34">
                        <c:v>110.7205</c:v>
                      </c:pt>
                      <c:pt idx="35">
                        <c:v>111.3203</c:v>
                      </c:pt>
                      <c:pt idx="36">
                        <c:v>110.4813</c:v>
                      </c:pt>
                      <c:pt idx="37">
                        <c:v>111.244</c:v>
                      </c:pt>
                      <c:pt idx="38">
                        <c:v>112.11069999999999</c:v>
                      </c:pt>
                      <c:pt idx="39">
                        <c:v>111.7754</c:v>
                      </c:pt>
                      <c:pt idx="40">
                        <c:v>112.3918</c:v>
                      </c:pt>
                      <c:pt idx="41">
                        <c:v>114.0275</c:v>
                      </c:pt>
                      <c:pt idx="42">
                        <c:v>112.0635</c:v>
                      </c:pt>
                      <c:pt idx="43">
                        <c:v>113.0261</c:v>
                      </c:pt>
                      <c:pt idx="44">
                        <c:v>113.00749999999999</c:v>
                      </c:pt>
                      <c:pt idx="45">
                        <c:v>112.8634</c:v>
                      </c:pt>
                      <c:pt idx="46">
                        <c:v>114.15689999999999</c:v>
                      </c:pt>
                      <c:pt idx="47">
                        <c:v>115.1444</c:v>
                      </c:pt>
                      <c:pt idx="48">
                        <c:v>115.3134</c:v>
                      </c:pt>
                      <c:pt idx="49">
                        <c:v>112.1905</c:v>
                      </c:pt>
                      <c:pt idx="50">
                        <c:v>114.82680000000001</c:v>
                      </c:pt>
                      <c:pt idx="51">
                        <c:v>114.60760000000001</c:v>
                      </c:pt>
                      <c:pt idx="52">
                        <c:v>113.67749999999999</c:v>
                      </c:pt>
                      <c:pt idx="53">
                        <c:v>116.2042</c:v>
                      </c:pt>
                      <c:pt idx="54">
                        <c:v>116.58450000000001</c:v>
                      </c:pt>
                      <c:pt idx="55">
                        <c:v>116.0558</c:v>
                      </c:pt>
                      <c:pt idx="56">
                        <c:v>113.6228</c:v>
                      </c:pt>
                      <c:pt idx="57">
                        <c:v>114.9331</c:v>
                      </c:pt>
                      <c:pt idx="58">
                        <c:v>115.84399999999999</c:v>
                      </c:pt>
                      <c:pt idx="59">
                        <c:v>114.2667</c:v>
                      </c:pt>
                      <c:pt idx="60">
                        <c:v>118.4541</c:v>
                      </c:pt>
                      <c:pt idx="61">
                        <c:v>113.68</c:v>
                      </c:pt>
                      <c:pt idx="62">
                        <c:v>118.3433</c:v>
                      </c:pt>
                      <c:pt idx="63">
                        <c:v>116.8001</c:v>
                      </c:pt>
                      <c:pt idx="64">
                        <c:v>117.4353</c:v>
                      </c:pt>
                      <c:pt idx="65">
                        <c:v>119.67749999999999</c:v>
                      </c:pt>
                      <c:pt idx="66">
                        <c:v>119.55070000000001</c:v>
                      </c:pt>
                      <c:pt idx="67">
                        <c:v>114.80589999999999</c:v>
                      </c:pt>
                      <c:pt idx="68">
                        <c:v>117.84910000000001</c:v>
                      </c:pt>
                      <c:pt idx="69">
                        <c:v>113.7623</c:v>
                      </c:pt>
                      <c:pt idx="70">
                        <c:v>117.35120000000001</c:v>
                      </c:pt>
                      <c:pt idx="71">
                        <c:v>115.8395</c:v>
                      </c:pt>
                      <c:pt idx="72">
                        <c:v>110.875</c:v>
                      </c:pt>
                      <c:pt idx="73">
                        <c:v>115.56789999999999</c:v>
                      </c:pt>
                      <c:pt idx="74">
                        <c:v>116.39749999999999</c:v>
                      </c:pt>
                      <c:pt idx="75">
                        <c:v>114.8875</c:v>
                      </c:pt>
                      <c:pt idx="76">
                        <c:v>118.42140000000001</c:v>
                      </c:pt>
                      <c:pt idx="77">
                        <c:v>114.7206</c:v>
                      </c:pt>
                      <c:pt idx="78">
                        <c:v>114.53400000000001</c:v>
                      </c:pt>
                      <c:pt idx="79">
                        <c:v>115.1082</c:v>
                      </c:pt>
                      <c:pt idx="80">
                        <c:v>114.3214</c:v>
                      </c:pt>
                      <c:pt idx="81">
                        <c:v>116.5155</c:v>
                      </c:pt>
                      <c:pt idx="82">
                        <c:v>112.5311</c:v>
                      </c:pt>
                      <c:pt idx="83">
                        <c:v>119.2133</c:v>
                      </c:pt>
                      <c:pt idx="84">
                        <c:v>114.9867</c:v>
                      </c:pt>
                      <c:pt idx="85">
                        <c:v>119.1007</c:v>
                      </c:pt>
                      <c:pt idx="86">
                        <c:v>117.38979999999999</c:v>
                      </c:pt>
                      <c:pt idx="87">
                        <c:v>116.18729999999999</c:v>
                      </c:pt>
                      <c:pt idx="88">
                        <c:v>114.0275</c:v>
                      </c:pt>
                      <c:pt idx="89">
                        <c:v>113.2274</c:v>
                      </c:pt>
                      <c:pt idx="90">
                        <c:v>115.2388</c:v>
                      </c:pt>
                      <c:pt idx="91">
                        <c:v>114.0313</c:v>
                      </c:pt>
                      <c:pt idx="92">
                        <c:v>118.15989999999999</c:v>
                      </c:pt>
                      <c:pt idx="93">
                        <c:v>112.89530000000001</c:v>
                      </c:pt>
                      <c:pt idx="94">
                        <c:v>115.63120000000001</c:v>
                      </c:pt>
                      <c:pt idx="95">
                        <c:v>115.3657</c:v>
                      </c:pt>
                      <c:pt idx="96">
                        <c:v>115.91759999999999</c:v>
                      </c:pt>
                      <c:pt idx="97">
                        <c:v>117.304</c:v>
                      </c:pt>
                      <c:pt idx="98">
                        <c:v>117.14109999999999</c:v>
                      </c:pt>
                      <c:pt idx="99">
                        <c:v>115.0917</c:v>
                      </c:pt>
                      <c:pt idx="100">
                        <c:v>117.73009999999999</c:v>
                      </c:pt>
                      <c:pt idx="101">
                        <c:v>116.2576</c:v>
                      </c:pt>
                      <c:pt idx="102">
                        <c:v>115.33029999999999</c:v>
                      </c:pt>
                      <c:pt idx="103">
                        <c:v>114.38849999999999</c:v>
                      </c:pt>
                      <c:pt idx="104">
                        <c:v>119.214</c:v>
                      </c:pt>
                      <c:pt idx="105">
                        <c:v>114.3438</c:v>
                      </c:pt>
                      <c:pt idx="106">
                        <c:v>114.9593</c:v>
                      </c:pt>
                      <c:pt idx="107">
                        <c:v>115.4889</c:v>
                      </c:pt>
                      <c:pt idx="108">
                        <c:v>116.81440000000001</c:v>
                      </c:pt>
                      <c:pt idx="109">
                        <c:v>118.857</c:v>
                      </c:pt>
                      <c:pt idx="110">
                        <c:v>116.9089</c:v>
                      </c:pt>
                      <c:pt idx="111">
                        <c:v>117.2189</c:v>
                      </c:pt>
                      <c:pt idx="112">
                        <c:v>117.2655</c:v>
                      </c:pt>
                      <c:pt idx="113">
                        <c:v>120.8068</c:v>
                      </c:pt>
                      <c:pt idx="114">
                        <c:v>115.51690000000001</c:v>
                      </c:pt>
                      <c:pt idx="115">
                        <c:v>115.3925</c:v>
                      </c:pt>
                      <c:pt idx="116">
                        <c:v>120.7405</c:v>
                      </c:pt>
                      <c:pt idx="117">
                        <c:v>117.56789999999999</c:v>
                      </c:pt>
                      <c:pt idx="118">
                        <c:v>117.1259</c:v>
                      </c:pt>
                      <c:pt idx="119">
                        <c:v>122.09529999999999</c:v>
                      </c:pt>
                      <c:pt idx="120">
                        <c:v>120.0403</c:v>
                      </c:pt>
                      <c:pt idx="121">
                        <c:v>118.1923</c:v>
                      </c:pt>
                      <c:pt idx="122">
                        <c:v>121.8844</c:v>
                      </c:pt>
                      <c:pt idx="123">
                        <c:v>120.31059999999999</c:v>
                      </c:pt>
                      <c:pt idx="124">
                        <c:v>117.4517</c:v>
                      </c:pt>
                      <c:pt idx="125">
                        <c:v>114.8514</c:v>
                      </c:pt>
                      <c:pt idx="126">
                        <c:v>120.3297</c:v>
                      </c:pt>
                      <c:pt idx="127">
                        <c:v>113.339</c:v>
                      </c:pt>
                      <c:pt idx="128">
                        <c:v>116.84780000000001</c:v>
                      </c:pt>
                      <c:pt idx="129">
                        <c:v>117.32769999999999</c:v>
                      </c:pt>
                      <c:pt idx="130">
                        <c:v>118.5744</c:v>
                      </c:pt>
                      <c:pt idx="131">
                        <c:v>119.431</c:v>
                      </c:pt>
                      <c:pt idx="132">
                        <c:v>117.2422</c:v>
                      </c:pt>
                      <c:pt idx="133">
                        <c:v>116.89239999999999</c:v>
                      </c:pt>
                      <c:pt idx="134">
                        <c:v>117.3901</c:v>
                      </c:pt>
                      <c:pt idx="135">
                        <c:v>117.4207</c:v>
                      </c:pt>
                      <c:pt idx="136">
                        <c:v>121.4652</c:v>
                      </c:pt>
                      <c:pt idx="137">
                        <c:v>120.6066</c:v>
                      </c:pt>
                      <c:pt idx="138">
                        <c:v>118.1486</c:v>
                      </c:pt>
                      <c:pt idx="139">
                        <c:v>113.7063</c:v>
                      </c:pt>
                      <c:pt idx="140">
                        <c:v>116.7427</c:v>
                      </c:pt>
                      <c:pt idx="141">
                        <c:v>116.2821</c:v>
                      </c:pt>
                      <c:pt idx="142">
                        <c:v>120.1729</c:v>
                      </c:pt>
                      <c:pt idx="143">
                        <c:v>114.0872</c:v>
                      </c:pt>
                      <c:pt idx="144">
                        <c:v>116.08280000000001</c:v>
                      </c:pt>
                      <c:pt idx="145">
                        <c:v>117.83280000000001</c:v>
                      </c:pt>
                      <c:pt idx="146">
                        <c:v>118.0442</c:v>
                      </c:pt>
                      <c:pt idx="147">
                        <c:v>119.2495</c:v>
                      </c:pt>
                      <c:pt idx="148">
                        <c:v>117.84910000000001</c:v>
                      </c:pt>
                      <c:pt idx="149">
                        <c:v>114.8292</c:v>
                      </c:pt>
                      <c:pt idx="150">
                        <c:v>118.24469999999999</c:v>
                      </c:pt>
                      <c:pt idx="151">
                        <c:v>117.42829999999999</c:v>
                      </c:pt>
                      <c:pt idx="152">
                        <c:v>117.2265</c:v>
                      </c:pt>
                      <c:pt idx="153">
                        <c:v>118.6588</c:v>
                      </c:pt>
                      <c:pt idx="154">
                        <c:v>118.8155</c:v>
                      </c:pt>
                      <c:pt idx="155">
                        <c:v>119.6609</c:v>
                      </c:pt>
                      <c:pt idx="156">
                        <c:v>121.16800000000001</c:v>
                      </c:pt>
                      <c:pt idx="157">
                        <c:v>118.1904</c:v>
                      </c:pt>
                      <c:pt idx="158">
                        <c:v>113.2033</c:v>
                      </c:pt>
                      <c:pt idx="159">
                        <c:v>116.985</c:v>
                      </c:pt>
                      <c:pt idx="160">
                        <c:v>119.15470000000001</c:v>
                      </c:pt>
                      <c:pt idx="161">
                        <c:v>117.1413</c:v>
                      </c:pt>
                      <c:pt idx="162">
                        <c:v>116.4661</c:v>
                      </c:pt>
                      <c:pt idx="163">
                        <c:v>121.2518</c:v>
                      </c:pt>
                      <c:pt idx="164">
                        <c:v>119.0241</c:v>
                      </c:pt>
                      <c:pt idx="165">
                        <c:v>120.3079</c:v>
                      </c:pt>
                      <c:pt idx="166">
                        <c:v>117.56</c:v>
                      </c:pt>
                      <c:pt idx="167">
                        <c:v>118.624</c:v>
                      </c:pt>
                      <c:pt idx="168">
                        <c:v>119.14449999999999</c:v>
                      </c:pt>
                      <c:pt idx="169">
                        <c:v>118.2323</c:v>
                      </c:pt>
                      <c:pt idx="170">
                        <c:v>119.1926</c:v>
                      </c:pt>
                      <c:pt idx="171">
                        <c:v>121.4355</c:v>
                      </c:pt>
                      <c:pt idx="172">
                        <c:v>116.5121</c:v>
                      </c:pt>
                      <c:pt idx="173">
                        <c:v>117.1955</c:v>
                      </c:pt>
                      <c:pt idx="174">
                        <c:v>120.125</c:v>
                      </c:pt>
                      <c:pt idx="175">
                        <c:v>117.7928</c:v>
                      </c:pt>
                      <c:pt idx="176">
                        <c:v>119.3668</c:v>
                      </c:pt>
                      <c:pt idx="177">
                        <c:v>119.17619999999999</c:v>
                      </c:pt>
                      <c:pt idx="178">
                        <c:v>115.7295</c:v>
                      </c:pt>
                      <c:pt idx="179">
                        <c:v>117.44450000000001</c:v>
                      </c:pt>
                      <c:pt idx="180">
                        <c:v>118.3057</c:v>
                      </c:pt>
                      <c:pt idx="181">
                        <c:v>121.33329999999999</c:v>
                      </c:pt>
                      <c:pt idx="182">
                        <c:v>119.8856</c:v>
                      </c:pt>
                      <c:pt idx="183">
                        <c:v>117.99760000000001</c:v>
                      </c:pt>
                      <c:pt idx="184">
                        <c:v>119.5714</c:v>
                      </c:pt>
                      <c:pt idx="185">
                        <c:v>116.0942</c:v>
                      </c:pt>
                      <c:pt idx="186">
                        <c:v>120.48009999999999</c:v>
                      </c:pt>
                      <c:pt idx="187">
                        <c:v>118.3694</c:v>
                      </c:pt>
                      <c:pt idx="188">
                        <c:v>120.4173</c:v>
                      </c:pt>
                      <c:pt idx="189">
                        <c:v>116.9004</c:v>
                      </c:pt>
                      <c:pt idx="190">
                        <c:v>116.8451</c:v>
                      </c:pt>
                      <c:pt idx="191">
                        <c:v>118.23950000000001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11-72F5-4219-98F0-4CDF7D0D3EB7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Culture'!$AQ$1</c15:sqref>
                        </c15:formulaRef>
                      </c:ext>
                    </c:extLst>
                    <c:strCache>
                      <c:ptCount val="1"/>
                      <c:pt idx="0">
                        <c:v>C10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Culture'!$AQ$3:$AQ$194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96.494799999999998</c:v>
                      </c:pt>
                      <c:pt idx="1">
                        <c:v>92.928100000000001</c:v>
                      </c:pt>
                      <c:pt idx="2">
                        <c:v>95.905900000000003</c:v>
                      </c:pt>
                      <c:pt idx="3">
                        <c:v>93.066100000000006</c:v>
                      </c:pt>
                      <c:pt idx="4">
                        <c:v>93.406899999999993</c:v>
                      </c:pt>
                      <c:pt idx="5">
                        <c:v>94.967699999999994</c:v>
                      </c:pt>
                      <c:pt idx="6">
                        <c:v>92.399000000000001</c:v>
                      </c:pt>
                      <c:pt idx="7">
                        <c:v>98.348500000000001</c:v>
                      </c:pt>
                      <c:pt idx="8">
                        <c:v>95.541200000000003</c:v>
                      </c:pt>
                      <c:pt idx="9">
                        <c:v>93.239800000000002</c:v>
                      </c:pt>
                      <c:pt idx="10">
                        <c:v>93.656300000000002</c:v>
                      </c:pt>
                      <c:pt idx="11">
                        <c:v>100.315</c:v>
                      </c:pt>
                      <c:pt idx="12">
                        <c:v>95.427300000000002</c:v>
                      </c:pt>
                      <c:pt idx="13">
                        <c:v>97.433800000000005</c:v>
                      </c:pt>
                      <c:pt idx="14">
                        <c:v>97.873400000000004</c:v>
                      </c:pt>
                      <c:pt idx="15">
                        <c:v>96.232100000000003</c:v>
                      </c:pt>
                      <c:pt idx="16">
                        <c:v>92.105900000000005</c:v>
                      </c:pt>
                      <c:pt idx="17">
                        <c:v>101.36199999999999</c:v>
                      </c:pt>
                      <c:pt idx="18">
                        <c:v>102.2102</c:v>
                      </c:pt>
                      <c:pt idx="19">
                        <c:v>106.7452</c:v>
                      </c:pt>
                      <c:pt idx="20">
                        <c:v>106.7179</c:v>
                      </c:pt>
                      <c:pt idx="21">
                        <c:v>111.2252</c:v>
                      </c:pt>
                      <c:pt idx="22">
                        <c:v>117.501</c:v>
                      </c:pt>
                      <c:pt idx="23">
                        <c:v>129.4288</c:v>
                      </c:pt>
                      <c:pt idx="24">
                        <c:v>132.35249999999999</c:v>
                      </c:pt>
                      <c:pt idx="25">
                        <c:v>137.62110000000001</c:v>
                      </c:pt>
                      <c:pt idx="26">
                        <c:v>143.2894</c:v>
                      </c:pt>
                      <c:pt idx="27">
                        <c:v>146.16030000000001</c:v>
                      </c:pt>
                      <c:pt idx="28">
                        <c:v>145.80590000000001</c:v>
                      </c:pt>
                      <c:pt idx="29">
                        <c:v>145.53309999999999</c:v>
                      </c:pt>
                      <c:pt idx="30">
                        <c:v>150.06190000000001</c:v>
                      </c:pt>
                      <c:pt idx="31">
                        <c:v>145.70310000000001</c:v>
                      </c:pt>
                      <c:pt idx="32">
                        <c:v>149.97909999999999</c:v>
                      </c:pt>
                      <c:pt idx="33">
                        <c:v>150.25450000000001</c:v>
                      </c:pt>
                      <c:pt idx="34">
                        <c:v>150.0213</c:v>
                      </c:pt>
                      <c:pt idx="35">
                        <c:v>150.2182</c:v>
                      </c:pt>
                      <c:pt idx="36">
                        <c:v>153.44800000000001</c:v>
                      </c:pt>
                      <c:pt idx="37">
                        <c:v>149.72730000000001</c:v>
                      </c:pt>
                      <c:pt idx="38">
                        <c:v>151.19460000000001</c:v>
                      </c:pt>
                      <c:pt idx="39">
                        <c:v>150.29230000000001</c:v>
                      </c:pt>
                      <c:pt idx="40">
                        <c:v>150.58959999999999</c:v>
                      </c:pt>
                      <c:pt idx="41">
                        <c:v>150.1765</c:v>
                      </c:pt>
                      <c:pt idx="42">
                        <c:v>148.0367</c:v>
                      </c:pt>
                      <c:pt idx="43">
                        <c:v>155.05189999999999</c:v>
                      </c:pt>
                      <c:pt idx="44">
                        <c:v>149.0889</c:v>
                      </c:pt>
                      <c:pt idx="45">
                        <c:v>152.45679999999999</c:v>
                      </c:pt>
                      <c:pt idx="46">
                        <c:v>151.2003</c:v>
                      </c:pt>
                      <c:pt idx="47">
                        <c:v>152.39439999999999</c:v>
                      </c:pt>
                      <c:pt idx="48">
                        <c:v>146.16579999999999</c:v>
                      </c:pt>
                      <c:pt idx="49">
                        <c:v>151.49350000000001</c:v>
                      </c:pt>
                      <c:pt idx="50">
                        <c:v>152.0924</c:v>
                      </c:pt>
                      <c:pt idx="51">
                        <c:v>151.68119999999999</c:v>
                      </c:pt>
                      <c:pt idx="52">
                        <c:v>151.06110000000001</c:v>
                      </c:pt>
                      <c:pt idx="53">
                        <c:v>149.8229</c:v>
                      </c:pt>
                      <c:pt idx="54">
                        <c:v>151.26089999999999</c:v>
                      </c:pt>
                      <c:pt idx="55">
                        <c:v>150.07830000000001</c:v>
                      </c:pt>
                      <c:pt idx="56">
                        <c:v>149.14230000000001</c:v>
                      </c:pt>
                      <c:pt idx="57">
                        <c:v>148.61940000000001</c:v>
                      </c:pt>
                      <c:pt idx="58">
                        <c:v>148.82939999999999</c:v>
                      </c:pt>
                      <c:pt idx="59">
                        <c:v>149.90369999999999</c:v>
                      </c:pt>
                      <c:pt idx="60">
                        <c:v>150.1046</c:v>
                      </c:pt>
                      <c:pt idx="61">
                        <c:v>150.0573</c:v>
                      </c:pt>
                      <c:pt idx="62">
                        <c:v>149.69110000000001</c:v>
                      </c:pt>
                      <c:pt idx="63">
                        <c:v>152.03110000000001</c:v>
                      </c:pt>
                      <c:pt idx="64">
                        <c:v>150.65979999999999</c:v>
                      </c:pt>
                      <c:pt idx="65">
                        <c:v>147.93709999999999</c:v>
                      </c:pt>
                      <c:pt idx="66">
                        <c:v>147.31540000000001</c:v>
                      </c:pt>
                      <c:pt idx="67">
                        <c:v>148.66499999999999</c:v>
                      </c:pt>
                      <c:pt idx="68">
                        <c:v>151.2961</c:v>
                      </c:pt>
                      <c:pt idx="69">
                        <c:v>152.9786</c:v>
                      </c:pt>
                      <c:pt idx="70">
                        <c:v>146.08529999999999</c:v>
                      </c:pt>
                      <c:pt idx="71">
                        <c:v>149.36699999999999</c:v>
                      </c:pt>
                      <c:pt idx="72">
                        <c:v>146.8914</c:v>
                      </c:pt>
                      <c:pt idx="73">
                        <c:v>147.91059999999999</c:v>
                      </c:pt>
                      <c:pt idx="74">
                        <c:v>150.04339999999999</c:v>
                      </c:pt>
                      <c:pt idx="75">
                        <c:v>144.5436</c:v>
                      </c:pt>
                      <c:pt idx="76">
                        <c:v>150.29599999999999</c:v>
                      </c:pt>
                      <c:pt idx="77">
                        <c:v>148.92699999999999</c:v>
                      </c:pt>
                      <c:pt idx="78">
                        <c:v>148.17779999999999</c:v>
                      </c:pt>
                      <c:pt idx="79">
                        <c:v>148.0521</c:v>
                      </c:pt>
                      <c:pt idx="80">
                        <c:v>148.10290000000001</c:v>
                      </c:pt>
                      <c:pt idx="81">
                        <c:v>149.7672</c:v>
                      </c:pt>
                      <c:pt idx="82">
                        <c:v>148.114</c:v>
                      </c:pt>
                      <c:pt idx="83">
                        <c:v>144.87960000000001</c:v>
                      </c:pt>
                      <c:pt idx="84">
                        <c:v>144.86320000000001</c:v>
                      </c:pt>
                      <c:pt idx="85">
                        <c:v>150.05619999999999</c:v>
                      </c:pt>
                      <c:pt idx="86">
                        <c:v>144.67750000000001</c:v>
                      </c:pt>
                      <c:pt idx="87">
                        <c:v>148.18870000000001</c:v>
                      </c:pt>
                      <c:pt idx="88">
                        <c:v>148.46119999999999</c:v>
                      </c:pt>
                      <c:pt idx="89">
                        <c:v>145.92760000000001</c:v>
                      </c:pt>
                      <c:pt idx="90">
                        <c:v>148.7303</c:v>
                      </c:pt>
                      <c:pt idx="91">
                        <c:v>148.83439999999999</c:v>
                      </c:pt>
                      <c:pt idx="92">
                        <c:v>146.6223</c:v>
                      </c:pt>
                      <c:pt idx="93">
                        <c:v>147.62520000000001</c:v>
                      </c:pt>
                      <c:pt idx="94">
                        <c:v>146.9725</c:v>
                      </c:pt>
                      <c:pt idx="95">
                        <c:v>145.2371</c:v>
                      </c:pt>
                      <c:pt idx="96">
                        <c:v>147.63059999999999</c:v>
                      </c:pt>
                      <c:pt idx="97">
                        <c:v>148.10890000000001</c:v>
                      </c:pt>
                      <c:pt idx="98">
                        <c:v>149.29069999999999</c:v>
                      </c:pt>
                      <c:pt idx="99">
                        <c:v>148.41239999999999</c:v>
                      </c:pt>
                      <c:pt idx="100">
                        <c:v>147.77260000000001</c:v>
                      </c:pt>
                      <c:pt idx="101">
                        <c:v>147.0213</c:v>
                      </c:pt>
                      <c:pt idx="102">
                        <c:v>147.11949999999999</c:v>
                      </c:pt>
                      <c:pt idx="103">
                        <c:v>147.06809999999999</c:v>
                      </c:pt>
                      <c:pt idx="104">
                        <c:v>149.3655</c:v>
                      </c:pt>
                      <c:pt idx="105">
                        <c:v>147.09479999999999</c:v>
                      </c:pt>
                      <c:pt idx="106">
                        <c:v>151.70500000000001</c:v>
                      </c:pt>
                      <c:pt idx="107">
                        <c:v>152.7603</c:v>
                      </c:pt>
                      <c:pt idx="108">
                        <c:v>147.6918</c:v>
                      </c:pt>
                      <c:pt idx="109">
                        <c:v>150.26130000000001</c:v>
                      </c:pt>
                      <c:pt idx="110">
                        <c:v>149.14619999999999</c:v>
                      </c:pt>
                      <c:pt idx="111">
                        <c:v>150.75749999999999</c:v>
                      </c:pt>
                      <c:pt idx="112">
                        <c:v>152.24019999999999</c:v>
                      </c:pt>
                      <c:pt idx="113">
                        <c:v>152.14410000000001</c:v>
                      </c:pt>
                      <c:pt idx="114">
                        <c:v>154.8947</c:v>
                      </c:pt>
                      <c:pt idx="115">
                        <c:v>157.42019999999999</c:v>
                      </c:pt>
                      <c:pt idx="116">
                        <c:v>155.8039</c:v>
                      </c:pt>
                      <c:pt idx="117">
                        <c:v>151.9854</c:v>
                      </c:pt>
                      <c:pt idx="118">
                        <c:v>155.8956</c:v>
                      </c:pt>
                      <c:pt idx="119">
                        <c:v>158.18389999999999</c:v>
                      </c:pt>
                      <c:pt idx="120">
                        <c:v>154.7491</c:v>
                      </c:pt>
                      <c:pt idx="121">
                        <c:v>154.18799999999999</c:v>
                      </c:pt>
                      <c:pt idx="122">
                        <c:v>158.74019999999999</c:v>
                      </c:pt>
                      <c:pt idx="123">
                        <c:v>151.31039999999999</c:v>
                      </c:pt>
                      <c:pt idx="124">
                        <c:v>155.05439999999999</c:v>
                      </c:pt>
                      <c:pt idx="125">
                        <c:v>158.68010000000001</c:v>
                      </c:pt>
                      <c:pt idx="126">
                        <c:v>156.79310000000001</c:v>
                      </c:pt>
                      <c:pt idx="127">
                        <c:v>156.54920000000001</c:v>
                      </c:pt>
                      <c:pt idx="128">
                        <c:v>158.34460000000001</c:v>
                      </c:pt>
                      <c:pt idx="129">
                        <c:v>156.14189999999999</c:v>
                      </c:pt>
                      <c:pt idx="130">
                        <c:v>157.12799999999999</c:v>
                      </c:pt>
                      <c:pt idx="131">
                        <c:v>155.6688</c:v>
                      </c:pt>
                      <c:pt idx="132">
                        <c:v>159.22819999999999</c:v>
                      </c:pt>
                      <c:pt idx="133">
                        <c:v>157.2183</c:v>
                      </c:pt>
                      <c:pt idx="134">
                        <c:v>160.4598</c:v>
                      </c:pt>
                      <c:pt idx="135">
                        <c:v>158.04750000000001</c:v>
                      </c:pt>
                      <c:pt idx="136">
                        <c:v>159.16309999999999</c:v>
                      </c:pt>
                      <c:pt idx="137">
                        <c:v>157.27600000000001</c:v>
                      </c:pt>
                      <c:pt idx="138">
                        <c:v>157.35470000000001</c:v>
                      </c:pt>
                      <c:pt idx="139">
                        <c:v>158.27070000000001</c:v>
                      </c:pt>
                      <c:pt idx="140">
                        <c:v>156.3956</c:v>
                      </c:pt>
                      <c:pt idx="141">
                        <c:v>160.3049</c:v>
                      </c:pt>
                      <c:pt idx="142">
                        <c:v>156.46809999999999</c:v>
                      </c:pt>
                      <c:pt idx="143">
                        <c:v>158.61770000000001</c:v>
                      </c:pt>
                      <c:pt idx="144">
                        <c:v>156.4393</c:v>
                      </c:pt>
                      <c:pt idx="145">
                        <c:v>156.22120000000001</c:v>
                      </c:pt>
                      <c:pt idx="146">
                        <c:v>159.94200000000001</c:v>
                      </c:pt>
                      <c:pt idx="147">
                        <c:v>159.4331</c:v>
                      </c:pt>
                      <c:pt idx="148">
                        <c:v>157.12119999999999</c:v>
                      </c:pt>
                      <c:pt idx="149">
                        <c:v>157.69030000000001</c:v>
                      </c:pt>
                      <c:pt idx="150">
                        <c:v>157.7517</c:v>
                      </c:pt>
                      <c:pt idx="151">
                        <c:v>157.96549999999999</c:v>
                      </c:pt>
                      <c:pt idx="152">
                        <c:v>164.48869999999999</c:v>
                      </c:pt>
                      <c:pt idx="153">
                        <c:v>157.0977</c:v>
                      </c:pt>
                      <c:pt idx="154">
                        <c:v>158.1842</c:v>
                      </c:pt>
                      <c:pt idx="155">
                        <c:v>159.47049999999999</c:v>
                      </c:pt>
                      <c:pt idx="156">
                        <c:v>158.62469999999999</c:v>
                      </c:pt>
                      <c:pt idx="157">
                        <c:v>158.9385</c:v>
                      </c:pt>
                      <c:pt idx="158">
                        <c:v>160.99629999999999</c:v>
                      </c:pt>
                      <c:pt idx="159">
                        <c:v>158.72790000000001</c:v>
                      </c:pt>
                      <c:pt idx="160">
                        <c:v>164.59</c:v>
                      </c:pt>
                      <c:pt idx="161">
                        <c:v>161.91909999999999</c:v>
                      </c:pt>
                      <c:pt idx="162">
                        <c:v>161.52080000000001</c:v>
                      </c:pt>
                      <c:pt idx="163">
                        <c:v>157.61359999999999</c:v>
                      </c:pt>
                      <c:pt idx="164">
                        <c:v>159.32130000000001</c:v>
                      </c:pt>
                      <c:pt idx="165">
                        <c:v>157.51609999999999</c:v>
                      </c:pt>
                      <c:pt idx="166">
                        <c:v>157.96960000000001</c:v>
                      </c:pt>
                      <c:pt idx="167">
                        <c:v>160.84030000000001</c:v>
                      </c:pt>
                      <c:pt idx="168">
                        <c:v>159.8176</c:v>
                      </c:pt>
                      <c:pt idx="169">
                        <c:v>159.83449999999999</c:v>
                      </c:pt>
                      <c:pt idx="170">
                        <c:v>160.5411</c:v>
                      </c:pt>
                      <c:pt idx="171">
                        <c:v>158.2107</c:v>
                      </c:pt>
                      <c:pt idx="172">
                        <c:v>160.00890000000001</c:v>
                      </c:pt>
                      <c:pt idx="173">
                        <c:v>158.1481</c:v>
                      </c:pt>
                      <c:pt idx="174">
                        <c:v>160.16679999999999</c:v>
                      </c:pt>
                      <c:pt idx="175">
                        <c:v>159.7704</c:v>
                      </c:pt>
                      <c:pt idx="176">
                        <c:v>159.72489999999999</c:v>
                      </c:pt>
                      <c:pt idx="177">
                        <c:v>160.88570000000001</c:v>
                      </c:pt>
                      <c:pt idx="178">
                        <c:v>159.78460000000001</c:v>
                      </c:pt>
                      <c:pt idx="179">
                        <c:v>157.75479999999999</c:v>
                      </c:pt>
                      <c:pt idx="180">
                        <c:v>158.9555</c:v>
                      </c:pt>
                      <c:pt idx="181">
                        <c:v>161.17830000000001</c:v>
                      </c:pt>
                      <c:pt idx="182">
                        <c:v>155.21889999999999</c:v>
                      </c:pt>
                      <c:pt idx="183">
                        <c:v>158.13720000000001</c:v>
                      </c:pt>
                      <c:pt idx="184">
                        <c:v>160.17529999999999</c:v>
                      </c:pt>
                      <c:pt idx="185">
                        <c:v>161.15889999999999</c:v>
                      </c:pt>
                      <c:pt idx="186">
                        <c:v>160.14920000000001</c:v>
                      </c:pt>
                      <c:pt idx="187">
                        <c:v>162.0009</c:v>
                      </c:pt>
                      <c:pt idx="188">
                        <c:v>161.61940000000001</c:v>
                      </c:pt>
                      <c:pt idx="189">
                        <c:v>161.99469999999999</c:v>
                      </c:pt>
                      <c:pt idx="190">
                        <c:v>164</c:v>
                      </c:pt>
                      <c:pt idx="191">
                        <c:v>162.05250000000001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72F5-4219-98F0-4CDF7D0D3EB7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Culture'!$AT$1</c15:sqref>
                        </c15:formulaRef>
                      </c:ext>
                    </c:extLst>
                    <c:strCache>
                      <c:ptCount val="1"/>
                      <c:pt idx="0">
                        <c:v>D01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Culture'!$AT$3:$AT$194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112.9278</c:v>
                      </c:pt>
                      <c:pt idx="1">
                        <c:v>110.9629</c:v>
                      </c:pt>
                      <c:pt idx="2">
                        <c:v>113.1692</c:v>
                      </c:pt>
                      <c:pt idx="3">
                        <c:v>113.3321</c:v>
                      </c:pt>
                      <c:pt idx="4">
                        <c:v>113.8454</c:v>
                      </c:pt>
                      <c:pt idx="5">
                        <c:v>115.8912</c:v>
                      </c:pt>
                      <c:pt idx="6">
                        <c:v>115.7548</c:v>
                      </c:pt>
                      <c:pt idx="7">
                        <c:v>118.3087</c:v>
                      </c:pt>
                      <c:pt idx="8">
                        <c:v>118.4173</c:v>
                      </c:pt>
                      <c:pt idx="9">
                        <c:v>118.13760000000001</c:v>
                      </c:pt>
                      <c:pt idx="10">
                        <c:v>119.00660000000001</c:v>
                      </c:pt>
                      <c:pt idx="11">
                        <c:v>117.1371</c:v>
                      </c:pt>
                      <c:pt idx="12">
                        <c:v>114.9581</c:v>
                      </c:pt>
                      <c:pt idx="13">
                        <c:v>117.4823</c:v>
                      </c:pt>
                      <c:pt idx="14">
                        <c:v>117.437</c:v>
                      </c:pt>
                      <c:pt idx="15">
                        <c:v>115.5265</c:v>
                      </c:pt>
                      <c:pt idx="16">
                        <c:v>116.9807</c:v>
                      </c:pt>
                      <c:pt idx="17">
                        <c:v>113.45829999999999</c:v>
                      </c:pt>
                      <c:pt idx="18">
                        <c:v>118.8703</c:v>
                      </c:pt>
                      <c:pt idx="19">
                        <c:v>120.0314</c:v>
                      </c:pt>
                      <c:pt idx="20">
                        <c:v>123.9743</c:v>
                      </c:pt>
                      <c:pt idx="21">
                        <c:v>122.79940000000001</c:v>
                      </c:pt>
                      <c:pt idx="22">
                        <c:v>121.8014</c:v>
                      </c:pt>
                      <c:pt idx="23">
                        <c:v>126.4418</c:v>
                      </c:pt>
                      <c:pt idx="24">
                        <c:v>125.1478</c:v>
                      </c:pt>
                      <c:pt idx="25">
                        <c:v>124.1887</c:v>
                      </c:pt>
                      <c:pt idx="26">
                        <c:v>124.8828</c:v>
                      </c:pt>
                      <c:pt idx="27">
                        <c:v>126.48390000000001</c:v>
                      </c:pt>
                      <c:pt idx="28">
                        <c:v>123.0239</c:v>
                      </c:pt>
                      <c:pt idx="29">
                        <c:v>118.28100000000001</c:v>
                      </c:pt>
                      <c:pt idx="30">
                        <c:v>124.10290000000001</c:v>
                      </c:pt>
                      <c:pt idx="31">
                        <c:v>125.13979999999999</c:v>
                      </c:pt>
                      <c:pt idx="32">
                        <c:v>127.37649999999999</c:v>
                      </c:pt>
                      <c:pt idx="33">
                        <c:v>121.6527</c:v>
                      </c:pt>
                      <c:pt idx="34">
                        <c:v>119.6194</c:v>
                      </c:pt>
                      <c:pt idx="35">
                        <c:v>119.8103</c:v>
                      </c:pt>
                      <c:pt idx="36">
                        <c:v>124.2234</c:v>
                      </c:pt>
                      <c:pt idx="37">
                        <c:v>122.0949</c:v>
                      </c:pt>
                      <c:pt idx="38">
                        <c:v>122.04040000000001</c:v>
                      </c:pt>
                      <c:pt idx="39">
                        <c:v>119.6403</c:v>
                      </c:pt>
                      <c:pt idx="40">
                        <c:v>123.3712</c:v>
                      </c:pt>
                      <c:pt idx="41">
                        <c:v>122.0789</c:v>
                      </c:pt>
                      <c:pt idx="42">
                        <c:v>121.8866</c:v>
                      </c:pt>
                      <c:pt idx="43">
                        <c:v>122.1349</c:v>
                      </c:pt>
                      <c:pt idx="44">
                        <c:v>121.18300000000001</c:v>
                      </c:pt>
                      <c:pt idx="45">
                        <c:v>123.9511</c:v>
                      </c:pt>
                      <c:pt idx="46">
                        <c:v>125.57170000000001</c:v>
                      </c:pt>
                      <c:pt idx="47">
                        <c:v>122.63679999999999</c:v>
                      </c:pt>
                      <c:pt idx="48">
                        <c:v>125.23180000000001</c:v>
                      </c:pt>
                      <c:pt idx="49">
                        <c:v>124.0351</c:v>
                      </c:pt>
                      <c:pt idx="50">
                        <c:v>122.09699999999999</c:v>
                      </c:pt>
                      <c:pt idx="51">
                        <c:v>119.8135</c:v>
                      </c:pt>
                      <c:pt idx="52">
                        <c:v>122.4057</c:v>
                      </c:pt>
                      <c:pt idx="53">
                        <c:v>123.2161</c:v>
                      </c:pt>
                      <c:pt idx="54">
                        <c:v>122.6482</c:v>
                      </c:pt>
                      <c:pt idx="55">
                        <c:v>123.9496</c:v>
                      </c:pt>
                      <c:pt idx="56">
                        <c:v>126.1122</c:v>
                      </c:pt>
                      <c:pt idx="57">
                        <c:v>125.0185</c:v>
                      </c:pt>
                      <c:pt idx="58">
                        <c:v>125.32259999999999</c:v>
                      </c:pt>
                      <c:pt idx="59">
                        <c:v>122.70910000000001</c:v>
                      </c:pt>
                      <c:pt idx="60">
                        <c:v>125.12479999999999</c:v>
                      </c:pt>
                      <c:pt idx="61">
                        <c:v>123.4101</c:v>
                      </c:pt>
                      <c:pt idx="62">
                        <c:v>127.875</c:v>
                      </c:pt>
                      <c:pt idx="63">
                        <c:v>125.0581</c:v>
                      </c:pt>
                      <c:pt idx="64">
                        <c:v>125.4854</c:v>
                      </c:pt>
                      <c:pt idx="65">
                        <c:v>122.8626</c:v>
                      </c:pt>
                      <c:pt idx="66">
                        <c:v>125.79</c:v>
                      </c:pt>
                      <c:pt idx="67">
                        <c:v>124.3836</c:v>
                      </c:pt>
                      <c:pt idx="68">
                        <c:v>124.6049</c:v>
                      </c:pt>
                      <c:pt idx="69">
                        <c:v>127.79689999999999</c:v>
                      </c:pt>
                      <c:pt idx="70">
                        <c:v>127.7804</c:v>
                      </c:pt>
                      <c:pt idx="71">
                        <c:v>125.11450000000001</c:v>
                      </c:pt>
                      <c:pt idx="72">
                        <c:v>127.5057</c:v>
                      </c:pt>
                      <c:pt idx="73">
                        <c:v>123.3997</c:v>
                      </c:pt>
                      <c:pt idx="74">
                        <c:v>123.2568</c:v>
                      </c:pt>
                      <c:pt idx="75">
                        <c:v>124.4832</c:v>
                      </c:pt>
                      <c:pt idx="76">
                        <c:v>128.52379999999999</c:v>
                      </c:pt>
                      <c:pt idx="77">
                        <c:v>126.48950000000001</c:v>
                      </c:pt>
                      <c:pt idx="78">
                        <c:v>126.12479999999999</c:v>
                      </c:pt>
                      <c:pt idx="79">
                        <c:v>123.6658</c:v>
                      </c:pt>
                      <c:pt idx="80">
                        <c:v>126.0214</c:v>
                      </c:pt>
                      <c:pt idx="81">
                        <c:v>126.5515</c:v>
                      </c:pt>
                      <c:pt idx="82">
                        <c:v>131.20410000000001</c:v>
                      </c:pt>
                      <c:pt idx="83">
                        <c:v>127.3379</c:v>
                      </c:pt>
                      <c:pt idx="84">
                        <c:v>124.10680000000001</c:v>
                      </c:pt>
                      <c:pt idx="85">
                        <c:v>125.7162</c:v>
                      </c:pt>
                      <c:pt idx="86">
                        <c:v>124.8531</c:v>
                      </c:pt>
                      <c:pt idx="87">
                        <c:v>126.0879</c:v>
                      </c:pt>
                      <c:pt idx="88">
                        <c:v>120.47790000000001</c:v>
                      </c:pt>
                      <c:pt idx="89">
                        <c:v>125.5817</c:v>
                      </c:pt>
                      <c:pt idx="90">
                        <c:v>124.7167</c:v>
                      </c:pt>
                      <c:pt idx="91">
                        <c:v>126.4144</c:v>
                      </c:pt>
                      <c:pt idx="92">
                        <c:v>124.0492</c:v>
                      </c:pt>
                      <c:pt idx="93">
                        <c:v>125.0968</c:v>
                      </c:pt>
                      <c:pt idx="94">
                        <c:v>127.31140000000001</c:v>
                      </c:pt>
                      <c:pt idx="95">
                        <c:v>125.6236</c:v>
                      </c:pt>
                      <c:pt idx="96">
                        <c:v>126.1617</c:v>
                      </c:pt>
                      <c:pt idx="97">
                        <c:v>127.7243</c:v>
                      </c:pt>
                      <c:pt idx="98">
                        <c:v>124.90300000000001</c:v>
                      </c:pt>
                      <c:pt idx="99">
                        <c:v>126.593</c:v>
                      </c:pt>
                      <c:pt idx="100">
                        <c:v>124.371</c:v>
                      </c:pt>
                      <c:pt idx="101">
                        <c:v>124.25149999999999</c:v>
                      </c:pt>
                      <c:pt idx="102">
                        <c:v>125.3895</c:v>
                      </c:pt>
                      <c:pt idx="103">
                        <c:v>128.0016</c:v>
                      </c:pt>
                      <c:pt idx="104">
                        <c:v>127.7354</c:v>
                      </c:pt>
                      <c:pt idx="105">
                        <c:v>127.6889</c:v>
                      </c:pt>
                      <c:pt idx="106">
                        <c:v>129.4136</c:v>
                      </c:pt>
                      <c:pt idx="107">
                        <c:v>123.06180000000001</c:v>
                      </c:pt>
                      <c:pt idx="108">
                        <c:v>128.24350000000001</c:v>
                      </c:pt>
                      <c:pt idx="109">
                        <c:v>127.6614</c:v>
                      </c:pt>
                      <c:pt idx="110">
                        <c:v>125.5919</c:v>
                      </c:pt>
                      <c:pt idx="111">
                        <c:v>125.7488</c:v>
                      </c:pt>
                      <c:pt idx="112">
                        <c:v>127.854</c:v>
                      </c:pt>
                      <c:pt idx="113">
                        <c:v>128.1524</c:v>
                      </c:pt>
                      <c:pt idx="114">
                        <c:v>130.0359</c:v>
                      </c:pt>
                      <c:pt idx="115">
                        <c:v>129.7166</c:v>
                      </c:pt>
                      <c:pt idx="116">
                        <c:v>127.84350000000001</c:v>
                      </c:pt>
                      <c:pt idx="117">
                        <c:v>128.4579</c:v>
                      </c:pt>
                      <c:pt idx="118">
                        <c:v>129.07050000000001</c:v>
                      </c:pt>
                      <c:pt idx="119">
                        <c:v>127.887</c:v>
                      </c:pt>
                      <c:pt idx="120">
                        <c:v>128.72919999999999</c:v>
                      </c:pt>
                      <c:pt idx="121">
                        <c:v>128.28360000000001</c:v>
                      </c:pt>
                      <c:pt idx="122">
                        <c:v>132.44139999999999</c:v>
                      </c:pt>
                      <c:pt idx="123">
                        <c:v>127.3275</c:v>
                      </c:pt>
                      <c:pt idx="124">
                        <c:v>128.98750000000001</c:v>
                      </c:pt>
                      <c:pt idx="125">
                        <c:v>128.19909999999999</c:v>
                      </c:pt>
                      <c:pt idx="126">
                        <c:v>127.13809999999999</c:v>
                      </c:pt>
                      <c:pt idx="127">
                        <c:v>126.4295</c:v>
                      </c:pt>
                      <c:pt idx="128">
                        <c:v>129.4289</c:v>
                      </c:pt>
                      <c:pt idx="129">
                        <c:v>127.62220000000001</c:v>
                      </c:pt>
                      <c:pt idx="130">
                        <c:v>130.30510000000001</c:v>
                      </c:pt>
                      <c:pt idx="131">
                        <c:v>127.8078</c:v>
                      </c:pt>
                      <c:pt idx="132">
                        <c:v>127.3493</c:v>
                      </c:pt>
                      <c:pt idx="133">
                        <c:v>132.22239999999999</c:v>
                      </c:pt>
                      <c:pt idx="134">
                        <c:v>129.86580000000001</c:v>
                      </c:pt>
                      <c:pt idx="135">
                        <c:v>127.9761</c:v>
                      </c:pt>
                      <c:pt idx="136">
                        <c:v>129.25360000000001</c:v>
                      </c:pt>
                      <c:pt idx="137">
                        <c:v>129.32220000000001</c:v>
                      </c:pt>
                      <c:pt idx="138">
                        <c:v>128.13380000000001</c:v>
                      </c:pt>
                      <c:pt idx="139">
                        <c:v>128.14529999999999</c:v>
                      </c:pt>
                      <c:pt idx="140">
                        <c:v>132.48400000000001</c:v>
                      </c:pt>
                      <c:pt idx="141">
                        <c:v>133.52629999999999</c:v>
                      </c:pt>
                      <c:pt idx="142">
                        <c:v>129.85820000000001</c:v>
                      </c:pt>
                      <c:pt idx="143">
                        <c:v>131.626</c:v>
                      </c:pt>
                      <c:pt idx="144">
                        <c:v>130.2662</c:v>
                      </c:pt>
                      <c:pt idx="145">
                        <c:v>127.94629999999999</c:v>
                      </c:pt>
                      <c:pt idx="146">
                        <c:v>128.09639999999999</c:v>
                      </c:pt>
                      <c:pt idx="147">
                        <c:v>129.10040000000001</c:v>
                      </c:pt>
                      <c:pt idx="148">
                        <c:v>131.5496</c:v>
                      </c:pt>
                      <c:pt idx="149">
                        <c:v>129.98679999999999</c:v>
                      </c:pt>
                      <c:pt idx="150">
                        <c:v>129.06549999999999</c:v>
                      </c:pt>
                      <c:pt idx="151">
                        <c:v>127.989</c:v>
                      </c:pt>
                      <c:pt idx="152">
                        <c:v>130</c:v>
                      </c:pt>
                      <c:pt idx="153">
                        <c:v>127.5889</c:v>
                      </c:pt>
                      <c:pt idx="154">
                        <c:v>130.05260000000001</c:v>
                      </c:pt>
                      <c:pt idx="155">
                        <c:v>129.56049999999999</c:v>
                      </c:pt>
                      <c:pt idx="156">
                        <c:v>132.10759999999999</c:v>
                      </c:pt>
                      <c:pt idx="157">
                        <c:v>133.59559999999999</c:v>
                      </c:pt>
                      <c:pt idx="158">
                        <c:v>127.8563</c:v>
                      </c:pt>
                      <c:pt idx="159">
                        <c:v>130.27879999999999</c:v>
                      </c:pt>
                      <c:pt idx="160">
                        <c:v>127.34829999999999</c:v>
                      </c:pt>
                      <c:pt idx="161">
                        <c:v>135.34219999999999</c:v>
                      </c:pt>
                      <c:pt idx="162">
                        <c:v>127.8802</c:v>
                      </c:pt>
                      <c:pt idx="163">
                        <c:v>131.97049999999999</c:v>
                      </c:pt>
                      <c:pt idx="164">
                        <c:v>130.34829999999999</c:v>
                      </c:pt>
                      <c:pt idx="165">
                        <c:v>127.97410000000001</c:v>
                      </c:pt>
                      <c:pt idx="166">
                        <c:v>129.77860000000001</c:v>
                      </c:pt>
                      <c:pt idx="167">
                        <c:v>134.02080000000001</c:v>
                      </c:pt>
                      <c:pt idx="168">
                        <c:v>128.52440000000001</c:v>
                      </c:pt>
                      <c:pt idx="169">
                        <c:v>126.06270000000001</c:v>
                      </c:pt>
                      <c:pt idx="170">
                        <c:v>131.5684</c:v>
                      </c:pt>
                      <c:pt idx="171">
                        <c:v>130.9539</c:v>
                      </c:pt>
                      <c:pt idx="172">
                        <c:v>129.85929999999999</c:v>
                      </c:pt>
                      <c:pt idx="173">
                        <c:v>127.8728</c:v>
                      </c:pt>
                      <c:pt idx="174">
                        <c:v>132.99160000000001</c:v>
                      </c:pt>
                      <c:pt idx="175">
                        <c:v>130.5067</c:v>
                      </c:pt>
                      <c:pt idx="176">
                        <c:v>129.874</c:v>
                      </c:pt>
                      <c:pt idx="177">
                        <c:v>130.6336</c:v>
                      </c:pt>
                      <c:pt idx="178">
                        <c:v>129.0823</c:v>
                      </c:pt>
                      <c:pt idx="179">
                        <c:v>133.47229999999999</c:v>
                      </c:pt>
                      <c:pt idx="180">
                        <c:v>129.55170000000001</c:v>
                      </c:pt>
                      <c:pt idx="181">
                        <c:v>129.6748</c:v>
                      </c:pt>
                      <c:pt idx="182">
                        <c:v>124.56229999999999</c:v>
                      </c:pt>
                      <c:pt idx="183">
                        <c:v>130.7542</c:v>
                      </c:pt>
                      <c:pt idx="184">
                        <c:v>130.02170000000001</c:v>
                      </c:pt>
                      <c:pt idx="185">
                        <c:v>130.38939999999999</c:v>
                      </c:pt>
                      <c:pt idx="186">
                        <c:v>131.0839</c:v>
                      </c:pt>
                      <c:pt idx="187">
                        <c:v>131.4803</c:v>
                      </c:pt>
                      <c:pt idx="188">
                        <c:v>129.41079999999999</c:v>
                      </c:pt>
                      <c:pt idx="189">
                        <c:v>128.91130000000001</c:v>
                      </c:pt>
                      <c:pt idx="190">
                        <c:v>132.43279999999999</c:v>
                      </c:pt>
                      <c:pt idx="191">
                        <c:v>132.7287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72F5-4219-98F0-4CDF7D0D3EB7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Culture'!$AU$1</c15:sqref>
                        </c15:formulaRef>
                      </c:ext>
                    </c:extLst>
                    <c:strCache>
                      <c:ptCount val="1"/>
                      <c:pt idx="0">
                        <c:v>D02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Culture'!$AU$3:$AU$194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111.0055</c:v>
                      </c:pt>
                      <c:pt idx="1">
                        <c:v>112.9888</c:v>
                      </c:pt>
                      <c:pt idx="2">
                        <c:v>108.1545</c:v>
                      </c:pt>
                      <c:pt idx="3">
                        <c:v>108.6225</c:v>
                      </c:pt>
                      <c:pt idx="4">
                        <c:v>108.55119999999999</c:v>
                      </c:pt>
                      <c:pt idx="5">
                        <c:v>109.3935</c:v>
                      </c:pt>
                      <c:pt idx="6">
                        <c:v>112.0185</c:v>
                      </c:pt>
                      <c:pt idx="7">
                        <c:v>112.1994</c:v>
                      </c:pt>
                      <c:pt idx="8">
                        <c:v>113.5184</c:v>
                      </c:pt>
                      <c:pt idx="9">
                        <c:v>113.4002</c:v>
                      </c:pt>
                      <c:pt idx="10">
                        <c:v>107.9216</c:v>
                      </c:pt>
                      <c:pt idx="11">
                        <c:v>112.10899999999999</c:v>
                      </c:pt>
                      <c:pt idx="12">
                        <c:v>107.7847</c:v>
                      </c:pt>
                      <c:pt idx="13">
                        <c:v>114.3943</c:v>
                      </c:pt>
                      <c:pt idx="14">
                        <c:v>111.5749</c:v>
                      </c:pt>
                      <c:pt idx="15">
                        <c:v>114.4515</c:v>
                      </c:pt>
                      <c:pt idx="16">
                        <c:v>113.6194</c:v>
                      </c:pt>
                      <c:pt idx="17">
                        <c:v>113.2992</c:v>
                      </c:pt>
                      <c:pt idx="18">
                        <c:v>117.2422</c:v>
                      </c:pt>
                      <c:pt idx="19">
                        <c:v>121.2612</c:v>
                      </c:pt>
                      <c:pt idx="20">
                        <c:v>119.4371</c:v>
                      </c:pt>
                      <c:pt idx="21">
                        <c:v>122.8947</c:v>
                      </c:pt>
                      <c:pt idx="22">
                        <c:v>127.5427</c:v>
                      </c:pt>
                      <c:pt idx="23">
                        <c:v>126.31950000000001</c:v>
                      </c:pt>
                      <c:pt idx="24">
                        <c:v>134.7876</c:v>
                      </c:pt>
                      <c:pt idx="25">
                        <c:v>133.0615</c:v>
                      </c:pt>
                      <c:pt idx="26">
                        <c:v>139.12639999999999</c:v>
                      </c:pt>
                      <c:pt idx="27">
                        <c:v>139.0865</c:v>
                      </c:pt>
                      <c:pt idx="28">
                        <c:v>137.45089999999999</c:v>
                      </c:pt>
                      <c:pt idx="29">
                        <c:v>136.3109</c:v>
                      </c:pt>
                      <c:pt idx="30">
                        <c:v>140.77930000000001</c:v>
                      </c:pt>
                      <c:pt idx="31">
                        <c:v>134.3972</c:v>
                      </c:pt>
                      <c:pt idx="32">
                        <c:v>137.2422</c:v>
                      </c:pt>
                      <c:pt idx="33">
                        <c:v>133.24189999999999</c:v>
                      </c:pt>
                      <c:pt idx="34">
                        <c:v>132.57069999999999</c:v>
                      </c:pt>
                      <c:pt idx="35">
                        <c:v>129.56180000000001</c:v>
                      </c:pt>
                      <c:pt idx="36">
                        <c:v>130.63329999999999</c:v>
                      </c:pt>
                      <c:pt idx="37">
                        <c:v>128.6885</c:v>
                      </c:pt>
                      <c:pt idx="38">
                        <c:v>127.3676</c:v>
                      </c:pt>
                      <c:pt idx="39">
                        <c:v>126.9318</c:v>
                      </c:pt>
                      <c:pt idx="40">
                        <c:v>127.2563</c:v>
                      </c:pt>
                      <c:pt idx="41">
                        <c:v>123.9353</c:v>
                      </c:pt>
                      <c:pt idx="42">
                        <c:v>121.6696</c:v>
                      </c:pt>
                      <c:pt idx="43">
                        <c:v>125.76649999999999</c:v>
                      </c:pt>
                      <c:pt idx="44">
                        <c:v>121.75320000000001</c:v>
                      </c:pt>
                      <c:pt idx="45">
                        <c:v>127.6557</c:v>
                      </c:pt>
                      <c:pt idx="46">
                        <c:v>123.7208</c:v>
                      </c:pt>
                      <c:pt idx="47">
                        <c:v>126.6553</c:v>
                      </c:pt>
                      <c:pt idx="48">
                        <c:v>120.0741</c:v>
                      </c:pt>
                      <c:pt idx="49">
                        <c:v>125.1498</c:v>
                      </c:pt>
                      <c:pt idx="50">
                        <c:v>121.8601</c:v>
                      </c:pt>
                      <c:pt idx="51">
                        <c:v>122.3428</c:v>
                      </c:pt>
                      <c:pt idx="52">
                        <c:v>122.9949</c:v>
                      </c:pt>
                      <c:pt idx="53">
                        <c:v>119.4225</c:v>
                      </c:pt>
                      <c:pt idx="54">
                        <c:v>122.80459999999999</c:v>
                      </c:pt>
                      <c:pt idx="55">
                        <c:v>121.9807</c:v>
                      </c:pt>
                      <c:pt idx="56">
                        <c:v>125.274</c:v>
                      </c:pt>
                      <c:pt idx="57">
                        <c:v>124.0731</c:v>
                      </c:pt>
                      <c:pt idx="58">
                        <c:v>124.6555</c:v>
                      </c:pt>
                      <c:pt idx="59">
                        <c:v>125.8479</c:v>
                      </c:pt>
                      <c:pt idx="60">
                        <c:v>128.19730000000001</c:v>
                      </c:pt>
                      <c:pt idx="61">
                        <c:v>125.8439</c:v>
                      </c:pt>
                      <c:pt idx="62">
                        <c:v>129.8905</c:v>
                      </c:pt>
                      <c:pt idx="63">
                        <c:v>133.2123</c:v>
                      </c:pt>
                      <c:pt idx="64">
                        <c:v>133.42019999999999</c:v>
                      </c:pt>
                      <c:pt idx="65">
                        <c:v>142.71029999999999</c:v>
                      </c:pt>
                      <c:pt idx="66">
                        <c:v>144.75819999999999</c:v>
                      </c:pt>
                      <c:pt idx="67">
                        <c:v>137.13390000000001</c:v>
                      </c:pt>
                      <c:pt idx="68">
                        <c:v>140.68639999999999</c:v>
                      </c:pt>
                      <c:pt idx="69">
                        <c:v>144.63499999999999</c:v>
                      </c:pt>
                      <c:pt idx="70">
                        <c:v>146.73929999999999</c:v>
                      </c:pt>
                      <c:pt idx="71">
                        <c:v>146.06209999999999</c:v>
                      </c:pt>
                      <c:pt idx="72">
                        <c:v>147.8844</c:v>
                      </c:pt>
                      <c:pt idx="73">
                        <c:v>147.922</c:v>
                      </c:pt>
                      <c:pt idx="74">
                        <c:v>150.18969999999999</c:v>
                      </c:pt>
                      <c:pt idx="75">
                        <c:v>149.8047</c:v>
                      </c:pt>
                      <c:pt idx="76">
                        <c:v>152.67699999999999</c:v>
                      </c:pt>
                      <c:pt idx="77">
                        <c:v>151.74760000000001</c:v>
                      </c:pt>
                      <c:pt idx="78">
                        <c:v>150.29669999999999</c:v>
                      </c:pt>
                      <c:pt idx="79">
                        <c:v>152.88339999999999</c:v>
                      </c:pt>
                      <c:pt idx="80">
                        <c:v>153.42679999999999</c:v>
                      </c:pt>
                      <c:pt idx="81">
                        <c:v>152.38659999999999</c:v>
                      </c:pt>
                      <c:pt idx="82">
                        <c:v>151.08869999999999</c:v>
                      </c:pt>
                      <c:pt idx="83">
                        <c:v>152.2021</c:v>
                      </c:pt>
                      <c:pt idx="84">
                        <c:v>147.71199999999999</c:v>
                      </c:pt>
                      <c:pt idx="85">
                        <c:v>153.8485</c:v>
                      </c:pt>
                      <c:pt idx="86">
                        <c:v>148.9391</c:v>
                      </c:pt>
                      <c:pt idx="87">
                        <c:v>153.27709999999999</c:v>
                      </c:pt>
                      <c:pt idx="88">
                        <c:v>152.74930000000001</c:v>
                      </c:pt>
                      <c:pt idx="89">
                        <c:v>149.93389999999999</c:v>
                      </c:pt>
                      <c:pt idx="90">
                        <c:v>152.17869999999999</c:v>
                      </c:pt>
                      <c:pt idx="91">
                        <c:v>152.59399999999999</c:v>
                      </c:pt>
                      <c:pt idx="92">
                        <c:v>154.35509999999999</c:v>
                      </c:pt>
                      <c:pt idx="93">
                        <c:v>150.3595</c:v>
                      </c:pt>
                      <c:pt idx="94">
                        <c:v>151.31899999999999</c:v>
                      </c:pt>
                      <c:pt idx="95">
                        <c:v>152.02780000000001</c:v>
                      </c:pt>
                      <c:pt idx="96">
                        <c:v>151.0746</c:v>
                      </c:pt>
                      <c:pt idx="97">
                        <c:v>149.9855</c:v>
                      </c:pt>
                      <c:pt idx="98">
                        <c:v>154.4915</c:v>
                      </c:pt>
                      <c:pt idx="99">
                        <c:v>153.3015</c:v>
                      </c:pt>
                      <c:pt idx="100">
                        <c:v>149.51439999999999</c:v>
                      </c:pt>
                      <c:pt idx="101">
                        <c:v>153.70140000000001</c:v>
                      </c:pt>
                      <c:pt idx="102">
                        <c:v>152.16919999999999</c:v>
                      </c:pt>
                      <c:pt idx="103">
                        <c:v>153.34</c:v>
                      </c:pt>
                      <c:pt idx="104">
                        <c:v>153.53559999999999</c:v>
                      </c:pt>
                      <c:pt idx="105">
                        <c:v>149.45169999999999</c:v>
                      </c:pt>
                      <c:pt idx="106">
                        <c:v>151.8683</c:v>
                      </c:pt>
                      <c:pt idx="107">
                        <c:v>149.26310000000001</c:v>
                      </c:pt>
                      <c:pt idx="108">
                        <c:v>153.35220000000001</c:v>
                      </c:pt>
                      <c:pt idx="109">
                        <c:v>155.3391</c:v>
                      </c:pt>
                      <c:pt idx="110">
                        <c:v>151.5966</c:v>
                      </c:pt>
                      <c:pt idx="111">
                        <c:v>150.38069999999999</c:v>
                      </c:pt>
                      <c:pt idx="112">
                        <c:v>156.95240000000001</c:v>
                      </c:pt>
                      <c:pt idx="113">
                        <c:v>156.94800000000001</c:v>
                      </c:pt>
                      <c:pt idx="114">
                        <c:v>152.84289999999999</c:v>
                      </c:pt>
                      <c:pt idx="115">
                        <c:v>150.13059999999999</c:v>
                      </c:pt>
                      <c:pt idx="116">
                        <c:v>152.49019999999999</c:v>
                      </c:pt>
                      <c:pt idx="117">
                        <c:v>155.8314</c:v>
                      </c:pt>
                      <c:pt idx="118">
                        <c:v>152.34610000000001</c:v>
                      </c:pt>
                      <c:pt idx="119">
                        <c:v>152.70820000000001</c:v>
                      </c:pt>
                      <c:pt idx="120">
                        <c:v>155.79349999999999</c:v>
                      </c:pt>
                      <c:pt idx="121">
                        <c:v>157.08410000000001</c:v>
                      </c:pt>
                      <c:pt idx="122">
                        <c:v>153.98400000000001</c:v>
                      </c:pt>
                      <c:pt idx="123">
                        <c:v>156.959</c:v>
                      </c:pt>
                      <c:pt idx="124">
                        <c:v>151.58439999999999</c:v>
                      </c:pt>
                      <c:pt idx="125">
                        <c:v>153.81049999999999</c:v>
                      </c:pt>
                      <c:pt idx="126">
                        <c:v>153.54470000000001</c:v>
                      </c:pt>
                      <c:pt idx="127">
                        <c:v>155.4659</c:v>
                      </c:pt>
                      <c:pt idx="128">
                        <c:v>155.23769999999999</c:v>
                      </c:pt>
                      <c:pt idx="129">
                        <c:v>154.4581</c:v>
                      </c:pt>
                      <c:pt idx="130">
                        <c:v>153.97669999999999</c:v>
                      </c:pt>
                      <c:pt idx="131">
                        <c:v>155.8263</c:v>
                      </c:pt>
                      <c:pt idx="132">
                        <c:v>155.89769999999999</c:v>
                      </c:pt>
                      <c:pt idx="133">
                        <c:v>153.6181</c:v>
                      </c:pt>
                      <c:pt idx="134">
                        <c:v>152.10820000000001</c:v>
                      </c:pt>
                      <c:pt idx="135">
                        <c:v>155.54830000000001</c:v>
                      </c:pt>
                      <c:pt idx="136">
                        <c:v>157.483</c:v>
                      </c:pt>
                      <c:pt idx="137">
                        <c:v>153.21600000000001</c:v>
                      </c:pt>
                      <c:pt idx="138">
                        <c:v>152.8434</c:v>
                      </c:pt>
                      <c:pt idx="139">
                        <c:v>153.53309999999999</c:v>
                      </c:pt>
                      <c:pt idx="140">
                        <c:v>152.3032</c:v>
                      </c:pt>
                      <c:pt idx="141">
                        <c:v>154.80520000000001</c:v>
                      </c:pt>
                      <c:pt idx="142">
                        <c:v>152.95750000000001</c:v>
                      </c:pt>
                      <c:pt idx="143">
                        <c:v>159.0264</c:v>
                      </c:pt>
                      <c:pt idx="144">
                        <c:v>157.40090000000001</c:v>
                      </c:pt>
                      <c:pt idx="145">
                        <c:v>152.6771</c:v>
                      </c:pt>
                      <c:pt idx="146">
                        <c:v>155.05779999999999</c:v>
                      </c:pt>
                      <c:pt idx="147">
                        <c:v>154.1481</c:v>
                      </c:pt>
                      <c:pt idx="148">
                        <c:v>159.14089999999999</c:v>
                      </c:pt>
                      <c:pt idx="149">
                        <c:v>154.37049999999999</c:v>
                      </c:pt>
                      <c:pt idx="150">
                        <c:v>155.56290000000001</c:v>
                      </c:pt>
                      <c:pt idx="151">
                        <c:v>156.0367</c:v>
                      </c:pt>
                      <c:pt idx="152">
                        <c:v>151.3278</c:v>
                      </c:pt>
                      <c:pt idx="153">
                        <c:v>153.58080000000001</c:v>
                      </c:pt>
                      <c:pt idx="154">
                        <c:v>159.23500000000001</c:v>
                      </c:pt>
                      <c:pt idx="155">
                        <c:v>156.02430000000001</c:v>
                      </c:pt>
                      <c:pt idx="156">
                        <c:v>158.42420000000001</c:v>
                      </c:pt>
                      <c:pt idx="157">
                        <c:v>153.4684</c:v>
                      </c:pt>
                      <c:pt idx="158">
                        <c:v>153.1335</c:v>
                      </c:pt>
                      <c:pt idx="159">
                        <c:v>154.8672</c:v>
                      </c:pt>
                      <c:pt idx="160">
                        <c:v>153.44659999999999</c:v>
                      </c:pt>
                      <c:pt idx="161">
                        <c:v>155.2381</c:v>
                      </c:pt>
                      <c:pt idx="162">
                        <c:v>156.72139999999999</c:v>
                      </c:pt>
                      <c:pt idx="163">
                        <c:v>159.16229999999999</c:v>
                      </c:pt>
                      <c:pt idx="164">
                        <c:v>157.69479999999999</c:v>
                      </c:pt>
                      <c:pt idx="165">
                        <c:v>155.7371</c:v>
                      </c:pt>
                      <c:pt idx="166">
                        <c:v>157.9289</c:v>
                      </c:pt>
                      <c:pt idx="167">
                        <c:v>155.6875</c:v>
                      </c:pt>
                      <c:pt idx="168">
                        <c:v>158.92769999999999</c:v>
                      </c:pt>
                      <c:pt idx="169">
                        <c:v>156.0823</c:v>
                      </c:pt>
                      <c:pt idx="170">
                        <c:v>154.4375</c:v>
                      </c:pt>
                      <c:pt idx="171">
                        <c:v>155.30439999999999</c:v>
                      </c:pt>
                      <c:pt idx="172">
                        <c:v>160.40029999999999</c:v>
                      </c:pt>
                      <c:pt idx="173">
                        <c:v>157.00020000000001</c:v>
                      </c:pt>
                      <c:pt idx="174">
                        <c:v>160.2038</c:v>
                      </c:pt>
                      <c:pt idx="175">
                        <c:v>154.45189999999999</c:v>
                      </c:pt>
                      <c:pt idx="176">
                        <c:v>158.63550000000001</c:v>
                      </c:pt>
                      <c:pt idx="177">
                        <c:v>158.0772</c:v>
                      </c:pt>
                      <c:pt idx="178">
                        <c:v>155.8466</c:v>
                      </c:pt>
                      <c:pt idx="179">
                        <c:v>155.65049999999999</c:v>
                      </c:pt>
                      <c:pt idx="180">
                        <c:v>153.16630000000001</c:v>
                      </c:pt>
                      <c:pt idx="181">
                        <c:v>159.11869999999999</c:v>
                      </c:pt>
                      <c:pt idx="182">
                        <c:v>156.40379999999999</c:v>
                      </c:pt>
                      <c:pt idx="183">
                        <c:v>159.2062</c:v>
                      </c:pt>
                      <c:pt idx="184">
                        <c:v>155.41900000000001</c:v>
                      </c:pt>
                      <c:pt idx="185">
                        <c:v>159.99090000000001</c:v>
                      </c:pt>
                      <c:pt idx="186">
                        <c:v>159.60509999999999</c:v>
                      </c:pt>
                      <c:pt idx="187">
                        <c:v>157.76769999999999</c:v>
                      </c:pt>
                      <c:pt idx="188">
                        <c:v>158.64340000000001</c:v>
                      </c:pt>
                      <c:pt idx="189">
                        <c:v>158.27010000000001</c:v>
                      </c:pt>
                      <c:pt idx="190">
                        <c:v>158.59049999999999</c:v>
                      </c:pt>
                      <c:pt idx="191">
                        <c:v>157.1327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72F5-4219-98F0-4CDF7D0D3EB7}"/>
                  </c:ext>
                </c:extLst>
              </c15:ser>
            </c15:filteredScatterSeries>
            <c15:filteredScatte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Culture'!$AZ$1</c15:sqref>
                        </c15:formulaRef>
                      </c:ext>
                    </c:extLst>
                    <c:strCache>
                      <c:ptCount val="1"/>
                      <c:pt idx="0">
                        <c:v>D07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</a:schemeClr>
                    </a:solidFill>
                    <a:ln w="9525">
                      <a:solidFill>
                        <a:schemeClr val="accent1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Culture'!$AZ$3:$AZ$194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107.4024</c:v>
                      </c:pt>
                      <c:pt idx="1">
                        <c:v>107.261</c:v>
                      </c:pt>
                      <c:pt idx="2">
                        <c:v>107.8143</c:v>
                      </c:pt>
                      <c:pt idx="3">
                        <c:v>110.7561</c:v>
                      </c:pt>
                      <c:pt idx="4">
                        <c:v>107.86660000000001</c:v>
                      </c:pt>
                      <c:pt idx="5">
                        <c:v>110.1383</c:v>
                      </c:pt>
                      <c:pt idx="6">
                        <c:v>107.3843</c:v>
                      </c:pt>
                      <c:pt idx="7">
                        <c:v>108.24550000000001</c:v>
                      </c:pt>
                      <c:pt idx="8">
                        <c:v>107.6024</c:v>
                      </c:pt>
                      <c:pt idx="9">
                        <c:v>108.4623</c:v>
                      </c:pt>
                      <c:pt idx="10">
                        <c:v>115.36450000000001</c:v>
                      </c:pt>
                      <c:pt idx="11">
                        <c:v>108.3386</c:v>
                      </c:pt>
                      <c:pt idx="12">
                        <c:v>111.2941</c:v>
                      </c:pt>
                      <c:pt idx="13">
                        <c:v>109.2201</c:v>
                      </c:pt>
                      <c:pt idx="14">
                        <c:v>111.0129</c:v>
                      </c:pt>
                      <c:pt idx="15">
                        <c:v>109.52330000000001</c:v>
                      </c:pt>
                      <c:pt idx="16">
                        <c:v>110.41630000000001</c:v>
                      </c:pt>
                      <c:pt idx="17">
                        <c:v>109.8468</c:v>
                      </c:pt>
                      <c:pt idx="18">
                        <c:v>113.38679999999999</c:v>
                      </c:pt>
                      <c:pt idx="19">
                        <c:v>115.0958</c:v>
                      </c:pt>
                      <c:pt idx="20">
                        <c:v>115.0014</c:v>
                      </c:pt>
                      <c:pt idx="21">
                        <c:v>114.9727</c:v>
                      </c:pt>
                      <c:pt idx="22">
                        <c:v>113.76519999999999</c:v>
                      </c:pt>
                      <c:pt idx="23">
                        <c:v>112.83369999999999</c:v>
                      </c:pt>
                      <c:pt idx="24">
                        <c:v>115.36660000000001</c:v>
                      </c:pt>
                      <c:pt idx="25">
                        <c:v>116.738</c:v>
                      </c:pt>
                      <c:pt idx="26">
                        <c:v>118.7199</c:v>
                      </c:pt>
                      <c:pt idx="27">
                        <c:v>119.5856</c:v>
                      </c:pt>
                      <c:pt idx="28">
                        <c:v>120.9024</c:v>
                      </c:pt>
                      <c:pt idx="29">
                        <c:v>117.95659999999999</c:v>
                      </c:pt>
                      <c:pt idx="30">
                        <c:v>118.3051</c:v>
                      </c:pt>
                      <c:pt idx="31">
                        <c:v>117.6366</c:v>
                      </c:pt>
                      <c:pt idx="32">
                        <c:v>119.9614</c:v>
                      </c:pt>
                      <c:pt idx="33">
                        <c:v>118.20180000000001</c:v>
                      </c:pt>
                      <c:pt idx="34">
                        <c:v>117.8826</c:v>
                      </c:pt>
                      <c:pt idx="35">
                        <c:v>119.0658</c:v>
                      </c:pt>
                      <c:pt idx="36">
                        <c:v>120.2034</c:v>
                      </c:pt>
                      <c:pt idx="37">
                        <c:v>119.5046</c:v>
                      </c:pt>
                      <c:pt idx="38">
                        <c:v>118.3468</c:v>
                      </c:pt>
                      <c:pt idx="39">
                        <c:v>116.5407</c:v>
                      </c:pt>
                      <c:pt idx="40">
                        <c:v>117.9871</c:v>
                      </c:pt>
                      <c:pt idx="41">
                        <c:v>119.7158</c:v>
                      </c:pt>
                      <c:pt idx="42">
                        <c:v>122.0355</c:v>
                      </c:pt>
                      <c:pt idx="43">
                        <c:v>121.25490000000001</c:v>
                      </c:pt>
                      <c:pt idx="44">
                        <c:v>120.88079999999999</c:v>
                      </c:pt>
                      <c:pt idx="45">
                        <c:v>122.5538</c:v>
                      </c:pt>
                      <c:pt idx="46">
                        <c:v>119.05719999999999</c:v>
                      </c:pt>
                      <c:pt idx="47">
                        <c:v>119.2624</c:v>
                      </c:pt>
                      <c:pt idx="48">
                        <c:v>119.08759999999999</c:v>
                      </c:pt>
                      <c:pt idx="49">
                        <c:v>118.968</c:v>
                      </c:pt>
                      <c:pt idx="50">
                        <c:v>119.6311</c:v>
                      </c:pt>
                      <c:pt idx="51">
                        <c:v>119.6621</c:v>
                      </c:pt>
                      <c:pt idx="52">
                        <c:v>118.4568</c:v>
                      </c:pt>
                      <c:pt idx="53">
                        <c:v>119.9687</c:v>
                      </c:pt>
                      <c:pt idx="54">
                        <c:v>121.483</c:v>
                      </c:pt>
                      <c:pt idx="55">
                        <c:v>116.47450000000001</c:v>
                      </c:pt>
                      <c:pt idx="56">
                        <c:v>118.857</c:v>
                      </c:pt>
                      <c:pt idx="57">
                        <c:v>120.24250000000001</c:v>
                      </c:pt>
                      <c:pt idx="58">
                        <c:v>121.2246</c:v>
                      </c:pt>
                      <c:pt idx="59">
                        <c:v>119.9371</c:v>
                      </c:pt>
                      <c:pt idx="60">
                        <c:v>120.83750000000001</c:v>
                      </c:pt>
                      <c:pt idx="61">
                        <c:v>122.2908</c:v>
                      </c:pt>
                      <c:pt idx="62">
                        <c:v>119.5702</c:v>
                      </c:pt>
                      <c:pt idx="63">
                        <c:v>124.5746</c:v>
                      </c:pt>
                      <c:pt idx="64">
                        <c:v>122.3826</c:v>
                      </c:pt>
                      <c:pt idx="65">
                        <c:v>122.2878</c:v>
                      </c:pt>
                      <c:pt idx="66">
                        <c:v>122.35769999999999</c:v>
                      </c:pt>
                      <c:pt idx="67">
                        <c:v>124.3712</c:v>
                      </c:pt>
                      <c:pt idx="68">
                        <c:v>126.29389999999999</c:v>
                      </c:pt>
                      <c:pt idx="69">
                        <c:v>128.6241</c:v>
                      </c:pt>
                      <c:pt idx="70">
                        <c:v>124.46980000000001</c:v>
                      </c:pt>
                      <c:pt idx="71">
                        <c:v>124.88760000000001</c:v>
                      </c:pt>
                      <c:pt idx="72">
                        <c:v>127.1211</c:v>
                      </c:pt>
                      <c:pt idx="73">
                        <c:v>133.16399999999999</c:v>
                      </c:pt>
                      <c:pt idx="74">
                        <c:v>131.59960000000001</c:v>
                      </c:pt>
                      <c:pt idx="75">
                        <c:v>126.4991</c:v>
                      </c:pt>
                      <c:pt idx="76">
                        <c:v>133.72370000000001</c:v>
                      </c:pt>
                      <c:pt idx="77">
                        <c:v>135.67920000000001</c:v>
                      </c:pt>
                      <c:pt idx="78">
                        <c:v>134.93729999999999</c:v>
                      </c:pt>
                      <c:pt idx="79">
                        <c:v>136.35929999999999</c:v>
                      </c:pt>
                      <c:pt idx="80">
                        <c:v>137.14570000000001</c:v>
                      </c:pt>
                      <c:pt idx="81">
                        <c:v>134.75700000000001</c:v>
                      </c:pt>
                      <c:pt idx="82">
                        <c:v>135.66540000000001</c:v>
                      </c:pt>
                      <c:pt idx="83">
                        <c:v>138.19390000000001</c:v>
                      </c:pt>
                      <c:pt idx="84">
                        <c:v>140.48410000000001</c:v>
                      </c:pt>
                      <c:pt idx="85">
                        <c:v>137.5575</c:v>
                      </c:pt>
                      <c:pt idx="86">
                        <c:v>140.0224</c:v>
                      </c:pt>
                      <c:pt idx="87">
                        <c:v>140.69589999999999</c:v>
                      </c:pt>
                      <c:pt idx="88">
                        <c:v>138.90219999999999</c:v>
                      </c:pt>
                      <c:pt idx="89">
                        <c:v>142.6491</c:v>
                      </c:pt>
                      <c:pt idx="90">
                        <c:v>144.2773</c:v>
                      </c:pt>
                      <c:pt idx="91">
                        <c:v>147.18979999999999</c:v>
                      </c:pt>
                      <c:pt idx="92">
                        <c:v>142.46510000000001</c:v>
                      </c:pt>
                      <c:pt idx="93">
                        <c:v>146.60560000000001</c:v>
                      </c:pt>
                      <c:pt idx="94">
                        <c:v>141.16650000000001</c:v>
                      </c:pt>
                      <c:pt idx="95">
                        <c:v>146.8818</c:v>
                      </c:pt>
                      <c:pt idx="96">
                        <c:v>146.42529999999999</c:v>
                      </c:pt>
                      <c:pt idx="97">
                        <c:v>148.10890000000001</c:v>
                      </c:pt>
                      <c:pt idx="98">
                        <c:v>143.8321</c:v>
                      </c:pt>
                      <c:pt idx="99">
                        <c:v>145.66380000000001</c:v>
                      </c:pt>
                      <c:pt idx="100">
                        <c:v>146.18879999999999</c:v>
                      </c:pt>
                      <c:pt idx="101">
                        <c:v>146.31489999999999</c:v>
                      </c:pt>
                      <c:pt idx="102">
                        <c:v>148.6995</c:v>
                      </c:pt>
                      <c:pt idx="103">
                        <c:v>148.601</c:v>
                      </c:pt>
                      <c:pt idx="104">
                        <c:v>149.13759999999999</c:v>
                      </c:pt>
                      <c:pt idx="105">
                        <c:v>147.19810000000001</c:v>
                      </c:pt>
                      <c:pt idx="106">
                        <c:v>152.19409999999999</c:v>
                      </c:pt>
                      <c:pt idx="107">
                        <c:v>147.34800000000001</c:v>
                      </c:pt>
                      <c:pt idx="108">
                        <c:v>148.73320000000001</c:v>
                      </c:pt>
                      <c:pt idx="109">
                        <c:v>149.505</c:v>
                      </c:pt>
                      <c:pt idx="110">
                        <c:v>147.6848</c:v>
                      </c:pt>
                      <c:pt idx="111">
                        <c:v>145.28829999999999</c:v>
                      </c:pt>
                      <c:pt idx="112">
                        <c:v>147.8947</c:v>
                      </c:pt>
                      <c:pt idx="113">
                        <c:v>147.62180000000001</c:v>
                      </c:pt>
                      <c:pt idx="114">
                        <c:v>147.37710000000001</c:v>
                      </c:pt>
                      <c:pt idx="115">
                        <c:v>149.16669999999999</c:v>
                      </c:pt>
                      <c:pt idx="116">
                        <c:v>149.64179999999999</c:v>
                      </c:pt>
                      <c:pt idx="117">
                        <c:v>146.02930000000001</c:v>
                      </c:pt>
                      <c:pt idx="118">
                        <c:v>145.91560000000001</c:v>
                      </c:pt>
                      <c:pt idx="119">
                        <c:v>147.54089999999999</c:v>
                      </c:pt>
                      <c:pt idx="120">
                        <c:v>149.2114</c:v>
                      </c:pt>
                      <c:pt idx="121">
                        <c:v>150.00640000000001</c:v>
                      </c:pt>
                      <c:pt idx="122">
                        <c:v>148.9254</c:v>
                      </c:pt>
                      <c:pt idx="123">
                        <c:v>144.97739999999999</c:v>
                      </c:pt>
                      <c:pt idx="124">
                        <c:v>151.0668</c:v>
                      </c:pt>
                      <c:pt idx="125">
                        <c:v>150.74279999999999</c:v>
                      </c:pt>
                      <c:pt idx="126">
                        <c:v>143.78489999999999</c:v>
                      </c:pt>
                      <c:pt idx="127">
                        <c:v>150.99109999999999</c:v>
                      </c:pt>
                      <c:pt idx="128">
                        <c:v>146.13679999999999</c:v>
                      </c:pt>
                      <c:pt idx="129">
                        <c:v>148.37819999999999</c:v>
                      </c:pt>
                      <c:pt idx="130">
                        <c:v>148.30179999999999</c:v>
                      </c:pt>
                      <c:pt idx="131">
                        <c:v>146.21870000000001</c:v>
                      </c:pt>
                      <c:pt idx="132">
                        <c:v>145.77379999999999</c:v>
                      </c:pt>
                      <c:pt idx="133">
                        <c:v>147.6071</c:v>
                      </c:pt>
                      <c:pt idx="134">
                        <c:v>146.5438</c:v>
                      </c:pt>
                      <c:pt idx="135">
                        <c:v>148.9102</c:v>
                      </c:pt>
                      <c:pt idx="136">
                        <c:v>145.46379999999999</c:v>
                      </c:pt>
                      <c:pt idx="137">
                        <c:v>148.84289999999999</c:v>
                      </c:pt>
                      <c:pt idx="138">
                        <c:v>149.9599</c:v>
                      </c:pt>
                      <c:pt idx="139">
                        <c:v>147.2535</c:v>
                      </c:pt>
                      <c:pt idx="140">
                        <c:v>148.85140000000001</c:v>
                      </c:pt>
                      <c:pt idx="141">
                        <c:v>149.7697</c:v>
                      </c:pt>
                      <c:pt idx="142">
                        <c:v>148.41290000000001</c:v>
                      </c:pt>
                      <c:pt idx="143">
                        <c:v>149.8536</c:v>
                      </c:pt>
                      <c:pt idx="144">
                        <c:v>147.6747</c:v>
                      </c:pt>
                      <c:pt idx="145">
                        <c:v>150.6061</c:v>
                      </c:pt>
                      <c:pt idx="146">
                        <c:v>149.00399999999999</c:v>
                      </c:pt>
                      <c:pt idx="147">
                        <c:v>146.01230000000001</c:v>
                      </c:pt>
                      <c:pt idx="148">
                        <c:v>148.2961</c:v>
                      </c:pt>
                      <c:pt idx="149">
                        <c:v>148.12719999999999</c:v>
                      </c:pt>
                      <c:pt idx="150">
                        <c:v>145.2105</c:v>
                      </c:pt>
                      <c:pt idx="151">
                        <c:v>145.07310000000001</c:v>
                      </c:pt>
                      <c:pt idx="152">
                        <c:v>144.30240000000001</c:v>
                      </c:pt>
                      <c:pt idx="153">
                        <c:v>149.13200000000001</c:v>
                      </c:pt>
                      <c:pt idx="154">
                        <c:v>144.95609999999999</c:v>
                      </c:pt>
                      <c:pt idx="155">
                        <c:v>149.34289999999999</c:v>
                      </c:pt>
                      <c:pt idx="156">
                        <c:v>149.23519999999999</c:v>
                      </c:pt>
                      <c:pt idx="157">
                        <c:v>147.73230000000001</c:v>
                      </c:pt>
                      <c:pt idx="158">
                        <c:v>146.7373</c:v>
                      </c:pt>
                      <c:pt idx="159">
                        <c:v>150.8262</c:v>
                      </c:pt>
                      <c:pt idx="160">
                        <c:v>146.1112</c:v>
                      </c:pt>
                      <c:pt idx="161">
                        <c:v>147.89689999999999</c:v>
                      </c:pt>
                      <c:pt idx="162">
                        <c:v>147.70230000000001</c:v>
                      </c:pt>
                      <c:pt idx="163">
                        <c:v>144.21789999999999</c:v>
                      </c:pt>
                      <c:pt idx="164">
                        <c:v>147.97880000000001</c:v>
                      </c:pt>
                      <c:pt idx="165">
                        <c:v>142.74459999999999</c:v>
                      </c:pt>
                      <c:pt idx="166">
                        <c:v>143.25389999999999</c:v>
                      </c:pt>
                      <c:pt idx="167">
                        <c:v>144.97290000000001</c:v>
                      </c:pt>
                      <c:pt idx="168">
                        <c:v>146.3133</c:v>
                      </c:pt>
                      <c:pt idx="169">
                        <c:v>144.98830000000001</c:v>
                      </c:pt>
                      <c:pt idx="170">
                        <c:v>148.001</c:v>
                      </c:pt>
                      <c:pt idx="171">
                        <c:v>144.9564</c:v>
                      </c:pt>
                      <c:pt idx="172">
                        <c:v>148.91980000000001</c:v>
                      </c:pt>
                      <c:pt idx="173">
                        <c:v>146.6215</c:v>
                      </c:pt>
                      <c:pt idx="174">
                        <c:v>142.22049999999999</c:v>
                      </c:pt>
                      <c:pt idx="175">
                        <c:v>149.5583</c:v>
                      </c:pt>
                      <c:pt idx="176">
                        <c:v>148.82509999999999</c:v>
                      </c:pt>
                      <c:pt idx="177">
                        <c:v>143.714</c:v>
                      </c:pt>
                      <c:pt idx="178">
                        <c:v>145.96090000000001</c:v>
                      </c:pt>
                      <c:pt idx="179">
                        <c:v>146.60419999999999</c:v>
                      </c:pt>
                      <c:pt idx="180">
                        <c:v>144.42250000000001</c:v>
                      </c:pt>
                      <c:pt idx="181">
                        <c:v>148.26509999999999</c:v>
                      </c:pt>
                      <c:pt idx="182">
                        <c:v>145.6491</c:v>
                      </c:pt>
                      <c:pt idx="183">
                        <c:v>146.25020000000001</c:v>
                      </c:pt>
                      <c:pt idx="184">
                        <c:v>150.0549</c:v>
                      </c:pt>
                      <c:pt idx="185">
                        <c:v>147.4256</c:v>
                      </c:pt>
                      <c:pt idx="186">
                        <c:v>149.66380000000001</c:v>
                      </c:pt>
                      <c:pt idx="187">
                        <c:v>145.11590000000001</c:v>
                      </c:pt>
                      <c:pt idx="188">
                        <c:v>148.3896</c:v>
                      </c:pt>
                      <c:pt idx="189">
                        <c:v>148.2465</c:v>
                      </c:pt>
                      <c:pt idx="190">
                        <c:v>151.1968</c:v>
                      </c:pt>
                      <c:pt idx="191">
                        <c:v>146.65039999999999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72F5-4219-98F0-4CDF7D0D3EB7}"/>
                  </c:ext>
                </c:extLst>
              </c15:ser>
            </c15:filteredScatterSeries>
            <c15:filteredScatte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Culture'!$BB$1</c15:sqref>
                        </c15:formulaRef>
                      </c:ext>
                    </c:extLst>
                    <c:strCache>
                      <c:ptCount val="1"/>
                      <c:pt idx="0">
                        <c:v>D09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</a:schemeClr>
                    </a:solidFill>
                    <a:ln w="9525">
                      <a:solidFill>
                        <a:schemeClr val="accent3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Culture'!$BB$3:$BB$194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101.35429999999999</c:v>
                      </c:pt>
                      <c:pt idx="1">
                        <c:v>105.34829999999999</c:v>
                      </c:pt>
                      <c:pt idx="2">
                        <c:v>107.0587</c:v>
                      </c:pt>
                      <c:pt idx="3">
                        <c:v>104.44370000000001</c:v>
                      </c:pt>
                      <c:pt idx="4">
                        <c:v>105.7016</c:v>
                      </c:pt>
                      <c:pt idx="5">
                        <c:v>106.66</c:v>
                      </c:pt>
                      <c:pt idx="6">
                        <c:v>107.72880000000001</c:v>
                      </c:pt>
                      <c:pt idx="7">
                        <c:v>107.5994</c:v>
                      </c:pt>
                      <c:pt idx="8">
                        <c:v>106.66330000000001</c:v>
                      </c:pt>
                      <c:pt idx="9">
                        <c:v>107.7672</c:v>
                      </c:pt>
                      <c:pt idx="10">
                        <c:v>105.55110000000001</c:v>
                      </c:pt>
                      <c:pt idx="11">
                        <c:v>110.9254</c:v>
                      </c:pt>
                      <c:pt idx="12">
                        <c:v>108.4644</c:v>
                      </c:pt>
                      <c:pt idx="13">
                        <c:v>107.2702</c:v>
                      </c:pt>
                      <c:pt idx="14">
                        <c:v>109.42270000000001</c:v>
                      </c:pt>
                      <c:pt idx="15">
                        <c:v>108.8439</c:v>
                      </c:pt>
                      <c:pt idx="16">
                        <c:v>108.4816</c:v>
                      </c:pt>
                      <c:pt idx="17">
                        <c:v>110.122</c:v>
                      </c:pt>
                      <c:pt idx="18">
                        <c:v>113.6033</c:v>
                      </c:pt>
                      <c:pt idx="19">
                        <c:v>112.0972</c:v>
                      </c:pt>
                      <c:pt idx="20">
                        <c:v>111.99630000000001</c:v>
                      </c:pt>
                      <c:pt idx="21">
                        <c:v>113.7666</c:v>
                      </c:pt>
                      <c:pt idx="22">
                        <c:v>114.08929999999999</c:v>
                      </c:pt>
                      <c:pt idx="23">
                        <c:v>115.9139</c:v>
                      </c:pt>
                      <c:pt idx="24">
                        <c:v>116.3062</c:v>
                      </c:pt>
                      <c:pt idx="25">
                        <c:v>115.3779</c:v>
                      </c:pt>
                      <c:pt idx="26">
                        <c:v>120.0774</c:v>
                      </c:pt>
                      <c:pt idx="27">
                        <c:v>118.4499</c:v>
                      </c:pt>
                      <c:pt idx="28">
                        <c:v>121.7645</c:v>
                      </c:pt>
                      <c:pt idx="29">
                        <c:v>119.92270000000001</c:v>
                      </c:pt>
                      <c:pt idx="30">
                        <c:v>121.25069999999999</c:v>
                      </c:pt>
                      <c:pt idx="31">
                        <c:v>116.1909</c:v>
                      </c:pt>
                      <c:pt idx="32">
                        <c:v>116.96420000000001</c:v>
                      </c:pt>
                      <c:pt idx="33">
                        <c:v>117.1337</c:v>
                      </c:pt>
                      <c:pt idx="34">
                        <c:v>115.7079</c:v>
                      </c:pt>
                      <c:pt idx="35">
                        <c:v>119.3866</c:v>
                      </c:pt>
                      <c:pt idx="36">
                        <c:v>117.6219</c:v>
                      </c:pt>
                      <c:pt idx="37">
                        <c:v>119.1264</c:v>
                      </c:pt>
                      <c:pt idx="38">
                        <c:v>116.161</c:v>
                      </c:pt>
                      <c:pt idx="39">
                        <c:v>117.4199</c:v>
                      </c:pt>
                      <c:pt idx="40">
                        <c:v>118.6498</c:v>
                      </c:pt>
                      <c:pt idx="41">
                        <c:v>115.22239999999999</c:v>
                      </c:pt>
                      <c:pt idx="42">
                        <c:v>115.6464</c:v>
                      </c:pt>
                      <c:pt idx="43">
                        <c:v>118.1499</c:v>
                      </c:pt>
                      <c:pt idx="44">
                        <c:v>118.8956</c:v>
                      </c:pt>
                      <c:pt idx="45">
                        <c:v>119.2471</c:v>
                      </c:pt>
                      <c:pt idx="46">
                        <c:v>117.1418</c:v>
                      </c:pt>
                      <c:pt idx="47">
                        <c:v>119.229</c:v>
                      </c:pt>
                      <c:pt idx="48">
                        <c:v>116.48350000000001</c:v>
                      </c:pt>
                      <c:pt idx="49">
                        <c:v>117.28879999999999</c:v>
                      </c:pt>
                      <c:pt idx="50">
                        <c:v>121.303</c:v>
                      </c:pt>
                      <c:pt idx="51">
                        <c:v>114.7274</c:v>
                      </c:pt>
                      <c:pt idx="52">
                        <c:v>118.4748</c:v>
                      </c:pt>
                      <c:pt idx="53">
                        <c:v>119.5574</c:v>
                      </c:pt>
                      <c:pt idx="54">
                        <c:v>119.82980000000001</c:v>
                      </c:pt>
                      <c:pt idx="55">
                        <c:v>118.5672</c:v>
                      </c:pt>
                      <c:pt idx="56">
                        <c:v>116.1255</c:v>
                      </c:pt>
                      <c:pt idx="57">
                        <c:v>119.0823</c:v>
                      </c:pt>
                      <c:pt idx="58">
                        <c:v>113.92359999999999</c:v>
                      </c:pt>
                      <c:pt idx="59">
                        <c:v>118.1596</c:v>
                      </c:pt>
                      <c:pt idx="60">
                        <c:v>121.8386</c:v>
                      </c:pt>
                      <c:pt idx="61">
                        <c:v>120.89619999999999</c:v>
                      </c:pt>
                      <c:pt idx="62">
                        <c:v>123.1665</c:v>
                      </c:pt>
                      <c:pt idx="63">
                        <c:v>118.9444</c:v>
                      </c:pt>
                      <c:pt idx="64">
                        <c:v>118.7552</c:v>
                      </c:pt>
                      <c:pt idx="65">
                        <c:v>122.3648</c:v>
                      </c:pt>
                      <c:pt idx="66">
                        <c:v>121.9448</c:v>
                      </c:pt>
                      <c:pt idx="67">
                        <c:v>119.6259</c:v>
                      </c:pt>
                      <c:pt idx="68">
                        <c:v>121.16459999999999</c:v>
                      </c:pt>
                      <c:pt idx="69">
                        <c:v>118.8058</c:v>
                      </c:pt>
                      <c:pt idx="70">
                        <c:v>121.679</c:v>
                      </c:pt>
                      <c:pt idx="71">
                        <c:v>120.18680000000001</c:v>
                      </c:pt>
                      <c:pt idx="72">
                        <c:v>120.4838</c:v>
                      </c:pt>
                      <c:pt idx="73">
                        <c:v>121.3904</c:v>
                      </c:pt>
                      <c:pt idx="74">
                        <c:v>124.03749999999999</c:v>
                      </c:pt>
                      <c:pt idx="75">
                        <c:v>123.51</c:v>
                      </c:pt>
                      <c:pt idx="76">
                        <c:v>127.7565</c:v>
                      </c:pt>
                      <c:pt idx="77">
                        <c:v>127.9588</c:v>
                      </c:pt>
                      <c:pt idx="78">
                        <c:v>124.5912</c:v>
                      </c:pt>
                      <c:pt idx="79">
                        <c:v>131.04759999999999</c:v>
                      </c:pt>
                      <c:pt idx="80">
                        <c:v>129.38339999999999</c:v>
                      </c:pt>
                      <c:pt idx="81">
                        <c:v>129.11060000000001</c:v>
                      </c:pt>
                      <c:pt idx="82">
                        <c:v>132.4374</c:v>
                      </c:pt>
                      <c:pt idx="83">
                        <c:v>134.73070000000001</c:v>
                      </c:pt>
                      <c:pt idx="84">
                        <c:v>131.0932</c:v>
                      </c:pt>
                      <c:pt idx="85">
                        <c:v>131.06739999999999</c:v>
                      </c:pt>
                      <c:pt idx="86">
                        <c:v>132.71170000000001</c:v>
                      </c:pt>
                      <c:pt idx="87">
                        <c:v>135.20400000000001</c:v>
                      </c:pt>
                      <c:pt idx="88">
                        <c:v>136.49539999999999</c:v>
                      </c:pt>
                      <c:pt idx="89">
                        <c:v>137.01349999999999</c:v>
                      </c:pt>
                      <c:pt idx="90">
                        <c:v>140.25</c:v>
                      </c:pt>
                      <c:pt idx="91">
                        <c:v>142.30410000000001</c:v>
                      </c:pt>
                      <c:pt idx="92">
                        <c:v>143.29150000000001</c:v>
                      </c:pt>
                      <c:pt idx="93">
                        <c:v>140.3169</c:v>
                      </c:pt>
                      <c:pt idx="94">
                        <c:v>142.17250000000001</c:v>
                      </c:pt>
                      <c:pt idx="95">
                        <c:v>145.9555</c:v>
                      </c:pt>
                      <c:pt idx="96">
                        <c:v>146.24420000000001</c:v>
                      </c:pt>
                      <c:pt idx="97">
                        <c:v>145.0258</c:v>
                      </c:pt>
                      <c:pt idx="98">
                        <c:v>143.23320000000001</c:v>
                      </c:pt>
                      <c:pt idx="99">
                        <c:v>147.4495</c:v>
                      </c:pt>
                      <c:pt idx="100">
                        <c:v>143.80670000000001</c:v>
                      </c:pt>
                      <c:pt idx="101">
                        <c:v>147.03579999999999</c:v>
                      </c:pt>
                      <c:pt idx="102">
                        <c:v>144.8656</c:v>
                      </c:pt>
                      <c:pt idx="103">
                        <c:v>146.47049999999999</c:v>
                      </c:pt>
                      <c:pt idx="104">
                        <c:v>146.9665</c:v>
                      </c:pt>
                      <c:pt idx="105">
                        <c:v>143.30719999999999</c:v>
                      </c:pt>
                      <c:pt idx="106">
                        <c:v>147.1756</c:v>
                      </c:pt>
                      <c:pt idx="107">
                        <c:v>144.7235</c:v>
                      </c:pt>
                      <c:pt idx="108">
                        <c:v>145.63159999999999</c:v>
                      </c:pt>
                      <c:pt idx="109">
                        <c:v>147.18819999999999</c:v>
                      </c:pt>
                      <c:pt idx="110">
                        <c:v>147.67769999999999</c:v>
                      </c:pt>
                      <c:pt idx="111">
                        <c:v>145.24469999999999</c:v>
                      </c:pt>
                      <c:pt idx="112">
                        <c:v>143.989</c:v>
                      </c:pt>
                      <c:pt idx="113">
                        <c:v>144.72239999999999</c:v>
                      </c:pt>
                      <c:pt idx="114">
                        <c:v>149.9931</c:v>
                      </c:pt>
                      <c:pt idx="115">
                        <c:v>146.0444</c:v>
                      </c:pt>
                      <c:pt idx="116">
                        <c:v>146.55099999999999</c:v>
                      </c:pt>
                      <c:pt idx="117">
                        <c:v>144.63</c:v>
                      </c:pt>
                      <c:pt idx="118">
                        <c:v>147.06180000000001</c:v>
                      </c:pt>
                      <c:pt idx="119">
                        <c:v>148.61930000000001</c:v>
                      </c:pt>
                      <c:pt idx="120">
                        <c:v>145.82929999999999</c:v>
                      </c:pt>
                      <c:pt idx="121">
                        <c:v>147.08789999999999</c:v>
                      </c:pt>
                      <c:pt idx="122">
                        <c:v>148.37809999999999</c:v>
                      </c:pt>
                      <c:pt idx="123">
                        <c:v>146.62190000000001</c:v>
                      </c:pt>
                      <c:pt idx="124">
                        <c:v>146.1737</c:v>
                      </c:pt>
                      <c:pt idx="125">
                        <c:v>146.0479</c:v>
                      </c:pt>
                      <c:pt idx="126">
                        <c:v>145.9744</c:v>
                      </c:pt>
                      <c:pt idx="127">
                        <c:v>148.42699999999999</c:v>
                      </c:pt>
                      <c:pt idx="128">
                        <c:v>144.7259</c:v>
                      </c:pt>
                      <c:pt idx="129">
                        <c:v>147.2073</c:v>
                      </c:pt>
                      <c:pt idx="130">
                        <c:v>146.39660000000001</c:v>
                      </c:pt>
                      <c:pt idx="131">
                        <c:v>146.99010000000001</c:v>
                      </c:pt>
                      <c:pt idx="132">
                        <c:v>147.8168</c:v>
                      </c:pt>
                      <c:pt idx="133">
                        <c:v>146.67769999999999</c:v>
                      </c:pt>
                      <c:pt idx="134">
                        <c:v>150.02709999999999</c:v>
                      </c:pt>
                      <c:pt idx="135">
                        <c:v>145.2105</c:v>
                      </c:pt>
                      <c:pt idx="136">
                        <c:v>145.304</c:v>
                      </c:pt>
                      <c:pt idx="137">
                        <c:v>146.81989999999999</c:v>
                      </c:pt>
                      <c:pt idx="138">
                        <c:v>148.822</c:v>
                      </c:pt>
                      <c:pt idx="139">
                        <c:v>149.96190000000001</c:v>
                      </c:pt>
                      <c:pt idx="140">
                        <c:v>143.9888</c:v>
                      </c:pt>
                      <c:pt idx="141">
                        <c:v>144.47929999999999</c:v>
                      </c:pt>
                      <c:pt idx="142">
                        <c:v>142.79089999999999</c:v>
                      </c:pt>
                      <c:pt idx="143">
                        <c:v>144.62200000000001</c:v>
                      </c:pt>
                      <c:pt idx="144">
                        <c:v>146.42259999999999</c:v>
                      </c:pt>
                      <c:pt idx="145">
                        <c:v>147.90610000000001</c:v>
                      </c:pt>
                      <c:pt idx="146">
                        <c:v>146.3329</c:v>
                      </c:pt>
                      <c:pt idx="147">
                        <c:v>144.6789</c:v>
                      </c:pt>
                      <c:pt idx="148">
                        <c:v>146.4331</c:v>
                      </c:pt>
                      <c:pt idx="149">
                        <c:v>146.4521</c:v>
                      </c:pt>
                      <c:pt idx="150">
                        <c:v>144.5051</c:v>
                      </c:pt>
                      <c:pt idx="151">
                        <c:v>148.48179999999999</c:v>
                      </c:pt>
                      <c:pt idx="152">
                        <c:v>146.01779999999999</c:v>
                      </c:pt>
                      <c:pt idx="153">
                        <c:v>143.89580000000001</c:v>
                      </c:pt>
                      <c:pt idx="154">
                        <c:v>146.20330000000001</c:v>
                      </c:pt>
                      <c:pt idx="155">
                        <c:v>146.28219999999999</c:v>
                      </c:pt>
                      <c:pt idx="156">
                        <c:v>146.15559999999999</c:v>
                      </c:pt>
                      <c:pt idx="157">
                        <c:v>147.03700000000001</c:v>
                      </c:pt>
                      <c:pt idx="158">
                        <c:v>149.6422</c:v>
                      </c:pt>
                      <c:pt idx="159">
                        <c:v>142.7047</c:v>
                      </c:pt>
                      <c:pt idx="160">
                        <c:v>142.46539999999999</c:v>
                      </c:pt>
                      <c:pt idx="161">
                        <c:v>146.36529999999999</c:v>
                      </c:pt>
                      <c:pt idx="162">
                        <c:v>149.70930000000001</c:v>
                      </c:pt>
                      <c:pt idx="163">
                        <c:v>145.51050000000001</c:v>
                      </c:pt>
                      <c:pt idx="164">
                        <c:v>148.87280000000001</c:v>
                      </c:pt>
                      <c:pt idx="165">
                        <c:v>148.8622</c:v>
                      </c:pt>
                      <c:pt idx="166">
                        <c:v>149.5412</c:v>
                      </c:pt>
                      <c:pt idx="167">
                        <c:v>147.04089999999999</c:v>
                      </c:pt>
                      <c:pt idx="168">
                        <c:v>149.5112</c:v>
                      </c:pt>
                      <c:pt idx="169">
                        <c:v>149.1583</c:v>
                      </c:pt>
                      <c:pt idx="170">
                        <c:v>148.0027</c:v>
                      </c:pt>
                      <c:pt idx="171">
                        <c:v>149.75389999999999</c:v>
                      </c:pt>
                      <c:pt idx="172">
                        <c:v>148.1935</c:v>
                      </c:pt>
                      <c:pt idx="173">
                        <c:v>152.3776</c:v>
                      </c:pt>
                      <c:pt idx="174">
                        <c:v>148.1018</c:v>
                      </c:pt>
                      <c:pt idx="175">
                        <c:v>148.4726</c:v>
                      </c:pt>
                      <c:pt idx="176">
                        <c:v>147.81020000000001</c:v>
                      </c:pt>
                      <c:pt idx="177">
                        <c:v>148.56190000000001</c:v>
                      </c:pt>
                      <c:pt idx="178">
                        <c:v>150.5453</c:v>
                      </c:pt>
                      <c:pt idx="179">
                        <c:v>148.7183</c:v>
                      </c:pt>
                      <c:pt idx="180">
                        <c:v>150.13849999999999</c:v>
                      </c:pt>
                      <c:pt idx="181">
                        <c:v>150.0172</c:v>
                      </c:pt>
                      <c:pt idx="182">
                        <c:v>146.2259</c:v>
                      </c:pt>
                      <c:pt idx="183">
                        <c:v>150.91380000000001</c:v>
                      </c:pt>
                      <c:pt idx="184">
                        <c:v>151.19720000000001</c:v>
                      </c:pt>
                      <c:pt idx="185">
                        <c:v>152.42959999999999</c:v>
                      </c:pt>
                      <c:pt idx="186">
                        <c:v>148.53460000000001</c:v>
                      </c:pt>
                      <c:pt idx="187">
                        <c:v>151.57429999999999</c:v>
                      </c:pt>
                      <c:pt idx="188">
                        <c:v>148.2296</c:v>
                      </c:pt>
                      <c:pt idx="189">
                        <c:v>153.2834</c:v>
                      </c:pt>
                      <c:pt idx="190">
                        <c:v>154.37540000000001</c:v>
                      </c:pt>
                      <c:pt idx="191">
                        <c:v>149.4444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72F5-4219-98F0-4CDF7D0D3EB7}"/>
                  </c:ext>
                </c:extLst>
              </c15:ser>
            </c15:filteredScatterSeries>
            <c15:filteredScatte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Culture'!$BD$1</c15:sqref>
                        </c15:formulaRef>
                      </c:ext>
                    </c:extLst>
                    <c:strCache>
                      <c:ptCount val="1"/>
                      <c:pt idx="0">
                        <c:v>D11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Culture'!$BD$3:$BD$194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104.6564</c:v>
                      </c:pt>
                      <c:pt idx="1">
                        <c:v>105.455</c:v>
                      </c:pt>
                      <c:pt idx="2">
                        <c:v>106.4404</c:v>
                      </c:pt>
                      <c:pt idx="3">
                        <c:v>106.39790000000001</c:v>
                      </c:pt>
                      <c:pt idx="4">
                        <c:v>106.02970000000001</c:v>
                      </c:pt>
                      <c:pt idx="5">
                        <c:v>106.64400000000001</c:v>
                      </c:pt>
                      <c:pt idx="6">
                        <c:v>104.88760000000001</c:v>
                      </c:pt>
                      <c:pt idx="7">
                        <c:v>105.44799999999999</c:v>
                      </c:pt>
                      <c:pt idx="8">
                        <c:v>103.8438</c:v>
                      </c:pt>
                      <c:pt idx="9">
                        <c:v>106.7809</c:v>
                      </c:pt>
                      <c:pt idx="10">
                        <c:v>105.07940000000001</c:v>
                      </c:pt>
                      <c:pt idx="11">
                        <c:v>108.6092</c:v>
                      </c:pt>
                      <c:pt idx="12">
                        <c:v>103.0162</c:v>
                      </c:pt>
                      <c:pt idx="13">
                        <c:v>108.5675</c:v>
                      </c:pt>
                      <c:pt idx="14">
                        <c:v>107.47029999999999</c:v>
                      </c:pt>
                      <c:pt idx="15">
                        <c:v>107.6253</c:v>
                      </c:pt>
                      <c:pt idx="16">
                        <c:v>108.01090000000001</c:v>
                      </c:pt>
                      <c:pt idx="17">
                        <c:v>108.3998</c:v>
                      </c:pt>
                      <c:pt idx="18">
                        <c:v>111.8282</c:v>
                      </c:pt>
                      <c:pt idx="19">
                        <c:v>112.3802</c:v>
                      </c:pt>
                      <c:pt idx="20">
                        <c:v>112.9671</c:v>
                      </c:pt>
                      <c:pt idx="21">
                        <c:v>115.5698</c:v>
                      </c:pt>
                      <c:pt idx="22">
                        <c:v>114.7577</c:v>
                      </c:pt>
                      <c:pt idx="23">
                        <c:v>111.35299999999999</c:v>
                      </c:pt>
                      <c:pt idx="24">
                        <c:v>116.7758</c:v>
                      </c:pt>
                      <c:pt idx="25">
                        <c:v>116.5077</c:v>
                      </c:pt>
                      <c:pt idx="26">
                        <c:v>117.9422</c:v>
                      </c:pt>
                      <c:pt idx="27">
                        <c:v>116.2735</c:v>
                      </c:pt>
                      <c:pt idx="28">
                        <c:v>119.1262</c:v>
                      </c:pt>
                      <c:pt idx="29">
                        <c:v>117.27370000000001</c:v>
                      </c:pt>
                      <c:pt idx="30">
                        <c:v>116.3639</c:v>
                      </c:pt>
                      <c:pt idx="31">
                        <c:v>114.81610000000001</c:v>
                      </c:pt>
                      <c:pt idx="32">
                        <c:v>114.786</c:v>
                      </c:pt>
                      <c:pt idx="33">
                        <c:v>113.6015</c:v>
                      </c:pt>
                      <c:pt idx="34">
                        <c:v>112.8844</c:v>
                      </c:pt>
                      <c:pt idx="35">
                        <c:v>117.2816</c:v>
                      </c:pt>
                      <c:pt idx="36">
                        <c:v>114.351</c:v>
                      </c:pt>
                      <c:pt idx="37">
                        <c:v>115.8746</c:v>
                      </c:pt>
                      <c:pt idx="38">
                        <c:v>113.4729</c:v>
                      </c:pt>
                      <c:pt idx="39">
                        <c:v>114.8047</c:v>
                      </c:pt>
                      <c:pt idx="40">
                        <c:v>113.24209999999999</c:v>
                      </c:pt>
                      <c:pt idx="41">
                        <c:v>119.8715</c:v>
                      </c:pt>
                      <c:pt idx="42">
                        <c:v>118.3794</c:v>
                      </c:pt>
                      <c:pt idx="43">
                        <c:v>116.02460000000001</c:v>
                      </c:pt>
                      <c:pt idx="44">
                        <c:v>114.2876</c:v>
                      </c:pt>
                      <c:pt idx="45">
                        <c:v>115.381</c:v>
                      </c:pt>
                      <c:pt idx="46">
                        <c:v>118.93300000000001</c:v>
                      </c:pt>
                      <c:pt idx="47">
                        <c:v>117.6606</c:v>
                      </c:pt>
                      <c:pt idx="48">
                        <c:v>116.5934</c:v>
                      </c:pt>
                      <c:pt idx="49">
                        <c:v>116.26220000000001</c:v>
                      </c:pt>
                      <c:pt idx="50">
                        <c:v>117.4881</c:v>
                      </c:pt>
                      <c:pt idx="51">
                        <c:v>118.53740000000001</c:v>
                      </c:pt>
                      <c:pt idx="52">
                        <c:v>115.50920000000001</c:v>
                      </c:pt>
                      <c:pt idx="53">
                        <c:v>115.3087</c:v>
                      </c:pt>
                      <c:pt idx="54">
                        <c:v>119.27760000000001</c:v>
                      </c:pt>
                      <c:pt idx="55">
                        <c:v>116.6892</c:v>
                      </c:pt>
                      <c:pt idx="56">
                        <c:v>119.4979</c:v>
                      </c:pt>
                      <c:pt idx="57">
                        <c:v>120.0521</c:v>
                      </c:pt>
                      <c:pt idx="58">
                        <c:v>121.29689999999999</c:v>
                      </c:pt>
                      <c:pt idx="59">
                        <c:v>121.2936</c:v>
                      </c:pt>
                      <c:pt idx="60">
                        <c:v>120.6099</c:v>
                      </c:pt>
                      <c:pt idx="61">
                        <c:v>120.78749999999999</c:v>
                      </c:pt>
                      <c:pt idx="62">
                        <c:v>117.6859</c:v>
                      </c:pt>
                      <c:pt idx="63">
                        <c:v>118.9807</c:v>
                      </c:pt>
                      <c:pt idx="64">
                        <c:v>116.80719999999999</c:v>
                      </c:pt>
                      <c:pt idx="65">
                        <c:v>119.7633</c:v>
                      </c:pt>
                      <c:pt idx="66">
                        <c:v>119.26479999999999</c:v>
                      </c:pt>
                      <c:pt idx="67">
                        <c:v>118.0356</c:v>
                      </c:pt>
                      <c:pt idx="68">
                        <c:v>117.8045</c:v>
                      </c:pt>
                      <c:pt idx="69">
                        <c:v>122.94199999999999</c:v>
                      </c:pt>
                      <c:pt idx="70">
                        <c:v>123.6022</c:v>
                      </c:pt>
                      <c:pt idx="71">
                        <c:v>120.4372</c:v>
                      </c:pt>
                      <c:pt idx="72">
                        <c:v>119.13809999999999</c:v>
                      </c:pt>
                      <c:pt idx="73">
                        <c:v>120.4</c:v>
                      </c:pt>
                      <c:pt idx="74">
                        <c:v>117.42449999999999</c:v>
                      </c:pt>
                      <c:pt idx="75">
                        <c:v>117.8441</c:v>
                      </c:pt>
                      <c:pt idx="76">
                        <c:v>117.86579999999999</c:v>
                      </c:pt>
                      <c:pt idx="77">
                        <c:v>120.50920000000001</c:v>
                      </c:pt>
                      <c:pt idx="78">
                        <c:v>117.78570000000001</c:v>
                      </c:pt>
                      <c:pt idx="79">
                        <c:v>120.6601</c:v>
                      </c:pt>
                      <c:pt idx="80">
                        <c:v>119.35120000000001</c:v>
                      </c:pt>
                      <c:pt idx="81">
                        <c:v>118.1649</c:v>
                      </c:pt>
                      <c:pt idx="82">
                        <c:v>115.96339999999999</c:v>
                      </c:pt>
                      <c:pt idx="83">
                        <c:v>121.7341</c:v>
                      </c:pt>
                      <c:pt idx="84">
                        <c:v>124.4068</c:v>
                      </c:pt>
                      <c:pt idx="85">
                        <c:v>123.51300000000001</c:v>
                      </c:pt>
                      <c:pt idx="86">
                        <c:v>122.6866</c:v>
                      </c:pt>
                      <c:pt idx="87">
                        <c:v>125.37439999999999</c:v>
                      </c:pt>
                      <c:pt idx="88">
                        <c:v>129.8381</c:v>
                      </c:pt>
                      <c:pt idx="89">
                        <c:v>135.0779</c:v>
                      </c:pt>
                      <c:pt idx="90">
                        <c:v>136.43100000000001</c:v>
                      </c:pt>
                      <c:pt idx="91">
                        <c:v>134.04040000000001</c:v>
                      </c:pt>
                      <c:pt idx="92">
                        <c:v>146.2028</c:v>
                      </c:pt>
                      <c:pt idx="93">
                        <c:v>139.66480000000001</c:v>
                      </c:pt>
                      <c:pt idx="94">
                        <c:v>147.86490000000001</c:v>
                      </c:pt>
                      <c:pt idx="95">
                        <c:v>137.6403</c:v>
                      </c:pt>
                      <c:pt idx="96">
                        <c:v>144.95609999999999</c:v>
                      </c:pt>
                      <c:pt idx="97">
                        <c:v>146.47110000000001</c:v>
                      </c:pt>
                      <c:pt idx="98">
                        <c:v>148.27549999999999</c:v>
                      </c:pt>
                      <c:pt idx="99">
                        <c:v>150.58770000000001</c:v>
                      </c:pt>
                      <c:pt idx="100">
                        <c:v>153.62039999999999</c:v>
                      </c:pt>
                      <c:pt idx="101">
                        <c:v>153.51480000000001</c:v>
                      </c:pt>
                      <c:pt idx="102">
                        <c:v>152.4239</c:v>
                      </c:pt>
                      <c:pt idx="103">
                        <c:v>151.46719999999999</c:v>
                      </c:pt>
                      <c:pt idx="104">
                        <c:v>156.34360000000001</c:v>
                      </c:pt>
                      <c:pt idx="105">
                        <c:v>152.6139</c:v>
                      </c:pt>
                      <c:pt idx="106">
                        <c:v>151.87610000000001</c:v>
                      </c:pt>
                      <c:pt idx="107">
                        <c:v>152.45480000000001</c:v>
                      </c:pt>
                      <c:pt idx="108">
                        <c:v>152.024</c:v>
                      </c:pt>
                      <c:pt idx="109">
                        <c:v>160.82579999999999</c:v>
                      </c:pt>
                      <c:pt idx="110">
                        <c:v>160.5916</c:v>
                      </c:pt>
                      <c:pt idx="111">
                        <c:v>155.6454</c:v>
                      </c:pt>
                      <c:pt idx="112">
                        <c:v>154.44110000000001</c:v>
                      </c:pt>
                      <c:pt idx="113">
                        <c:v>151.98179999999999</c:v>
                      </c:pt>
                      <c:pt idx="114">
                        <c:v>154.58410000000001</c:v>
                      </c:pt>
                      <c:pt idx="115">
                        <c:v>153.6532</c:v>
                      </c:pt>
                      <c:pt idx="116">
                        <c:v>156.73230000000001</c:v>
                      </c:pt>
                      <c:pt idx="117">
                        <c:v>157.45590000000001</c:v>
                      </c:pt>
                      <c:pt idx="118">
                        <c:v>154.56780000000001</c:v>
                      </c:pt>
                      <c:pt idx="119">
                        <c:v>154.96279999999999</c:v>
                      </c:pt>
                      <c:pt idx="120">
                        <c:v>154.9837</c:v>
                      </c:pt>
                      <c:pt idx="121">
                        <c:v>165.2869</c:v>
                      </c:pt>
                      <c:pt idx="122">
                        <c:v>155.9649</c:v>
                      </c:pt>
                      <c:pt idx="123">
                        <c:v>164.5565</c:v>
                      </c:pt>
                      <c:pt idx="124">
                        <c:v>153.70679999999999</c:v>
                      </c:pt>
                      <c:pt idx="125">
                        <c:v>156.5427</c:v>
                      </c:pt>
                      <c:pt idx="126">
                        <c:v>155.55930000000001</c:v>
                      </c:pt>
                      <c:pt idx="127">
                        <c:v>155.55350000000001</c:v>
                      </c:pt>
                      <c:pt idx="128">
                        <c:v>153.06909999999999</c:v>
                      </c:pt>
                      <c:pt idx="129">
                        <c:v>156.8715</c:v>
                      </c:pt>
                      <c:pt idx="130">
                        <c:v>158.31309999999999</c:v>
                      </c:pt>
                      <c:pt idx="131">
                        <c:v>154.53110000000001</c:v>
                      </c:pt>
                      <c:pt idx="132">
                        <c:v>158.3321</c:v>
                      </c:pt>
                      <c:pt idx="133">
                        <c:v>159.1104</c:v>
                      </c:pt>
                      <c:pt idx="134">
                        <c:v>155.9922</c:v>
                      </c:pt>
                      <c:pt idx="135">
                        <c:v>155.07579999999999</c:v>
                      </c:pt>
                      <c:pt idx="136">
                        <c:v>164.78870000000001</c:v>
                      </c:pt>
                      <c:pt idx="137">
                        <c:v>154.34989999999999</c:v>
                      </c:pt>
                      <c:pt idx="138">
                        <c:v>158.39080000000001</c:v>
                      </c:pt>
                      <c:pt idx="139">
                        <c:v>153.4057</c:v>
                      </c:pt>
                      <c:pt idx="140">
                        <c:v>154.69409999999999</c:v>
                      </c:pt>
                      <c:pt idx="141">
                        <c:v>158.4735</c:v>
                      </c:pt>
                      <c:pt idx="142">
                        <c:v>154.18680000000001</c:v>
                      </c:pt>
                      <c:pt idx="143">
                        <c:v>156.8578</c:v>
                      </c:pt>
                      <c:pt idx="144">
                        <c:v>155.16929999999999</c:v>
                      </c:pt>
                      <c:pt idx="145">
                        <c:v>159.7405</c:v>
                      </c:pt>
                      <c:pt idx="146">
                        <c:v>159.51910000000001</c:v>
                      </c:pt>
                      <c:pt idx="147">
                        <c:v>158.0001</c:v>
                      </c:pt>
                      <c:pt idx="148">
                        <c:v>167.1386</c:v>
                      </c:pt>
                      <c:pt idx="149">
                        <c:v>160.19579999999999</c:v>
                      </c:pt>
                      <c:pt idx="150">
                        <c:v>156.91069999999999</c:v>
                      </c:pt>
                      <c:pt idx="151">
                        <c:v>157.72280000000001</c:v>
                      </c:pt>
                      <c:pt idx="152">
                        <c:v>155.1841</c:v>
                      </c:pt>
                      <c:pt idx="153">
                        <c:v>158.6336</c:v>
                      </c:pt>
                      <c:pt idx="154">
                        <c:v>159.0206</c:v>
                      </c:pt>
                      <c:pt idx="155">
                        <c:v>157.0248</c:v>
                      </c:pt>
                      <c:pt idx="156">
                        <c:v>162.16980000000001</c:v>
                      </c:pt>
                      <c:pt idx="157">
                        <c:v>157.642</c:v>
                      </c:pt>
                      <c:pt idx="158">
                        <c:v>157.19999999999999</c:v>
                      </c:pt>
                      <c:pt idx="159">
                        <c:v>159.0454</c:v>
                      </c:pt>
                      <c:pt idx="160">
                        <c:v>159.68979999999999</c:v>
                      </c:pt>
                      <c:pt idx="161">
                        <c:v>158.76169999999999</c:v>
                      </c:pt>
                      <c:pt idx="162">
                        <c:v>156.71879999999999</c:v>
                      </c:pt>
                      <c:pt idx="163">
                        <c:v>165.24940000000001</c:v>
                      </c:pt>
                      <c:pt idx="164">
                        <c:v>159.44720000000001</c:v>
                      </c:pt>
                      <c:pt idx="165">
                        <c:v>166.54920000000001</c:v>
                      </c:pt>
                      <c:pt idx="166">
                        <c:v>159.26900000000001</c:v>
                      </c:pt>
                      <c:pt idx="167">
                        <c:v>161.5248</c:v>
                      </c:pt>
                      <c:pt idx="168">
                        <c:v>158.33000000000001</c:v>
                      </c:pt>
                      <c:pt idx="169">
                        <c:v>163.17679999999999</c:v>
                      </c:pt>
                      <c:pt idx="170">
                        <c:v>158.64320000000001</c:v>
                      </c:pt>
                      <c:pt idx="171">
                        <c:v>157.25970000000001</c:v>
                      </c:pt>
                      <c:pt idx="172">
                        <c:v>157.28190000000001</c:v>
                      </c:pt>
                      <c:pt idx="173">
                        <c:v>158.5136</c:v>
                      </c:pt>
                      <c:pt idx="174">
                        <c:v>166.01929999999999</c:v>
                      </c:pt>
                      <c:pt idx="175">
                        <c:v>157.34909999999999</c:v>
                      </c:pt>
                      <c:pt idx="176">
                        <c:v>157.1353</c:v>
                      </c:pt>
                      <c:pt idx="177">
                        <c:v>159.45609999999999</c:v>
                      </c:pt>
                      <c:pt idx="178">
                        <c:v>158.9385</c:v>
                      </c:pt>
                      <c:pt idx="179">
                        <c:v>161.86959999999999</c:v>
                      </c:pt>
                      <c:pt idx="180">
                        <c:v>156.62889999999999</c:v>
                      </c:pt>
                      <c:pt idx="181">
                        <c:v>162.93889999999999</c:v>
                      </c:pt>
                      <c:pt idx="182">
                        <c:v>160.40219999999999</c:v>
                      </c:pt>
                      <c:pt idx="183">
                        <c:v>160.63229999999999</c:v>
                      </c:pt>
                      <c:pt idx="184">
                        <c:v>160.5761</c:v>
                      </c:pt>
                      <c:pt idx="185">
                        <c:v>157.21090000000001</c:v>
                      </c:pt>
                      <c:pt idx="186">
                        <c:v>170.6968</c:v>
                      </c:pt>
                      <c:pt idx="187">
                        <c:v>163.14150000000001</c:v>
                      </c:pt>
                      <c:pt idx="188">
                        <c:v>169.34569999999999</c:v>
                      </c:pt>
                      <c:pt idx="189">
                        <c:v>158.6293</c:v>
                      </c:pt>
                      <c:pt idx="190">
                        <c:v>160.05019999999999</c:v>
                      </c:pt>
                      <c:pt idx="191">
                        <c:v>161.28139999999999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72F5-4219-98F0-4CDF7D0D3EB7}"/>
                  </c:ext>
                </c:extLst>
              </c15:ser>
            </c15:filteredScatterSeries>
          </c:ext>
        </c:extLst>
      </c:scatterChart>
      <c:valAx>
        <c:axId val="1511807135"/>
        <c:scaling>
          <c:orientation val="minMax"/>
          <c:max val="48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5763455"/>
        <c:crosses val="autoZero"/>
        <c:crossBetween val="midCat"/>
        <c:majorUnit val="12"/>
      </c:valAx>
      <c:valAx>
        <c:axId val="1505763455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0713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'PHL-PASA-3_Mixed Culture'!$Z$1</c:f>
              <c:strCache>
                <c:ptCount val="1"/>
                <c:pt idx="0">
                  <c:v>B05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Culture'!$Z$3:$Z$194</c:f>
              <c:numCache>
                <c:formatCode>General</c:formatCode>
                <c:ptCount val="192"/>
                <c:pt idx="0">
                  <c:v>102.98860000000001</c:v>
                </c:pt>
                <c:pt idx="1">
                  <c:v>107.0168</c:v>
                </c:pt>
                <c:pt idx="2">
                  <c:v>106.0834</c:v>
                </c:pt>
                <c:pt idx="3">
                  <c:v>104.8978</c:v>
                </c:pt>
                <c:pt idx="4">
                  <c:v>109.4102</c:v>
                </c:pt>
                <c:pt idx="5">
                  <c:v>109.4188</c:v>
                </c:pt>
                <c:pt idx="6">
                  <c:v>106.41500000000001</c:v>
                </c:pt>
                <c:pt idx="7">
                  <c:v>111.3716</c:v>
                </c:pt>
                <c:pt idx="8">
                  <c:v>111.4872</c:v>
                </c:pt>
                <c:pt idx="9">
                  <c:v>113.8006</c:v>
                </c:pt>
                <c:pt idx="10">
                  <c:v>110.4778</c:v>
                </c:pt>
                <c:pt idx="11">
                  <c:v>112.7299</c:v>
                </c:pt>
                <c:pt idx="12">
                  <c:v>105.4006</c:v>
                </c:pt>
                <c:pt idx="13">
                  <c:v>111.7813</c:v>
                </c:pt>
                <c:pt idx="14">
                  <c:v>110.6079</c:v>
                </c:pt>
                <c:pt idx="15">
                  <c:v>108.5115</c:v>
                </c:pt>
                <c:pt idx="16">
                  <c:v>109.2195</c:v>
                </c:pt>
                <c:pt idx="17">
                  <c:v>109.49039999999999</c:v>
                </c:pt>
                <c:pt idx="18">
                  <c:v>116.7286</c:v>
                </c:pt>
                <c:pt idx="19">
                  <c:v>108.7585</c:v>
                </c:pt>
                <c:pt idx="20">
                  <c:v>116.6932</c:v>
                </c:pt>
                <c:pt idx="21">
                  <c:v>121.6177</c:v>
                </c:pt>
                <c:pt idx="22">
                  <c:v>125.02809999999999</c:v>
                </c:pt>
                <c:pt idx="23">
                  <c:v>130.59979999999999</c:v>
                </c:pt>
                <c:pt idx="24">
                  <c:v>137.40469999999999</c:v>
                </c:pt>
                <c:pt idx="25">
                  <c:v>147.26140000000001</c:v>
                </c:pt>
                <c:pt idx="26">
                  <c:v>152.38290000000001</c:v>
                </c:pt>
                <c:pt idx="27">
                  <c:v>157.56639999999999</c:v>
                </c:pt>
                <c:pt idx="28">
                  <c:v>163.0506</c:v>
                </c:pt>
                <c:pt idx="29">
                  <c:v>166.49369999999999</c:v>
                </c:pt>
                <c:pt idx="30">
                  <c:v>165.42339999999999</c:v>
                </c:pt>
                <c:pt idx="31">
                  <c:v>173.01159999999999</c:v>
                </c:pt>
                <c:pt idx="32">
                  <c:v>170.95050000000001</c:v>
                </c:pt>
                <c:pt idx="33">
                  <c:v>174.0104</c:v>
                </c:pt>
                <c:pt idx="34">
                  <c:v>173.41630000000001</c:v>
                </c:pt>
                <c:pt idx="35">
                  <c:v>173.06209999999999</c:v>
                </c:pt>
                <c:pt idx="36">
                  <c:v>171.77879999999999</c:v>
                </c:pt>
                <c:pt idx="37">
                  <c:v>170.75839999999999</c:v>
                </c:pt>
                <c:pt idx="38">
                  <c:v>173.87719999999999</c:v>
                </c:pt>
                <c:pt idx="39">
                  <c:v>169.82980000000001</c:v>
                </c:pt>
                <c:pt idx="40">
                  <c:v>173.39940000000001</c:v>
                </c:pt>
                <c:pt idx="41">
                  <c:v>171.51570000000001</c:v>
                </c:pt>
                <c:pt idx="42">
                  <c:v>169.31360000000001</c:v>
                </c:pt>
                <c:pt idx="43">
                  <c:v>175.608</c:v>
                </c:pt>
                <c:pt idx="44">
                  <c:v>170.33699999999999</c:v>
                </c:pt>
                <c:pt idx="45">
                  <c:v>171.19560000000001</c:v>
                </c:pt>
                <c:pt idx="46">
                  <c:v>169.8853</c:v>
                </c:pt>
                <c:pt idx="47">
                  <c:v>172.4769</c:v>
                </c:pt>
                <c:pt idx="48">
                  <c:v>171.5515</c:v>
                </c:pt>
                <c:pt idx="49">
                  <c:v>168.1705</c:v>
                </c:pt>
                <c:pt idx="50">
                  <c:v>170.1508</c:v>
                </c:pt>
                <c:pt idx="51">
                  <c:v>170.53039999999999</c:v>
                </c:pt>
                <c:pt idx="52">
                  <c:v>168.01429999999999</c:v>
                </c:pt>
                <c:pt idx="53">
                  <c:v>173.0428</c:v>
                </c:pt>
                <c:pt idx="54">
                  <c:v>168.2424</c:v>
                </c:pt>
                <c:pt idx="55">
                  <c:v>169.78120000000001</c:v>
                </c:pt>
                <c:pt idx="56">
                  <c:v>168.71719999999999</c:v>
                </c:pt>
                <c:pt idx="57">
                  <c:v>167.18299999999999</c:v>
                </c:pt>
                <c:pt idx="58">
                  <c:v>168.65880000000001</c:v>
                </c:pt>
                <c:pt idx="59">
                  <c:v>168.97810000000001</c:v>
                </c:pt>
                <c:pt idx="60">
                  <c:v>167.76679999999999</c:v>
                </c:pt>
                <c:pt idx="61">
                  <c:v>171.00219999999999</c:v>
                </c:pt>
                <c:pt idx="62">
                  <c:v>169.84889999999999</c:v>
                </c:pt>
                <c:pt idx="63">
                  <c:v>170.50790000000001</c:v>
                </c:pt>
                <c:pt idx="64">
                  <c:v>171.18369999999999</c:v>
                </c:pt>
                <c:pt idx="65">
                  <c:v>172.61969999999999</c:v>
                </c:pt>
                <c:pt idx="66">
                  <c:v>172.583</c:v>
                </c:pt>
                <c:pt idx="67">
                  <c:v>169.38570000000001</c:v>
                </c:pt>
                <c:pt idx="68">
                  <c:v>167.72980000000001</c:v>
                </c:pt>
                <c:pt idx="69">
                  <c:v>169.9939</c:v>
                </c:pt>
                <c:pt idx="70">
                  <c:v>168.74420000000001</c:v>
                </c:pt>
                <c:pt idx="71">
                  <c:v>168.5771</c:v>
                </c:pt>
                <c:pt idx="72">
                  <c:v>169.0813</c:v>
                </c:pt>
                <c:pt idx="73">
                  <c:v>172.51570000000001</c:v>
                </c:pt>
                <c:pt idx="74">
                  <c:v>169.6088</c:v>
                </c:pt>
                <c:pt idx="75">
                  <c:v>165.92570000000001</c:v>
                </c:pt>
                <c:pt idx="76">
                  <c:v>169.78460000000001</c:v>
                </c:pt>
                <c:pt idx="77">
                  <c:v>170.9641</c:v>
                </c:pt>
                <c:pt idx="78">
                  <c:v>169.136</c:v>
                </c:pt>
                <c:pt idx="79">
                  <c:v>168.88929999999999</c:v>
                </c:pt>
                <c:pt idx="80">
                  <c:v>166.69550000000001</c:v>
                </c:pt>
                <c:pt idx="81">
                  <c:v>170.32579999999999</c:v>
                </c:pt>
                <c:pt idx="82">
                  <c:v>169.2457</c:v>
                </c:pt>
                <c:pt idx="83">
                  <c:v>166.10210000000001</c:v>
                </c:pt>
                <c:pt idx="84">
                  <c:v>168.4615</c:v>
                </c:pt>
                <c:pt idx="85">
                  <c:v>168.9041</c:v>
                </c:pt>
                <c:pt idx="86">
                  <c:v>170.0909</c:v>
                </c:pt>
                <c:pt idx="87">
                  <c:v>170.47749999999999</c:v>
                </c:pt>
                <c:pt idx="88">
                  <c:v>168.03550000000001</c:v>
                </c:pt>
                <c:pt idx="89">
                  <c:v>171.12119999999999</c:v>
                </c:pt>
                <c:pt idx="90">
                  <c:v>172.066</c:v>
                </c:pt>
                <c:pt idx="91">
                  <c:v>170.09790000000001</c:v>
                </c:pt>
                <c:pt idx="92">
                  <c:v>169.76490000000001</c:v>
                </c:pt>
                <c:pt idx="93">
                  <c:v>171.52780000000001</c:v>
                </c:pt>
                <c:pt idx="94">
                  <c:v>170.51499999999999</c:v>
                </c:pt>
                <c:pt idx="95">
                  <c:v>174.33080000000001</c:v>
                </c:pt>
                <c:pt idx="96">
                  <c:v>171.37739999999999</c:v>
                </c:pt>
                <c:pt idx="97">
                  <c:v>171.55350000000001</c:v>
                </c:pt>
                <c:pt idx="98">
                  <c:v>173.81229999999999</c:v>
                </c:pt>
                <c:pt idx="99">
                  <c:v>170.97329999999999</c:v>
                </c:pt>
                <c:pt idx="100">
                  <c:v>171.39789999999999</c:v>
                </c:pt>
                <c:pt idx="101">
                  <c:v>172.06739999999999</c:v>
                </c:pt>
                <c:pt idx="102">
                  <c:v>173.63</c:v>
                </c:pt>
                <c:pt idx="103">
                  <c:v>175.20660000000001</c:v>
                </c:pt>
                <c:pt idx="104">
                  <c:v>174.82380000000001</c:v>
                </c:pt>
                <c:pt idx="105">
                  <c:v>175.06440000000001</c:v>
                </c:pt>
                <c:pt idx="106">
                  <c:v>174.70660000000001</c:v>
                </c:pt>
                <c:pt idx="107">
                  <c:v>173.94450000000001</c:v>
                </c:pt>
                <c:pt idx="108">
                  <c:v>176.9948</c:v>
                </c:pt>
                <c:pt idx="109">
                  <c:v>175.77099999999999</c:v>
                </c:pt>
                <c:pt idx="110">
                  <c:v>177.3638</c:v>
                </c:pt>
                <c:pt idx="111">
                  <c:v>181.73320000000001</c:v>
                </c:pt>
                <c:pt idx="112">
                  <c:v>177.21979999999999</c:v>
                </c:pt>
                <c:pt idx="113">
                  <c:v>182.6165</c:v>
                </c:pt>
                <c:pt idx="114">
                  <c:v>185.19030000000001</c:v>
                </c:pt>
                <c:pt idx="115">
                  <c:v>189.05539999999999</c:v>
                </c:pt>
                <c:pt idx="116">
                  <c:v>187.3742</c:v>
                </c:pt>
                <c:pt idx="117">
                  <c:v>192.02019999999999</c:v>
                </c:pt>
                <c:pt idx="118">
                  <c:v>195.5291</c:v>
                </c:pt>
                <c:pt idx="119">
                  <c:v>195.68</c:v>
                </c:pt>
                <c:pt idx="120">
                  <c:v>198.0351</c:v>
                </c:pt>
                <c:pt idx="121">
                  <c:v>202.44880000000001</c:v>
                </c:pt>
                <c:pt idx="122">
                  <c:v>204.07140000000001</c:v>
                </c:pt>
                <c:pt idx="123">
                  <c:v>199.22730000000001</c:v>
                </c:pt>
                <c:pt idx="124">
                  <c:v>206.8339</c:v>
                </c:pt>
                <c:pt idx="125">
                  <c:v>205.6395</c:v>
                </c:pt>
                <c:pt idx="126">
                  <c:v>205.6233</c:v>
                </c:pt>
                <c:pt idx="127">
                  <c:v>206.77500000000001</c:v>
                </c:pt>
                <c:pt idx="128">
                  <c:v>206.34989999999999</c:v>
                </c:pt>
                <c:pt idx="129">
                  <c:v>206.91319999999999</c:v>
                </c:pt>
                <c:pt idx="130">
                  <c:v>208.10720000000001</c:v>
                </c:pt>
                <c:pt idx="131">
                  <c:v>210.8356</c:v>
                </c:pt>
                <c:pt idx="132">
                  <c:v>213.268</c:v>
                </c:pt>
                <c:pt idx="133">
                  <c:v>211.70959999999999</c:v>
                </c:pt>
                <c:pt idx="134">
                  <c:v>212.55359999999999</c:v>
                </c:pt>
                <c:pt idx="135">
                  <c:v>216.72030000000001</c:v>
                </c:pt>
                <c:pt idx="136">
                  <c:v>212.04150000000001</c:v>
                </c:pt>
                <c:pt idx="137">
                  <c:v>215.7073</c:v>
                </c:pt>
                <c:pt idx="138">
                  <c:v>216.90309999999999</c:v>
                </c:pt>
                <c:pt idx="139">
                  <c:v>214.8271</c:v>
                </c:pt>
                <c:pt idx="140">
                  <c:v>216.92590000000001</c:v>
                </c:pt>
                <c:pt idx="141">
                  <c:v>218.18709999999999</c:v>
                </c:pt>
                <c:pt idx="142">
                  <c:v>217.9658</c:v>
                </c:pt>
                <c:pt idx="143">
                  <c:v>218.99100000000001</c:v>
                </c:pt>
                <c:pt idx="144">
                  <c:v>218.73920000000001</c:v>
                </c:pt>
                <c:pt idx="145">
                  <c:v>219.01480000000001</c:v>
                </c:pt>
                <c:pt idx="146">
                  <c:v>220.72569999999999</c:v>
                </c:pt>
                <c:pt idx="147">
                  <c:v>219.83439999999999</c:v>
                </c:pt>
                <c:pt idx="148">
                  <c:v>218.62989999999999</c:v>
                </c:pt>
                <c:pt idx="149">
                  <c:v>222.57060000000001</c:v>
                </c:pt>
                <c:pt idx="150">
                  <c:v>221.5043</c:v>
                </c:pt>
                <c:pt idx="151">
                  <c:v>222.81700000000001</c:v>
                </c:pt>
                <c:pt idx="152">
                  <c:v>224.04669999999999</c:v>
                </c:pt>
                <c:pt idx="153">
                  <c:v>222.89699999999999</c:v>
                </c:pt>
                <c:pt idx="154">
                  <c:v>220.42160000000001</c:v>
                </c:pt>
                <c:pt idx="155">
                  <c:v>224.15280000000001</c:v>
                </c:pt>
                <c:pt idx="156">
                  <c:v>224.06129999999999</c:v>
                </c:pt>
                <c:pt idx="157">
                  <c:v>222.4676</c:v>
                </c:pt>
                <c:pt idx="158">
                  <c:v>222.30959999999999</c:v>
                </c:pt>
                <c:pt idx="159">
                  <c:v>224.32130000000001</c:v>
                </c:pt>
                <c:pt idx="160">
                  <c:v>224.0779</c:v>
                </c:pt>
                <c:pt idx="161">
                  <c:v>222.9847</c:v>
                </c:pt>
                <c:pt idx="162">
                  <c:v>225.48429999999999</c:v>
                </c:pt>
                <c:pt idx="163">
                  <c:v>220.53020000000001</c:v>
                </c:pt>
                <c:pt idx="164">
                  <c:v>222.6491</c:v>
                </c:pt>
                <c:pt idx="165">
                  <c:v>225.55719999999999</c:v>
                </c:pt>
                <c:pt idx="166">
                  <c:v>222.77279999999999</c:v>
                </c:pt>
                <c:pt idx="167">
                  <c:v>223.2107</c:v>
                </c:pt>
                <c:pt idx="168">
                  <c:v>225.71510000000001</c:v>
                </c:pt>
                <c:pt idx="169">
                  <c:v>222.75810000000001</c:v>
                </c:pt>
                <c:pt idx="170">
                  <c:v>224.7139</c:v>
                </c:pt>
                <c:pt idx="171">
                  <c:v>221.65559999999999</c:v>
                </c:pt>
                <c:pt idx="172">
                  <c:v>220.8152</c:v>
                </c:pt>
                <c:pt idx="173">
                  <c:v>224.13929999999999</c:v>
                </c:pt>
                <c:pt idx="174">
                  <c:v>219.185</c:v>
                </c:pt>
                <c:pt idx="175">
                  <c:v>222.48240000000001</c:v>
                </c:pt>
                <c:pt idx="176">
                  <c:v>222.68039999999999</c:v>
                </c:pt>
                <c:pt idx="177">
                  <c:v>221.15309999999999</c:v>
                </c:pt>
                <c:pt idx="178">
                  <c:v>223.01249999999999</c:v>
                </c:pt>
                <c:pt idx="179">
                  <c:v>219.66579999999999</c:v>
                </c:pt>
                <c:pt idx="180">
                  <c:v>221.31489999999999</c:v>
                </c:pt>
                <c:pt idx="181">
                  <c:v>223.57579999999999</c:v>
                </c:pt>
                <c:pt idx="182">
                  <c:v>221.5197</c:v>
                </c:pt>
                <c:pt idx="183">
                  <c:v>221.6413</c:v>
                </c:pt>
                <c:pt idx="184">
                  <c:v>226.2929</c:v>
                </c:pt>
                <c:pt idx="185">
                  <c:v>223.60650000000001</c:v>
                </c:pt>
                <c:pt idx="186">
                  <c:v>219.13220000000001</c:v>
                </c:pt>
                <c:pt idx="187">
                  <c:v>222.28309999999999</c:v>
                </c:pt>
                <c:pt idx="188">
                  <c:v>222.02690000000001</c:v>
                </c:pt>
                <c:pt idx="189">
                  <c:v>222.18979999999999</c:v>
                </c:pt>
                <c:pt idx="190">
                  <c:v>222.63800000000001</c:v>
                </c:pt>
                <c:pt idx="191">
                  <c:v>222.26830000000001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71F-4BB7-B32E-5F678E8A222D}"/>
            </c:ext>
          </c:extLst>
        </c:ser>
        <c:ser>
          <c:idx val="1"/>
          <c:order val="1"/>
          <c:tx>
            <c:strRef>
              <c:f>'PHL-PASA-3_Mixed Culture'!$AA$1</c:f>
              <c:strCache>
                <c:ptCount val="1"/>
                <c:pt idx="0">
                  <c:v>B06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Culture'!$AA$3:$AA$194</c:f>
              <c:numCache>
                <c:formatCode>General</c:formatCode>
                <c:ptCount val="192"/>
                <c:pt idx="0">
                  <c:v>109.1914</c:v>
                </c:pt>
                <c:pt idx="1">
                  <c:v>105.67019999999999</c:v>
                </c:pt>
                <c:pt idx="2">
                  <c:v>109.43340000000001</c:v>
                </c:pt>
                <c:pt idx="3">
                  <c:v>107.1249</c:v>
                </c:pt>
                <c:pt idx="4">
                  <c:v>104.9113</c:v>
                </c:pt>
                <c:pt idx="5">
                  <c:v>109.3536</c:v>
                </c:pt>
                <c:pt idx="6">
                  <c:v>107.13249999999999</c:v>
                </c:pt>
                <c:pt idx="7">
                  <c:v>108.40770000000001</c:v>
                </c:pt>
                <c:pt idx="8">
                  <c:v>110.39700000000001</c:v>
                </c:pt>
                <c:pt idx="9">
                  <c:v>110.5339</c:v>
                </c:pt>
                <c:pt idx="10">
                  <c:v>109.3826</c:v>
                </c:pt>
                <c:pt idx="11">
                  <c:v>112.0043</c:v>
                </c:pt>
                <c:pt idx="12">
                  <c:v>110.14230000000001</c:v>
                </c:pt>
                <c:pt idx="13">
                  <c:v>109.2753</c:v>
                </c:pt>
                <c:pt idx="14">
                  <c:v>111.21850000000001</c:v>
                </c:pt>
                <c:pt idx="15">
                  <c:v>115.24890000000001</c:v>
                </c:pt>
                <c:pt idx="16">
                  <c:v>112.2586</c:v>
                </c:pt>
                <c:pt idx="17">
                  <c:v>112.0549</c:v>
                </c:pt>
                <c:pt idx="18">
                  <c:v>119.2043</c:v>
                </c:pt>
                <c:pt idx="19">
                  <c:v>114.26300000000001</c:v>
                </c:pt>
                <c:pt idx="20">
                  <c:v>120.214</c:v>
                </c:pt>
                <c:pt idx="21">
                  <c:v>121.12869999999999</c:v>
                </c:pt>
                <c:pt idx="22">
                  <c:v>126.0817</c:v>
                </c:pt>
                <c:pt idx="23">
                  <c:v>128.30609999999999</c:v>
                </c:pt>
                <c:pt idx="24">
                  <c:v>140.09899999999999</c:v>
                </c:pt>
                <c:pt idx="25">
                  <c:v>143.3441</c:v>
                </c:pt>
                <c:pt idx="26">
                  <c:v>151.3365</c:v>
                </c:pt>
                <c:pt idx="27">
                  <c:v>154.81700000000001</c:v>
                </c:pt>
                <c:pt idx="28">
                  <c:v>165.25579999999999</c:v>
                </c:pt>
                <c:pt idx="29">
                  <c:v>164.92420000000001</c:v>
                </c:pt>
                <c:pt idx="30">
                  <c:v>167.4117</c:v>
                </c:pt>
                <c:pt idx="31">
                  <c:v>166.72210000000001</c:v>
                </c:pt>
                <c:pt idx="32">
                  <c:v>167.4973</c:v>
                </c:pt>
                <c:pt idx="33">
                  <c:v>172.8073</c:v>
                </c:pt>
                <c:pt idx="34">
                  <c:v>168.02610000000001</c:v>
                </c:pt>
                <c:pt idx="35">
                  <c:v>169.90209999999999</c:v>
                </c:pt>
                <c:pt idx="36">
                  <c:v>170.28399999999999</c:v>
                </c:pt>
                <c:pt idx="37">
                  <c:v>164.89920000000001</c:v>
                </c:pt>
                <c:pt idx="38">
                  <c:v>169.66540000000001</c:v>
                </c:pt>
                <c:pt idx="39">
                  <c:v>169.47239999999999</c:v>
                </c:pt>
                <c:pt idx="40">
                  <c:v>166.79839999999999</c:v>
                </c:pt>
                <c:pt idx="41">
                  <c:v>166.76329999999999</c:v>
                </c:pt>
                <c:pt idx="42">
                  <c:v>168.21690000000001</c:v>
                </c:pt>
                <c:pt idx="43">
                  <c:v>166.7467</c:v>
                </c:pt>
                <c:pt idx="44">
                  <c:v>162.82900000000001</c:v>
                </c:pt>
                <c:pt idx="45">
                  <c:v>170.6601</c:v>
                </c:pt>
                <c:pt idx="46">
                  <c:v>167.5275</c:v>
                </c:pt>
                <c:pt idx="47">
                  <c:v>167.5506</c:v>
                </c:pt>
                <c:pt idx="48">
                  <c:v>169.34950000000001</c:v>
                </c:pt>
                <c:pt idx="49">
                  <c:v>170.0933</c:v>
                </c:pt>
                <c:pt idx="50">
                  <c:v>167.11920000000001</c:v>
                </c:pt>
                <c:pt idx="51">
                  <c:v>169.63339999999999</c:v>
                </c:pt>
                <c:pt idx="52">
                  <c:v>167.5522</c:v>
                </c:pt>
                <c:pt idx="53">
                  <c:v>168.52969999999999</c:v>
                </c:pt>
                <c:pt idx="54">
                  <c:v>167.4425</c:v>
                </c:pt>
                <c:pt idx="55">
                  <c:v>168.26900000000001</c:v>
                </c:pt>
                <c:pt idx="56">
                  <c:v>167.4203</c:v>
                </c:pt>
                <c:pt idx="57">
                  <c:v>170.73150000000001</c:v>
                </c:pt>
                <c:pt idx="58">
                  <c:v>170.8245</c:v>
                </c:pt>
                <c:pt idx="59">
                  <c:v>168.34139999999999</c:v>
                </c:pt>
                <c:pt idx="60">
                  <c:v>167.50550000000001</c:v>
                </c:pt>
                <c:pt idx="61">
                  <c:v>169.36609999999999</c:v>
                </c:pt>
                <c:pt idx="62">
                  <c:v>168.2825</c:v>
                </c:pt>
                <c:pt idx="63">
                  <c:v>166.62389999999999</c:v>
                </c:pt>
                <c:pt idx="64">
                  <c:v>167.59229999999999</c:v>
                </c:pt>
                <c:pt idx="65">
                  <c:v>166.98490000000001</c:v>
                </c:pt>
                <c:pt idx="66">
                  <c:v>166.74</c:v>
                </c:pt>
                <c:pt idx="67">
                  <c:v>167.94110000000001</c:v>
                </c:pt>
                <c:pt idx="68">
                  <c:v>169.0291</c:v>
                </c:pt>
                <c:pt idx="69">
                  <c:v>169.0685</c:v>
                </c:pt>
                <c:pt idx="70">
                  <c:v>166.4083</c:v>
                </c:pt>
                <c:pt idx="71">
                  <c:v>164.8192</c:v>
                </c:pt>
                <c:pt idx="72">
                  <c:v>167.24950000000001</c:v>
                </c:pt>
                <c:pt idx="73">
                  <c:v>163.9402</c:v>
                </c:pt>
                <c:pt idx="74">
                  <c:v>166.39169999999999</c:v>
                </c:pt>
                <c:pt idx="75">
                  <c:v>167.74430000000001</c:v>
                </c:pt>
                <c:pt idx="76">
                  <c:v>164.6455</c:v>
                </c:pt>
                <c:pt idx="77">
                  <c:v>163.2835</c:v>
                </c:pt>
                <c:pt idx="78">
                  <c:v>167.4607</c:v>
                </c:pt>
                <c:pt idx="79">
                  <c:v>164.36160000000001</c:v>
                </c:pt>
                <c:pt idx="80">
                  <c:v>163.98089999999999</c:v>
                </c:pt>
                <c:pt idx="81">
                  <c:v>164.60990000000001</c:v>
                </c:pt>
                <c:pt idx="82">
                  <c:v>165.3956</c:v>
                </c:pt>
                <c:pt idx="83">
                  <c:v>164.38390000000001</c:v>
                </c:pt>
                <c:pt idx="84">
                  <c:v>164.28700000000001</c:v>
                </c:pt>
                <c:pt idx="85">
                  <c:v>162.0265</c:v>
                </c:pt>
                <c:pt idx="86">
                  <c:v>163.2938</c:v>
                </c:pt>
                <c:pt idx="87">
                  <c:v>165.64320000000001</c:v>
                </c:pt>
                <c:pt idx="88">
                  <c:v>163.58930000000001</c:v>
                </c:pt>
                <c:pt idx="89">
                  <c:v>164.02780000000001</c:v>
                </c:pt>
                <c:pt idx="90">
                  <c:v>165.17310000000001</c:v>
                </c:pt>
                <c:pt idx="91">
                  <c:v>166.3852</c:v>
                </c:pt>
                <c:pt idx="92">
                  <c:v>163.46279999999999</c:v>
                </c:pt>
                <c:pt idx="93">
                  <c:v>162.89940000000001</c:v>
                </c:pt>
                <c:pt idx="94">
                  <c:v>166.2141</c:v>
                </c:pt>
                <c:pt idx="95">
                  <c:v>161.16839999999999</c:v>
                </c:pt>
                <c:pt idx="96">
                  <c:v>163.8647</c:v>
                </c:pt>
                <c:pt idx="97">
                  <c:v>163.34469999999999</c:v>
                </c:pt>
                <c:pt idx="98">
                  <c:v>166.43469999999999</c:v>
                </c:pt>
                <c:pt idx="99">
                  <c:v>165.2013</c:v>
                </c:pt>
                <c:pt idx="100">
                  <c:v>164.7423</c:v>
                </c:pt>
                <c:pt idx="101">
                  <c:v>165.47919999999999</c:v>
                </c:pt>
                <c:pt idx="102">
                  <c:v>162.5821</c:v>
                </c:pt>
                <c:pt idx="103">
                  <c:v>162.9264</c:v>
                </c:pt>
                <c:pt idx="104">
                  <c:v>163.3382</c:v>
                </c:pt>
                <c:pt idx="105">
                  <c:v>159.17949999999999</c:v>
                </c:pt>
                <c:pt idx="106">
                  <c:v>165.81530000000001</c:v>
                </c:pt>
                <c:pt idx="107">
                  <c:v>163.5112</c:v>
                </c:pt>
                <c:pt idx="108">
                  <c:v>163.77940000000001</c:v>
                </c:pt>
                <c:pt idx="109">
                  <c:v>166.43219999999999</c:v>
                </c:pt>
                <c:pt idx="110">
                  <c:v>164.4528</c:v>
                </c:pt>
                <c:pt idx="111">
                  <c:v>164.93549999999999</c:v>
                </c:pt>
                <c:pt idx="112">
                  <c:v>162.7834</c:v>
                </c:pt>
                <c:pt idx="113">
                  <c:v>163.60230000000001</c:v>
                </c:pt>
                <c:pt idx="114">
                  <c:v>165.13210000000001</c:v>
                </c:pt>
                <c:pt idx="115">
                  <c:v>161.82900000000001</c:v>
                </c:pt>
                <c:pt idx="116">
                  <c:v>165.9119</c:v>
                </c:pt>
                <c:pt idx="117">
                  <c:v>163.4734</c:v>
                </c:pt>
                <c:pt idx="118">
                  <c:v>163.56489999999999</c:v>
                </c:pt>
                <c:pt idx="119">
                  <c:v>166.8502</c:v>
                </c:pt>
                <c:pt idx="120">
                  <c:v>166.67140000000001</c:v>
                </c:pt>
                <c:pt idx="121">
                  <c:v>169.82429999999999</c:v>
                </c:pt>
                <c:pt idx="122">
                  <c:v>165.28280000000001</c:v>
                </c:pt>
                <c:pt idx="123">
                  <c:v>168.38390000000001</c:v>
                </c:pt>
                <c:pt idx="124">
                  <c:v>165.48490000000001</c:v>
                </c:pt>
                <c:pt idx="125">
                  <c:v>165.91890000000001</c:v>
                </c:pt>
                <c:pt idx="126">
                  <c:v>165.8989</c:v>
                </c:pt>
                <c:pt idx="127">
                  <c:v>164.0917</c:v>
                </c:pt>
                <c:pt idx="128">
                  <c:v>163.58359999999999</c:v>
                </c:pt>
                <c:pt idx="129">
                  <c:v>166.49780000000001</c:v>
                </c:pt>
                <c:pt idx="130">
                  <c:v>168.87700000000001</c:v>
                </c:pt>
                <c:pt idx="131">
                  <c:v>167.0643</c:v>
                </c:pt>
                <c:pt idx="132">
                  <c:v>166.1986</c:v>
                </c:pt>
                <c:pt idx="133">
                  <c:v>164.16370000000001</c:v>
                </c:pt>
                <c:pt idx="134">
                  <c:v>168.517</c:v>
                </c:pt>
                <c:pt idx="135">
                  <c:v>167.33930000000001</c:v>
                </c:pt>
                <c:pt idx="136">
                  <c:v>165.23179999999999</c:v>
                </c:pt>
                <c:pt idx="137">
                  <c:v>168.81819999999999</c:v>
                </c:pt>
                <c:pt idx="138">
                  <c:v>169.8023</c:v>
                </c:pt>
                <c:pt idx="139">
                  <c:v>170.10550000000001</c:v>
                </c:pt>
                <c:pt idx="140">
                  <c:v>168.1386</c:v>
                </c:pt>
                <c:pt idx="141">
                  <c:v>168.59360000000001</c:v>
                </c:pt>
                <c:pt idx="142">
                  <c:v>171.58240000000001</c:v>
                </c:pt>
                <c:pt idx="143">
                  <c:v>171.24690000000001</c:v>
                </c:pt>
                <c:pt idx="144">
                  <c:v>168.56649999999999</c:v>
                </c:pt>
                <c:pt idx="145">
                  <c:v>168.0763</c:v>
                </c:pt>
                <c:pt idx="146">
                  <c:v>172.93029999999999</c:v>
                </c:pt>
                <c:pt idx="147">
                  <c:v>168.61529999999999</c:v>
                </c:pt>
                <c:pt idx="148">
                  <c:v>171.1155</c:v>
                </c:pt>
                <c:pt idx="149">
                  <c:v>168.6669</c:v>
                </c:pt>
                <c:pt idx="150">
                  <c:v>172.8203</c:v>
                </c:pt>
                <c:pt idx="151">
                  <c:v>170.43469999999999</c:v>
                </c:pt>
                <c:pt idx="152">
                  <c:v>172.33529999999999</c:v>
                </c:pt>
                <c:pt idx="153">
                  <c:v>172.77500000000001</c:v>
                </c:pt>
                <c:pt idx="154">
                  <c:v>172.54490000000001</c:v>
                </c:pt>
                <c:pt idx="155">
                  <c:v>175.8699</c:v>
                </c:pt>
                <c:pt idx="156">
                  <c:v>176.542</c:v>
                </c:pt>
                <c:pt idx="157">
                  <c:v>176.88630000000001</c:v>
                </c:pt>
                <c:pt idx="158">
                  <c:v>184.3244</c:v>
                </c:pt>
                <c:pt idx="159">
                  <c:v>183.6721</c:v>
                </c:pt>
                <c:pt idx="160">
                  <c:v>185.42400000000001</c:v>
                </c:pt>
                <c:pt idx="161">
                  <c:v>184.07339999999999</c:v>
                </c:pt>
                <c:pt idx="162">
                  <c:v>193.9297</c:v>
                </c:pt>
                <c:pt idx="163">
                  <c:v>194.65690000000001</c:v>
                </c:pt>
                <c:pt idx="164">
                  <c:v>195.3603</c:v>
                </c:pt>
                <c:pt idx="165">
                  <c:v>198.2261</c:v>
                </c:pt>
                <c:pt idx="166">
                  <c:v>197.2441</c:v>
                </c:pt>
                <c:pt idx="167">
                  <c:v>202.87629999999999</c:v>
                </c:pt>
                <c:pt idx="168">
                  <c:v>203.5504</c:v>
                </c:pt>
                <c:pt idx="169">
                  <c:v>204.1703</c:v>
                </c:pt>
                <c:pt idx="170">
                  <c:v>205.89599999999999</c:v>
                </c:pt>
                <c:pt idx="171">
                  <c:v>208.27959999999999</c:v>
                </c:pt>
                <c:pt idx="172">
                  <c:v>208.78139999999999</c:v>
                </c:pt>
                <c:pt idx="173">
                  <c:v>209.16550000000001</c:v>
                </c:pt>
                <c:pt idx="174">
                  <c:v>206.8374</c:v>
                </c:pt>
                <c:pt idx="175">
                  <c:v>207.4665</c:v>
                </c:pt>
                <c:pt idx="176">
                  <c:v>210.66380000000001</c:v>
                </c:pt>
                <c:pt idx="177">
                  <c:v>210.0746</c:v>
                </c:pt>
                <c:pt idx="178">
                  <c:v>211.69800000000001</c:v>
                </c:pt>
                <c:pt idx="179">
                  <c:v>212.93979999999999</c:v>
                </c:pt>
                <c:pt idx="180">
                  <c:v>211.95070000000001</c:v>
                </c:pt>
                <c:pt idx="181">
                  <c:v>213.16370000000001</c:v>
                </c:pt>
                <c:pt idx="182">
                  <c:v>211.20089999999999</c:v>
                </c:pt>
                <c:pt idx="183">
                  <c:v>213.178</c:v>
                </c:pt>
                <c:pt idx="184">
                  <c:v>215.0583</c:v>
                </c:pt>
                <c:pt idx="185">
                  <c:v>215.70009999999999</c:v>
                </c:pt>
                <c:pt idx="186">
                  <c:v>214.90960000000001</c:v>
                </c:pt>
                <c:pt idx="187">
                  <c:v>216.18989999999999</c:v>
                </c:pt>
                <c:pt idx="188">
                  <c:v>221.02119999999999</c:v>
                </c:pt>
                <c:pt idx="189">
                  <c:v>218.47030000000001</c:v>
                </c:pt>
                <c:pt idx="190">
                  <c:v>217.5752</c:v>
                </c:pt>
                <c:pt idx="191">
                  <c:v>217.5421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71F-4BB7-B32E-5F678E8A222D}"/>
            </c:ext>
          </c:extLst>
        </c:ser>
        <c:ser>
          <c:idx val="2"/>
          <c:order val="2"/>
          <c:tx>
            <c:strRef>
              <c:f>'PHL-PASA-3_Mixed Culture'!$AB$1</c:f>
              <c:strCache>
                <c:ptCount val="1"/>
                <c:pt idx="0">
                  <c:v>B07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Culture'!$AB$3:$AB$194</c:f>
              <c:numCache>
                <c:formatCode>General</c:formatCode>
                <c:ptCount val="192"/>
                <c:pt idx="0">
                  <c:v>112.9836</c:v>
                </c:pt>
                <c:pt idx="1">
                  <c:v>113.3365</c:v>
                </c:pt>
                <c:pt idx="2">
                  <c:v>109.7313</c:v>
                </c:pt>
                <c:pt idx="3">
                  <c:v>117.3207</c:v>
                </c:pt>
                <c:pt idx="4">
                  <c:v>120.8142</c:v>
                </c:pt>
                <c:pt idx="5">
                  <c:v>115.2698</c:v>
                </c:pt>
                <c:pt idx="6">
                  <c:v>114.8959</c:v>
                </c:pt>
                <c:pt idx="7">
                  <c:v>117.6917</c:v>
                </c:pt>
                <c:pt idx="8">
                  <c:v>117.78570000000001</c:v>
                </c:pt>
                <c:pt idx="9">
                  <c:v>115.3176</c:v>
                </c:pt>
                <c:pt idx="10">
                  <c:v>119.2604</c:v>
                </c:pt>
                <c:pt idx="11">
                  <c:v>114.00449999999999</c:v>
                </c:pt>
                <c:pt idx="12">
                  <c:v>117.092</c:v>
                </c:pt>
                <c:pt idx="13">
                  <c:v>116.6635</c:v>
                </c:pt>
                <c:pt idx="14">
                  <c:v>116.9111</c:v>
                </c:pt>
                <c:pt idx="15">
                  <c:v>116.0847</c:v>
                </c:pt>
                <c:pt idx="16">
                  <c:v>118.4833</c:v>
                </c:pt>
                <c:pt idx="17">
                  <c:v>120.9045</c:v>
                </c:pt>
                <c:pt idx="18">
                  <c:v>118.08459999999999</c:v>
                </c:pt>
                <c:pt idx="19">
                  <c:v>121.2383</c:v>
                </c:pt>
                <c:pt idx="20">
                  <c:v>127.27979999999999</c:v>
                </c:pt>
                <c:pt idx="21">
                  <c:v>130.22</c:v>
                </c:pt>
                <c:pt idx="22">
                  <c:v>134.5829</c:v>
                </c:pt>
                <c:pt idx="23">
                  <c:v>139.4759</c:v>
                </c:pt>
                <c:pt idx="24">
                  <c:v>144.73929999999999</c:v>
                </c:pt>
                <c:pt idx="25">
                  <c:v>149.1242</c:v>
                </c:pt>
                <c:pt idx="26">
                  <c:v>157.1995</c:v>
                </c:pt>
                <c:pt idx="27">
                  <c:v>162.43279999999999</c:v>
                </c:pt>
                <c:pt idx="28">
                  <c:v>166.51689999999999</c:v>
                </c:pt>
                <c:pt idx="29">
                  <c:v>171.3073</c:v>
                </c:pt>
                <c:pt idx="30">
                  <c:v>172.4486</c:v>
                </c:pt>
                <c:pt idx="31">
                  <c:v>169.8228</c:v>
                </c:pt>
                <c:pt idx="32">
                  <c:v>170.32759999999999</c:v>
                </c:pt>
                <c:pt idx="33">
                  <c:v>170.9888</c:v>
                </c:pt>
                <c:pt idx="34">
                  <c:v>170.6232</c:v>
                </c:pt>
                <c:pt idx="35">
                  <c:v>171.44820000000001</c:v>
                </c:pt>
                <c:pt idx="36">
                  <c:v>169.9992</c:v>
                </c:pt>
                <c:pt idx="37">
                  <c:v>172.35169999999999</c:v>
                </c:pt>
                <c:pt idx="38">
                  <c:v>172.6593</c:v>
                </c:pt>
                <c:pt idx="39">
                  <c:v>174.46879999999999</c:v>
                </c:pt>
                <c:pt idx="40">
                  <c:v>170.08</c:v>
                </c:pt>
                <c:pt idx="41">
                  <c:v>172.94980000000001</c:v>
                </c:pt>
                <c:pt idx="42">
                  <c:v>166.7835</c:v>
                </c:pt>
                <c:pt idx="43">
                  <c:v>172.15870000000001</c:v>
                </c:pt>
                <c:pt idx="44">
                  <c:v>169.45519999999999</c:v>
                </c:pt>
                <c:pt idx="45">
                  <c:v>170.8288</c:v>
                </c:pt>
                <c:pt idx="46">
                  <c:v>167.3229</c:v>
                </c:pt>
                <c:pt idx="47">
                  <c:v>170.97030000000001</c:v>
                </c:pt>
                <c:pt idx="48">
                  <c:v>170.1267</c:v>
                </c:pt>
                <c:pt idx="49">
                  <c:v>167.80869999999999</c:v>
                </c:pt>
                <c:pt idx="50">
                  <c:v>167.1979</c:v>
                </c:pt>
                <c:pt idx="51">
                  <c:v>168.48830000000001</c:v>
                </c:pt>
                <c:pt idx="52">
                  <c:v>165.33260000000001</c:v>
                </c:pt>
                <c:pt idx="53">
                  <c:v>168.34059999999999</c:v>
                </c:pt>
                <c:pt idx="54">
                  <c:v>171.91800000000001</c:v>
                </c:pt>
                <c:pt idx="55">
                  <c:v>170.4265</c:v>
                </c:pt>
                <c:pt idx="56">
                  <c:v>170.0941</c:v>
                </c:pt>
                <c:pt idx="57">
                  <c:v>168.25829999999999</c:v>
                </c:pt>
                <c:pt idx="58">
                  <c:v>167.63900000000001</c:v>
                </c:pt>
                <c:pt idx="59">
                  <c:v>168.37110000000001</c:v>
                </c:pt>
                <c:pt idx="60">
                  <c:v>168.76589999999999</c:v>
                </c:pt>
                <c:pt idx="61">
                  <c:v>166.56110000000001</c:v>
                </c:pt>
                <c:pt idx="62">
                  <c:v>169.4751</c:v>
                </c:pt>
                <c:pt idx="63">
                  <c:v>172.02449999999999</c:v>
                </c:pt>
                <c:pt idx="64">
                  <c:v>170.3554</c:v>
                </c:pt>
                <c:pt idx="65">
                  <c:v>169.52600000000001</c:v>
                </c:pt>
                <c:pt idx="66">
                  <c:v>167.3595</c:v>
                </c:pt>
                <c:pt idx="67">
                  <c:v>167.73650000000001</c:v>
                </c:pt>
                <c:pt idx="68">
                  <c:v>171.4023</c:v>
                </c:pt>
                <c:pt idx="69">
                  <c:v>167.26859999999999</c:v>
                </c:pt>
                <c:pt idx="70">
                  <c:v>170.4819</c:v>
                </c:pt>
                <c:pt idx="71">
                  <c:v>168.35919999999999</c:v>
                </c:pt>
                <c:pt idx="72">
                  <c:v>167.4607</c:v>
                </c:pt>
                <c:pt idx="73">
                  <c:v>170.18979999999999</c:v>
                </c:pt>
                <c:pt idx="74">
                  <c:v>168.32079999999999</c:v>
                </c:pt>
                <c:pt idx="75">
                  <c:v>169.4435</c:v>
                </c:pt>
                <c:pt idx="76">
                  <c:v>169.3843</c:v>
                </c:pt>
                <c:pt idx="77">
                  <c:v>164.5635</c:v>
                </c:pt>
                <c:pt idx="78">
                  <c:v>169.5967</c:v>
                </c:pt>
                <c:pt idx="79">
                  <c:v>167.38249999999999</c:v>
                </c:pt>
                <c:pt idx="80">
                  <c:v>166.12559999999999</c:v>
                </c:pt>
                <c:pt idx="81">
                  <c:v>167.12180000000001</c:v>
                </c:pt>
                <c:pt idx="82">
                  <c:v>167.07079999999999</c:v>
                </c:pt>
                <c:pt idx="83">
                  <c:v>169.6482</c:v>
                </c:pt>
                <c:pt idx="84">
                  <c:v>167.4529</c:v>
                </c:pt>
                <c:pt idx="85">
                  <c:v>167.33670000000001</c:v>
                </c:pt>
                <c:pt idx="86">
                  <c:v>167.96629999999999</c:v>
                </c:pt>
                <c:pt idx="87">
                  <c:v>168.28739999999999</c:v>
                </c:pt>
                <c:pt idx="88">
                  <c:v>163.45189999999999</c:v>
                </c:pt>
                <c:pt idx="89">
                  <c:v>164.66069999999999</c:v>
                </c:pt>
                <c:pt idx="90">
                  <c:v>166.09270000000001</c:v>
                </c:pt>
                <c:pt idx="91">
                  <c:v>165.21729999999999</c:v>
                </c:pt>
                <c:pt idx="92">
                  <c:v>164.13740000000001</c:v>
                </c:pt>
                <c:pt idx="93">
                  <c:v>165.9821</c:v>
                </c:pt>
                <c:pt idx="94">
                  <c:v>169.0729</c:v>
                </c:pt>
                <c:pt idx="95">
                  <c:v>165.26439999999999</c:v>
                </c:pt>
                <c:pt idx="96">
                  <c:v>170.63079999999999</c:v>
                </c:pt>
                <c:pt idx="97">
                  <c:v>166.91980000000001</c:v>
                </c:pt>
                <c:pt idx="98">
                  <c:v>169.54679999999999</c:v>
                </c:pt>
                <c:pt idx="99">
                  <c:v>171.78100000000001</c:v>
                </c:pt>
                <c:pt idx="100">
                  <c:v>166.2405</c:v>
                </c:pt>
                <c:pt idx="101">
                  <c:v>166.17830000000001</c:v>
                </c:pt>
                <c:pt idx="102">
                  <c:v>168.22800000000001</c:v>
                </c:pt>
                <c:pt idx="103">
                  <c:v>166.6293</c:v>
                </c:pt>
                <c:pt idx="104">
                  <c:v>168.76159999999999</c:v>
                </c:pt>
                <c:pt idx="105">
                  <c:v>168.05690000000001</c:v>
                </c:pt>
                <c:pt idx="106">
                  <c:v>169.2826</c:v>
                </c:pt>
                <c:pt idx="107">
                  <c:v>171.32910000000001</c:v>
                </c:pt>
                <c:pt idx="108">
                  <c:v>167.3331</c:v>
                </c:pt>
                <c:pt idx="109">
                  <c:v>166.221</c:v>
                </c:pt>
                <c:pt idx="110">
                  <c:v>167.161</c:v>
                </c:pt>
                <c:pt idx="111">
                  <c:v>168.41210000000001</c:v>
                </c:pt>
                <c:pt idx="112">
                  <c:v>163.44640000000001</c:v>
                </c:pt>
                <c:pt idx="113">
                  <c:v>168.61760000000001</c:v>
                </c:pt>
                <c:pt idx="114">
                  <c:v>168.18700000000001</c:v>
                </c:pt>
                <c:pt idx="115">
                  <c:v>168.8689</c:v>
                </c:pt>
                <c:pt idx="116">
                  <c:v>166.09190000000001</c:v>
                </c:pt>
                <c:pt idx="117">
                  <c:v>168.42259999999999</c:v>
                </c:pt>
                <c:pt idx="118">
                  <c:v>164.8613</c:v>
                </c:pt>
                <c:pt idx="119">
                  <c:v>168.9914</c:v>
                </c:pt>
                <c:pt idx="120">
                  <c:v>169.28020000000001</c:v>
                </c:pt>
                <c:pt idx="121">
                  <c:v>167.96379999999999</c:v>
                </c:pt>
                <c:pt idx="122">
                  <c:v>171.1979</c:v>
                </c:pt>
                <c:pt idx="123">
                  <c:v>172.59540000000001</c:v>
                </c:pt>
                <c:pt idx="124">
                  <c:v>173.6095</c:v>
                </c:pt>
                <c:pt idx="125">
                  <c:v>170.97720000000001</c:v>
                </c:pt>
                <c:pt idx="126">
                  <c:v>172.3295</c:v>
                </c:pt>
                <c:pt idx="127">
                  <c:v>167.9084</c:v>
                </c:pt>
                <c:pt idx="128">
                  <c:v>172.81890000000001</c:v>
                </c:pt>
                <c:pt idx="129">
                  <c:v>169.3792</c:v>
                </c:pt>
                <c:pt idx="130">
                  <c:v>173.32660000000001</c:v>
                </c:pt>
                <c:pt idx="131">
                  <c:v>171.04560000000001</c:v>
                </c:pt>
                <c:pt idx="132">
                  <c:v>172.69370000000001</c:v>
                </c:pt>
                <c:pt idx="133">
                  <c:v>174.7833</c:v>
                </c:pt>
                <c:pt idx="134">
                  <c:v>171.49619999999999</c:v>
                </c:pt>
                <c:pt idx="135">
                  <c:v>177.55619999999999</c:v>
                </c:pt>
                <c:pt idx="136">
                  <c:v>173.77680000000001</c:v>
                </c:pt>
                <c:pt idx="137">
                  <c:v>178.09559999999999</c:v>
                </c:pt>
                <c:pt idx="138">
                  <c:v>179.57300000000001</c:v>
                </c:pt>
                <c:pt idx="139">
                  <c:v>180.12139999999999</c:v>
                </c:pt>
                <c:pt idx="140">
                  <c:v>180.46680000000001</c:v>
                </c:pt>
                <c:pt idx="141">
                  <c:v>180.70230000000001</c:v>
                </c:pt>
                <c:pt idx="142">
                  <c:v>179.06469999999999</c:v>
                </c:pt>
                <c:pt idx="143">
                  <c:v>184.89519999999999</c:v>
                </c:pt>
                <c:pt idx="144">
                  <c:v>187.29820000000001</c:v>
                </c:pt>
                <c:pt idx="145">
                  <c:v>185.39070000000001</c:v>
                </c:pt>
                <c:pt idx="146">
                  <c:v>191.71440000000001</c:v>
                </c:pt>
                <c:pt idx="147">
                  <c:v>192.90690000000001</c:v>
                </c:pt>
                <c:pt idx="148">
                  <c:v>192.07550000000001</c:v>
                </c:pt>
                <c:pt idx="149">
                  <c:v>192.36680000000001</c:v>
                </c:pt>
                <c:pt idx="150">
                  <c:v>195.44589999999999</c:v>
                </c:pt>
                <c:pt idx="151">
                  <c:v>195.2783</c:v>
                </c:pt>
                <c:pt idx="152">
                  <c:v>201.34610000000001</c:v>
                </c:pt>
                <c:pt idx="153">
                  <c:v>199.35329999999999</c:v>
                </c:pt>
                <c:pt idx="154">
                  <c:v>202.7756</c:v>
                </c:pt>
                <c:pt idx="155">
                  <c:v>203.351</c:v>
                </c:pt>
                <c:pt idx="156">
                  <c:v>204.1533</c:v>
                </c:pt>
                <c:pt idx="157">
                  <c:v>206.11779999999999</c:v>
                </c:pt>
                <c:pt idx="158">
                  <c:v>209.0385</c:v>
                </c:pt>
                <c:pt idx="159">
                  <c:v>210.5737</c:v>
                </c:pt>
                <c:pt idx="160">
                  <c:v>210.47239999999999</c:v>
                </c:pt>
                <c:pt idx="161">
                  <c:v>211.09880000000001</c:v>
                </c:pt>
                <c:pt idx="162">
                  <c:v>208.7149</c:v>
                </c:pt>
                <c:pt idx="163">
                  <c:v>210.96279999999999</c:v>
                </c:pt>
                <c:pt idx="164">
                  <c:v>214.155</c:v>
                </c:pt>
                <c:pt idx="165">
                  <c:v>212.53309999999999</c:v>
                </c:pt>
                <c:pt idx="166">
                  <c:v>212.17609999999999</c:v>
                </c:pt>
                <c:pt idx="167">
                  <c:v>212.2791</c:v>
                </c:pt>
                <c:pt idx="168">
                  <c:v>214.42019999999999</c:v>
                </c:pt>
                <c:pt idx="169">
                  <c:v>214.5309</c:v>
                </c:pt>
                <c:pt idx="170">
                  <c:v>214.1157</c:v>
                </c:pt>
                <c:pt idx="171">
                  <c:v>216.38570000000001</c:v>
                </c:pt>
                <c:pt idx="172">
                  <c:v>214.46080000000001</c:v>
                </c:pt>
                <c:pt idx="173">
                  <c:v>212.10929999999999</c:v>
                </c:pt>
                <c:pt idx="174">
                  <c:v>215.6823</c:v>
                </c:pt>
                <c:pt idx="175">
                  <c:v>217.2542</c:v>
                </c:pt>
                <c:pt idx="176">
                  <c:v>216.9161</c:v>
                </c:pt>
                <c:pt idx="177">
                  <c:v>214.15780000000001</c:v>
                </c:pt>
                <c:pt idx="178">
                  <c:v>214.99619999999999</c:v>
                </c:pt>
                <c:pt idx="179">
                  <c:v>217.31739999999999</c:v>
                </c:pt>
                <c:pt idx="180">
                  <c:v>217.51070000000001</c:v>
                </c:pt>
                <c:pt idx="181">
                  <c:v>218.1832</c:v>
                </c:pt>
                <c:pt idx="182">
                  <c:v>216.51150000000001</c:v>
                </c:pt>
                <c:pt idx="183">
                  <c:v>218.76519999999999</c:v>
                </c:pt>
                <c:pt idx="184">
                  <c:v>214.9581</c:v>
                </c:pt>
                <c:pt idx="185">
                  <c:v>215.2741</c:v>
                </c:pt>
                <c:pt idx="186">
                  <c:v>214.30070000000001</c:v>
                </c:pt>
                <c:pt idx="187">
                  <c:v>215.18369999999999</c:v>
                </c:pt>
                <c:pt idx="188">
                  <c:v>219.13749999999999</c:v>
                </c:pt>
                <c:pt idx="189">
                  <c:v>219.16460000000001</c:v>
                </c:pt>
                <c:pt idx="190">
                  <c:v>219.7482</c:v>
                </c:pt>
                <c:pt idx="191">
                  <c:v>220.03200000000001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71F-4BB7-B32E-5F678E8A222D}"/>
            </c:ext>
          </c:extLst>
        </c:ser>
        <c:ser>
          <c:idx val="3"/>
          <c:order val="3"/>
          <c:tx>
            <c:strRef>
              <c:f>'PHL-PASA-3_Mixed Culture'!$AC$1</c:f>
              <c:strCache>
                <c:ptCount val="1"/>
                <c:pt idx="0">
                  <c:v>B08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Culture'!$AC$3:$AC$194</c:f>
              <c:numCache>
                <c:formatCode>General</c:formatCode>
                <c:ptCount val="192"/>
                <c:pt idx="0">
                  <c:v>111.8411</c:v>
                </c:pt>
                <c:pt idx="1">
                  <c:v>109.224</c:v>
                </c:pt>
                <c:pt idx="2">
                  <c:v>112.5761</c:v>
                </c:pt>
                <c:pt idx="3">
                  <c:v>106.7157</c:v>
                </c:pt>
                <c:pt idx="4">
                  <c:v>109.50409999999999</c:v>
                </c:pt>
                <c:pt idx="5">
                  <c:v>112.5437</c:v>
                </c:pt>
                <c:pt idx="6">
                  <c:v>112.6602</c:v>
                </c:pt>
                <c:pt idx="7">
                  <c:v>113.6862</c:v>
                </c:pt>
                <c:pt idx="8">
                  <c:v>111.97</c:v>
                </c:pt>
                <c:pt idx="9">
                  <c:v>111.6785</c:v>
                </c:pt>
                <c:pt idx="10">
                  <c:v>111.54810000000001</c:v>
                </c:pt>
                <c:pt idx="11">
                  <c:v>115.36360000000001</c:v>
                </c:pt>
                <c:pt idx="12">
                  <c:v>112.642</c:v>
                </c:pt>
                <c:pt idx="13">
                  <c:v>113.4255</c:v>
                </c:pt>
                <c:pt idx="14">
                  <c:v>113.1134</c:v>
                </c:pt>
                <c:pt idx="15">
                  <c:v>113.2444</c:v>
                </c:pt>
                <c:pt idx="16">
                  <c:v>113.6641</c:v>
                </c:pt>
                <c:pt idx="17">
                  <c:v>112.51349999999999</c:v>
                </c:pt>
                <c:pt idx="18">
                  <c:v>119.0988</c:v>
                </c:pt>
                <c:pt idx="19">
                  <c:v>115.5528</c:v>
                </c:pt>
                <c:pt idx="20">
                  <c:v>117.39100000000001</c:v>
                </c:pt>
                <c:pt idx="21">
                  <c:v>121.83159999999999</c:v>
                </c:pt>
                <c:pt idx="22">
                  <c:v>124.8991</c:v>
                </c:pt>
                <c:pt idx="23">
                  <c:v>129.52099999999999</c:v>
                </c:pt>
                <c:pt idx="24">
                  <c:v>137.98249999999999</c:v>
                </c:pt>
                <c:pt idx="25">
                  <c:v>144.8845</c:v>
                </c:pt>
                <c:pt idx="26">
                  <c:v>147.37870000000001</c:v>
                </c:pt>
                <c:pt idx="27">
                  <c:v>154.30199999999999</c:v>
                </c:pt>
                <c:pt idx="28">
                  <c:v>161.58199999999999</c:v>
                </c:pt>
                <c:pt idx="29">
                  <c:v>163.63999999999999</c:v>
                </c:pt>
                <c:pt idx="30">
                  <c:v>164.54169999999999</c:v>
                </c:pt>
                <c:pt idx="31">
                  <c:v>163.49260000000001</c:v>
                </c:pt>
                <c:pt idx="32">
                  <c:v>167.0615</c:v>
                </c:pt>
                <c:pt idx="33">
                  <c:v>167.3818</c:v>
                </c:pt>
                <c:pt idx="34">
                  <c:v>168.7842</c:v>
                </c:pt>
                <c:pt idx="35">
                  <c:v>165.84569999999999</c:v>
                </c:pt>
                <c:pt idx="36">
                  <c:v>167.39179999999999</c:v>
                </c:pt>
                <c:pt idx="37">
                  <c:v>169.7681</c:v>
                </c:pt>
                <c:pt idx="38">
                  <c:v>168.90870000000001</c:v>
                </c:pt>
                <c:pt idx="39">
                  <c:v>169.26130000000001</c:v>
                </c:pt>
                <c:pt idx="40">
                  <c:v>166.94470000000001</c:v>
                </c:pt>
                <c:pt idx="41">
                  <c:v>169.97380000000001</c:v>
                </c:pt>
                <c:pt idx="42">
                  <c:v>168.89269999999999</c:v>
                </c:pt>
                <c:pt idx="43">
                  <c:v>168.87309999999999</c:v>
                </c:pt>
                <c:pt idx="44">
                  <c:v>168.17070000000001</c:v>
                </c:pt>
                <c:pt idx="45">
                  <c:v>168.10990000000001</c:v>
                </c:pt>
                <c:pt idx="46">
                  <c:v>167.15280000000001</c:v>
                </c:pt>
                <c:pt idx="47">
                  <c:v>165.70930000000001</c:v>
                </c:pt>
                <c:pt idx="48">
                  <c:v>166.14879999999999</c:v>
                </c:pt>
                <c:pt idx="49">
                  <c:v>165.8075</c:v>
                </c:pt>
                <c:pt idx="50">
                  <c:v>166.24029999999999</c:v>
                </c:pt>
                <c:pt idx="51">
                  <c:v>166.43979999999999</c:v>
                </c:pt>
                <c:pt idx="52">
                  <c:v>162.54499999999999</c:v>
                </c:pt>
                <c:pt idx="53">
                  <c:v>167.29859999999999</c:v>
                </c:pt>
                <c:pt idx="54">
                  <c:v>164.56270000000001</c:v>
                </c:pt>
                <c:pt idx="55">
                  <c:v>166.3683</c:v>
                </c:pt>
                <c:pt idx="56">
                  <c:v>166.8125</c:v>
                </c:pt>
                <c:pt idx="57">
                  <c:v>166.8126</c:v>
                </c:pt>
                <c:pt idx="58">
                  <c:v>168.48650000000001</c:v>
                </c:pt>
                <c:pt idx="59">
                  <c:v>165.91560000000001</c:v>
                </c:pt>
                <c:pt idx="60">
                  <c:v>166.12139999999999</c:v>
                </c:pt>
                <c:pt idx="61">
                  <c:v>167.6807</c:v>
                </c:pt>
                <c:pt idx="62">
                  <c:v>166.2261</c:v>
                </c:pt>
                <c:pt idx="63">
                  <c:v>165.96029999999999</c:v>
                </c:pt>
                <c:pt idx="64">
                  <c:v>170.18860000000001</c:v>
                </c:pt>
                <c:pt idx="65">
                  <c:v>169.78440000000001</c:v>
                </c:pt>
                <c:pt idx="66">
                  <c:v>168.57830000000001</c:v>
                </c:pt>
                <c:pt idx="67">
                  <c:v>168.3946</c:v>
                </c:pt>
                <c:pt idx="68">
                  <c:v>169.16120000000001</c:v>
                </c:pt>
                <c:pt idx="69">
                  <c:v>169.23509999999999</c:v>
                </c:pt>
                <c:pt idx="70">
                  <c:v>168.63059999999999</c:v>
                </c:pt>
                <c:pt idx="71">
                  <c:v>165.48869999999999</c:v>
                </c:pt>
                <c:pt idx="72">
                  <c:v>164.9606</c:v>
                </c:pt>
                <c:pt idx="73">
                  <c:v>164.22239999999999</c:v>
                </c:pt>
                <c:pt idx="74">
                  <c:v>164.72069999999999</c:v>
                </c:pt>
                <c:pt idx="75">
                  <c:v>166.25729999999999</c:v>
                </c:pt>
                <c:pt idx="76">
                  <c:v>165.56549999999999</c:v>
                </c:pt>
                <c:pt idx="77">
                  <c:v>160.57300000000001</c:v>
                </c:pt>
                <c:pt idx="78">
                  <c:v>164.89109999999999</c:v>
                </c:pt>
                <c:pt idx="79">
                  <c:v>165.77950000000001</c:v>
                </c:pt>
                <c:pt idx="80">
                  <c:v>165.98830000000001</c:v>
                </c:pt>
                <c:pt idx="81">
                  <c:v>164.7148</c:v>
                </c:pt>
                <c:pt idx="82">
                  <c:v>165.81290000000001</c:v>
                </c:pt>
                <c:pt idx="83">
                  <c:v>165.01300000000001</c:v>
                </c:pt>
                <c:pt idx="84">
                  <c:v>164.4453</c:v>
                </c:pt>
                <c:pt idx="85">
                  <c:v>159.57599999999999</c:v>
                </c:pt>
                <c:pt idx="86">
                  <c:v>164.30840000000001</c:v>
                </c:pt>
                <c:pt idx="87">
                  <c:v>163.29560000000001</c:v>
                </c:pt>
                <c:pt idx="88">
                  <c:v>160.4151</c:v>
                </c:pt>
                <c:pt idx="89">
                  <c:v>160.70240000000001</c:v>
                </c:pt>
                <c:pt idx="90">
                  <c:v>165.0446</c:v>
                </c:pt>
                <c:pt idx="91">
                  <c:v>161.65819999999999</c:v>
                </c:pt>
                <c:pt idx="92">
                  <c:v>162.32149999999999</c:v>
                </c:pt>
                <c:pt idx="93">
                  <c:v>159.75470000000001</c:v>
                </c:pt>
                <c:pt idx="94">
                  <c:v>163.5241</c:v>
                </c:pt>
                <c:pt idx="95">
                  <c:v>161.46559999999999</c:v>
                </c:pt>
                <c:pt idx="96">
                  <c:v>164.10579999999999</c:v>
                </c:pt>
                <c:pt idx="97">
                  <c:v>159.78749999999999</c:v>
                </c:pt>
                <c:pt idx="98">
                  <c:v>162.84129999999999</c:v>
                </c:pt>
                <c:pt idx="99">
                  <c:v>163.73779999999999</c:v>
                </c:pt>
                <c:pt idx="100">
                  <c:v>160.22999999999999</c:v>
                </c:pt>
                <c:pt idx="101">
                  <c:v>163.56809999999999</c:v>
                </c:pt>
                <c:pt idx="102">
                  <c:v>158.6875</c:v>
                </c:pt>
                <c:pt idx="103">
                  <c:v>164.47659999999999</c:v>
                </c:pt>
                <c:pt idx="104">
                  <c:v>164.54679999999999</c:v>
                </c:pt>
                <c:pt idx="105">
                  <c:v>162.53700000000001</c:v>
                </c:pt>
                <c:pt idx="106">
                  <c:v>164.55260000000001</c:v>
                </c:pt>
                <c:pt idx="107">
                  <c:v>166.96879999999999</c:v>
                </c:pt>
                <c:pt idx="108">
                  <c:v>166.5873</c:v>
                </c:pt>
                <c:pt idx="109">
                  <c:v>165.83019999999999</c:v>
                </c:pt>
                <c:pt idx="110">
                  <c:v>164.27359999999999</c:v>
                </c:pt>
                <c:pt idx="111">
                  <c:v>169.57560000000001</c:v>
                </c:pt>
                <c:pt idx="112">
                  <c:v>164.86259999999999</c:v>
                </c:pt>
                <c:pt idx="113">
                  <c:v>167.72030000000001</c:v>
                </c:pt>
                <c:pt idx="114">
                  <c:v>170.2347</c:v>
                </c:pt>
                <c:pt idx="115">
                  <c:v>173.68799999999999</c:v>
                </c:pt>
                <c:pt idx="116">
                  <c:v>173.53960000000001</c:v>
                </c:pt>
                <c:pt idx="117">
                  <c:v>173.79910000000001</c:v>
                </c:pt>
                <c:pt idx="118">
                  <c:v>172.8973</c:v>
                </c:pt>
                <c:pt idx="119">
                  <c:v>177.66300000000001</c:v>
                </c:pt>
                <c:pt idx="120">
                  <c:v>178.93049999999999</c:v>
                </c:pt>
                <c:pt idx="121">
                  <c:v>180.3</c:v>
                </c:pt>
                <c:pt idx="122">
                  <c:v>181.4435</c:v>
                </c:pt>
                <c:pt idx="123">
                  <c:v>180.48330000000001</c:v>
                </c:pt>
                <c:pt idx="124">
                  <c:v>186.0625</c:v>
                </c:pt>
                <c:pt idx="125">
                  <c:v>191.4145</c:v>
                </c:pt>
                <c:pt idx="126">
                  <c:v>192.80179999999999</c:v>
                </c:pt>
                <c:pt idx="127">
                  <c:v>190.577</c:v>
                </c:pt>
                <c:pt idx="128">
                  <c:v>192.6396</c:v>
                </c:pt>
                <c:pt idx="129">
                  <c:v>195.0385</c:v>
                </c:pt>
                <c:pt idx="130">
                  <c:v>198.2448</c:v>
                </c:pt>
                <c:pt idx="131">
                  <c:v>202.5958</c:v>
                </c:pt>
                <c:pt idx="132">
                  <c:v>199.9306</c:v>
                </c:pt>
                <c:pt idx="133">
                  <c:v>205.61359999999999</c:v>
                </c:pt>
                <c:pt idx="134">
                  <c:v>197.59</c:v>
                </c:pt>
                <c:pt idx="135">
                  <c:v>205.23230000000001</c:v>
                </c:pt>
                <c:pt idx="136">
                  <c:v>202.6147</c:v>
                </c:pt>
                <c:pt idx="137">
                  <c:v>205.79429999999999</c:v>
                </c:pt>
                <c:pt idx="138">
                  <c:v>209.37909999999999</c:v>
                </c:pt>
                <c:pt idx="139">
                  <c:v>212.19319999999999</c:v>
                </c:pt>
                <c:pt idx="140">
                  <c:v>210.16990000000001</c:v>
                </c:pt>
                <c:pt idx="141">
                  <c:v>214.2312</c:v>
                </c:pt>
                <c:pt idx="142">
                  <c:v>215.47640000000001</c:v>
                </c:pt>
                <c:pt idx="143">
                  <c:v>210.7303</c:v>
                </c:pt>
                <c:pt idx="144">
                  <c:v>214.28540000000001</c:v>
                </c:pt>
                <c:pt idx="145">
                  <c:v>214.70949999999999</c:v>
                </c:pt>
                <c:pt idx="146">
                  <c:v>211.8948</c:v>
                </c:pt>
                <c:pt idx="147">
                  <c:v>216.7133</c:v>
                </c:pt>
                <c:pt idx="148">
                  <c:v>210.59880000000001</c:v>
                </c:pt>
                <c:pt idx="149">
                  <c:v>217.05590000000001</c:v>
                </c:pt>
                <c:pt idx="150">
                  <c:v>218.7216</c:v>
                </c:pt>
                <c:pt idx="151">
                  <c:v>217.17269999999999</c:v>
                </c:pt>
                <c:pt idx="152">
                  <c:v>216.1918</c:v>
                </c:pt>
                <c:pt idx="153">
                  <c:v>219.06870000000001</c:v>
                </c:pt>
                <c:pt idx="154">
                  <c:v>219.48349999999999</c:v>
                </c:pt>
                <c:pt idx="155">
                  <c:v>218.03450000000001</c:v>
                </c:pt>
                <c:pt idx="156">
                  <c:v>212.8999</c:v>
                </c:pt>
                <c:pt idx="157">
                  <c:v>219.5796</c:v>
                </c:pt>
                <c:pt idx="158">
                  <c:v>217.3261</c:v>
                </c:pt>
                <c:pt idx="159">
                  <c:v>219.53729999999999</c:v>
                </c:pt>
                <c:pt idx="160">
                  <c:v>217.94890000000001</c:v>
                </c:pt>
                <c:pt idx="161">
                  <c:v>219.2594</c:v>
                </c:pt>
                <c:pt idx="162">
                  <c:v>223.65600000000001</c:v>
                </c:pt>
                <c:pt idx="163">
                  <c:v>214.94759999999999</c:v>
                </c:pt>
                <c:pt idx="164">
                  <c:v>220.59710000000001</c:v>
                </c:pt>
                <c:pt idx="165">
                  <c:v>217.72389999999999</c:v>
                </c:pt>
                <c:pt idx="166">
                  <c:v>218.96539999999999</c:v>
                </c:pt>
                <c:pt idx="167">
                  <c:v>221.43780000000001</c:v>
                </c:pt>
                <c:pt idx="168">
                  <c:v>220.69980000000001</c:v>
                </c:pt>
                <c:pt idx="169">
                  <c:v>215.30699999999999</c:v>
                </c:pt>
                <c:pt idx="170">
                  <c:v>219.2225</c:v>
                </c:pt>
                <c:pt idx="171">
                  <c:v>219.31620000000001</c:v>
                </c:pt>
                <c:pt idx="172">
                  <c:v>223.14179999999999</c:v>
                </c:pt>
                <c:pt idx="173">
                  <c:v>219.64709999999999</c:v>
                </c:pt>
                <c:pt idx="174">
                  <c:v>216.51689999999999</c:v>
                </c:pt>
                <c:pt idx="175">
                  <c:v>217.8537</c:v>
                </c:pt>
                <c:pt idx="176">
                  <c:v>221.798</c:v>
                </c:pt>
                <c:pt idx="177">
                  <c:v>217.82249999999999</c:v>
                </c:pt>
                <c:pt idx="178">
                  <c:v>220.0515</c:v>
                </c:pt>
                <c:pt idx="179">
                  <c:v>221.6371</c:v>
                </c:pt>
                <c:pt idx="180">
                  <c:v>219.45070000000001</c:v>
                </c:pt>
                <c:pt idx="181">
                  <c:v>216.7216</c:v>
                </c:pt>
                <c:pt idx="182">
                  <c:v>220.70269999999999</c:v>
                </c:pt>
                <c:pt idx="183">
                  <c:v>218.5538</c:v>
                </c:pt>
                <c:pt idx="184">
                  <c:v>221.37909999999999</c:v>
                </c:pt>
                <c:pt idx="185">
                  <c:v>219.14359999999999</c:v>
                </c:pt>
                <c:pt idx="186">
                  <c:v>220.5873</c:v>
                </c:pt>
                <c:pt idx="187">
                  <c:v>220.8689</c:v>
                </c:pt>
                <c:pt idx="188">
                  <c:v>217.06909999999999</c:v>
                </c:pt>
                <c:pt idx="189">
                  <c:v>221.4521</c:v>
                </c:pt>
                <c:pt idx="190">
                  <c:v>222.24299999999999</c:v>
                </c:pt>
                <c:pt idx="191">
                  <c:v>217.62459999999999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71F-4BB7-B32E-5F678E8A2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1807135"/>
        <c:axId val="1505763455"/>
      </c:scatterChart>
      <c:valAx>
        <c:axId val="1511807135"/>
        <c:scaling>
          <c:orientation val="minMax"/>
          <c:max val="48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5763455"/>
        <c:crosses val="autoZero"/>
        <c:crossBetween val="midCat"/>
        <c:majorUnit val="12"/>
      </c:valAx>
      <c:valAx>
        <c:axId val="1505763455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0713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'PHL-PASA-3_Mixed Culture'!$BF$1</c:f>
              <c:strCache>
                <c:ptCount val="1"/>
                <c:pt idx="0">
                  <c:v>E01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Culture'!$BF$3:$BF$194</c:f>
              <c:numCache>
                <c:formatCode>General</c:formatCode>
                <c:ptCount val="192"/>
                <c:pt idx="0">
                  <c:v>107.5882</c:v>
                </c:pt>
                <c:pt idx="1">
                  <c:v>111.03</c:v>
                </c:pt>
                <c:pt idx="2">
                  <c:v>113.8809</c:v>
                </c:pt>
                <c:pt idx="3">
                  <c:v>112.7749</c:v>
                </c:pt>
                <c:pt idx="4">
                  <c:v>109.8156</c:v>
                </c:pt>
                <c:pt idx="5">
                  <c:v>111.7744</c:v>
                </c:pt>
                <c:pt idx="6">
                  <c:v>112.6356</c:v>
                </c:pt>
                <c:pt idx="7">
                  <c:v>113.8994</c:v>
                </c:pt>
                <c:pt idx="8">
                  <c:v>116.1673</c:v>
                </c:pt>
                <c:pt idx="9">
                  <c:v>114.73220000000001</c:v>
                </c:pt>
                <c:pt idx="10">
                  <c:v>113.4802</c:v>
                </c:pt>
                <c:pt idx="11">
                  <c:v>115.2903</c:v>
                </c:pt>
                <c:pt idx="12">
                  <c:v>115.52290000000001</c:v>
                </c:pt>
                <c:pt idx="13">
                  <c:v>113.86969999999999</c:v>
                </c:pt>
                <c:pt idx="14">
                  <c:v>112.1777</c:v>
                </c:pt>
                <c:pt idx="15">
                  <c:v>114.91679999999999</c:v>
                </c:pt>
                <c:pt idx="16">
                  <c:v>112.4845</c:v>
                </c:pt>
                <c:pt idx="17">
                  <c:v>117.5261</c:v>
                </c:pt>
                <c:pt idx="18">
                  <c:v>115.79819999999999</c:v>
                </c:pt>
                <c:pt idx="19">
                  <c:v>120.4012</c:v>
                </c:pt>
                <c:pt idx="20">
                  <c:v>119.5381</c:v>
                </c:pt>
                <c:pt idx="21">
                  <c:v>120.3961</c:v>
                </c:pt>
                <c:pt idx="22">
                  <c:v>122.33450000000001</c:v>
                </c:pt>
                <c:pt idx="23">
                  <c:v>124.0151</c:v>
                </c:pt>
                <c:pt idx="24">
                  <c:v>126.1347</c:v>
                </c:pt>
                <c:pt idx="25">
                  <c:v>128.6602</c:v>
                </c:pt>
                <c:pt idx="26">
                  <c:v>130.32660000000001</c:v>
                </c:pt>
                <c:pt idx="27">
                  <c:v>128.8049</c:v>
                </c:pt>
                <c:pt idx="28">
                  <c:v>125.9825</c:v>
                </c:pt>
                <c:pt idx="29">
                  <c:v>124.3892</c:v>
                </c:pt>
                <c:pt idx="30">
                  <c:v>128.66480000000001</c:v>
                </c:pt>
                <c:pt idx="31">
                  <c:v>124.8783</c:v>
                </c:pt>
                <c:pt idx="32">
                  <c:v>125.19880000000001</c:v>
                </c:pt>
                <c:pt idx="33">
                  <c:v>125.50230000000001</c:v>
                </c:pt>
                <c:pt idx="34">
                  <c:v>123.7636</c:v>
                </c:pt>
                <c:pt idx="35">
                  <c:v>123.15779999999999</c:v>
                </c:pt>
                <c:pt idx="36">
                  <c:v>123.4324</c:v>
                </c:pt>
                <c:pt idx="37">
                  <c:v>122.2496</c:v>
                </c:pt>
                <c:pt idx="38">
                  <c:v>123.24</c:v>
                </c:pt>
                <c:pt idx="39">
                  <c:v>123.07769999999999</c:v>
                </c:pt>
                <c:pt idx="40">
                  <c:v>123.4579</c:v>
                </c:pt>
                <c:pt idx="41">
                  <c:v>123.1876</c:v>
                </c:pt>
                <c:pt idx="42">
                  <c:v>123.149</c:v>
                </c:pt>
                <c:pt idx="43">
                  <c:v>123.87009999999999</c:v>
                </c:pt>
                <c:pt idx="44">
                  <c:v>125.2804</c:v>
                </c:pt>
                <c:pt idx="45">
                  <c:v>124.8494</c:v>
                </c:pt>
                <c:pt idx="46">
                  <c:v>123.1776</c:v>
                </c:pt>
                <c:pt idx="47">
                  <c:v>125.4425</c:v>
                </c:pt>
                <c:pt idx="48">
                  <c:v>126.3257</c:v>
                </c:pt>
                <c:pt idx="49">
                  <c:v>123.58629999999999</c:v>
                </c:pt>
                <c:pt idx="50">
                  <c:v>123.0676</c:v>
                </c:pt>
                <c:pt idx="51">
                  <c:v>124.4051</c:v>
                </c:pt>
                <c:pt idx="52">
                  <c:v>125.877</c:v>
                </c:pt>
                <c:pt idx="53">
                  <c:v>130.10810000000001</c:v>
                </c:pt>
                <c:pt idx="54">
                  <c:v>128.571</c:v>
                </c:pt>
                <c:pt idx="55">
                  <c:v>134.27590000000001</c:v>
                </c:pt>
                <c:pt idx="56">
                  <c:v>137.85939999999999</c:v>
                </c:pt>
                <c:pt idx="57">
                  <c:v>140.14080000000001</c:v>
                </c:pt>
                <c:pt idx="58">
                  <c:v>149.6798</c:v>
                </c:pt>
                <c:pt idx="59">
                  <c:v>150.61179999999999</c:v>
                </c:pt>
                <c:pt idx="60">
                  <c:v>158.46420000000001</c:v>
                </c:pt>
                <c:pt idx="61">
                  <c:v>163.1191</c:v>
                </c:pt>
                <c:pt idx="62">
                  <c:v>166.22</c:v>
                </c:pt>
                <c:pt idx="63">
                  <c:v>171.00980000000001</c:v>
                </c:pt>
                <c:pt idx="64">
                  <c:v>175.73560000000001</c:v>
                </c:pt>
                <c:pt idx="65">
                  <c:v>173.5849</c:v>
                </c:pt>
                <c:pt idx="66">
                  <c:v>174.21770000000001</c:v>
                </c:pt>
                <c:pt idx="67">
                  <c:v>174.18279999999999</c:v>
                </c:pt>
                <c:pt idx="68">
                  <c:v>174.69919999999999</c:v>
                </c:pt>
                <c:pt idx="69">
                  <c:v>178.29570000000001</c:v>
                </c:pt>
                <c:pt idx="70">
                  <c:v>171.6233</c:v>
                </c:pt>
                <c:pt idx="71">
                  <c:v>170.35249999999999</c:v>
                </c:pt>
                <c:pt idx="72">
                  <c:v>174.07689999999999</c:v>
                </c:pt>
                <c:pt idx="73">
                  <c:v>173.22219999999999</c:v>
                </c:pt>
                <c:pt idx="74">
                  <c:v>172.8991</c:v>
                </c:pt>
                <c:pt idx="75">
                  <c:v>170.83420000000001</c:v>
                </c:pt>
                <c:pt idx="76">
                  <c:v>173.37190000000001</c:v>
                </c:pt>
                <c:pt idx="77">
                  <c:v>171.99440000000001</c:v>
                </c:pt>
                <c:pt idx="78">
                  <c:v>171.30199999999999</c:v>
                </c:pt>
                <c:pt idx="79">
                  <c:v>169.9949</c:v>
                </c:pt>
                <c:pt idx="80">
                  <c:v>170.77850000000001</c:v>
                </c:pt>
                <c:pt idx="81">
                  <c:v>171.13929999999999</c:v>
                </c:pt>
                <c:pt idx="82">
                  <c:v>170.6995</c:v>
                </c:pt>
                <c:pt idx="83">
                  <c:v>168.04759999999999</c:v>
                </c:pt>
                <c:pt idx="84">
                  <c:v>171.18639999999999</c:v>
                </c:pt>
                <c:pt idx="85">
                  <c:v>170.54040000000001</c:v>
                </c:pt>
                <c:pt idx="86">
                  <c:v>171.5069</c:v>
                </c:pt>
                <c:pt idx="87">
                  <c:v>172.2336</c:v>
                </c:pt>
                <c:pt idx="88">
                  <c:v>174.3074</c:v>
                </c:pt>
                <c:pt idx="89">
                  <c:v>171.41239999999999</c:v>
                </c:pt>
                <c:pt idx="90">
                  <c:v>171.5694</c:v>
                </c:pt>
                <c:pt idx="91">
                  <c:v>169.1069</c:v>
                </c:pt>
                <c:pt idx="92">
                  <c:v>172.00659999999999</c:v>
                </c:pt>
                <c:pt idx="93">
                  <c:v>171.9631</c:v>
                </c:pt>
                <c:pt idx="94">
                  <c:v>172.4701</c:v>
                </c:pt>
                <c:pt idx="95">
                  <c:v>171.88800000000001</c:v>
                </c:pt>
                <c:pt idx="96">
                  <c:v>170.90450000000001</c:v>
                </c:pt>
                <c:pt idx="97">
                  <c:v>170.28569999999999</c:v>
                </c:pt>
                <c:pt idx="98">
                  <c:v>172.04409999999999</c:v>
                </c:pt>
                <c:pt idx="99">
                  <c:v>171.19710000000001</c:v>
                </c:pt>
                <c:pt idx="100">
                  <c:v>167.30430000000001</c:v>
                </c:pt>
                <c:pt idx="101">
                  <c:v>169.59809999999999</c:v>
                </c:pt>
                <c:pt idx="102">
                  <c:v>169.26570000000001</c:v>
                </c:pt>
                <c:pt idx="103">
                  <c:v>170.7244</c:v>
                </c:pt>
                <c:pt idx="104">
                  <c:v>173.09800000000001</c:v>
                </c:pt>
                <c:pt idx="105">
                  <c:v>169.35570000000001</c:v>
                </c:pt>
                <c:pt idx="106">
                  <c:v>170.13579999999999</c:v>
                </c:pt>
                <c:pt idx="107">
                  <c:v>171.1497</c:v>
                </c:pt>
                <c:pt idx="108">
                  <c:v>173.3683</c:v>
                </c:pt>
                <c:pt idx="109">
                  <c:v>173.95689999999999</c:v>
                </c:pt>
                <c:pt idx="110">
                  <c:v>171.4162</c:v>
                </c:pt>
                <c:pt idx="111">
                  <c:v>170.15479999999999</c:v>
                </c:pt>
                <c:pt idx="112">
                  <c:v>168.09129999999999</c:v>
                </c:pt>
                <c:pt idx="113">
                  <c:v>172.89769999999999</c:v>
                </c:pt>
                <c:pt idx="114">
                  <c:v>172.29230000000001</c:v>
                </c:pt>
                <c:pt idx="115">
                  <c:v>172.5727</c:v>
                </c:pt>
                <c:pt idx="116">
                  <c:v>172.48089999999999</c:v>
                </c:pt>
                <c:pt idx="117">
                  <c:v>171.75749999999999</c:v>
                </c:pt>
                <c:pt idx="118">
                  <c:v>171.1362</c:v>
                </c:pt>
                <c:pt idx="119">
                  <c:v>171.4933</c:v>
                </c:pt>
                <c:pt idx="120">
                  <c:v>172.11089999999999</c:v>
                </c:pt>
                <c:pt idx="121">
                  <c:v>176.26949999999999</c:v>
                </c:pt>
                <c:pt idx="122">
                  <c:v>172.2439</c:v>
                </c:pt>
                <c:pt idx="123">
                  <c:v>171.11539999999999</c:v>
                </c:pt>
                <c:pt idx="124">
                  <c:v>172.53450000000001</c:v>
                </c:pt>
                <c:pt idx="125">
                  <c:v>172.48089999999999</c:v>
                </c:pt>
                <c:pt idx="126">
                  <c:v>171.90729999999999</c:v>
                </c:pt>
                <c:pt idx="127">
                  <c:v>171.7261</c:v>
                </c:pt>
                <c:pt idx="128">
                  <c:v>168.60980000000001</c:v>
                </c:pt>
                <c:pt idx="129">
                  <c:v>171.24639999999999</c:v>
                </c:pt>
                <c:pt idx="130">
                  <c:v>173.06819999999999</c:v>
                </c:pt>
                <c:pt idx="131">
                  <c:v>172.07239999999999</c:v>
                </c:pt>
                <c:pt idx="132">
                  <c:v>173.20599999999999</c:v>
                </c:pt>
                <c:pt idx="133">
                  <c:v>172.5641</c:v>
                </c:pt>
                <c:pt idx="134">
                  <c:v>172.5333</c:v>
                </c:pt>
                <c:pt idx="135">
                  <c:v>171.28710000000001</c:v>
                </c:pt>
                <c:pt idx="136">
                  <c:v>171.7842</c:v>
                </c:pt>
                <c:pt idx="137">
                  <c:v>170.04929999999999</c:v>
                </c:pt>
                <c:pt idx="138">
                  <c:v>172.65520000000001</c:v>
                </c:pt>
                <c:pt idx="139">
                  <c:v>173.3811</c:v>
                </c:pt>
                <c:pt idx="140">
                  <c:v>175.0121</c:v>
                </c:pt>
                <c:pt idx="141">
                  <c:v>173.4718</c:v>
                </c:pt>
                <c:pt idx="142">
                  <c:v>173.12909999999999</c:v>
                </c:pt>
                <c:pt idx="143">
                  <c:v>174.6611</c:v>
                </c:pt>
                <c:pt idx="144">
                  <c:v>174.35579999999999</c:v>
                </c:pt>
                <c:pt idx="145">
                  <c:v>174.53729999999999</c:v>
                </c:pt>
                <c:pt idx="146">
                  <c:v>174.65389999999999</c:v>
                </c:pt>
                <c:pt idx="147">
                  <c:v>173.0257</c:v>
                </c:pt>
                <c:pt idx="148">
                  <c:v>172.82239999999999</c:v>
                </c:pt>
                <c:pt idx="149">
                  <c:v>173.2765</c:v>
                </c:pt>
                <c:pt idx="150">
                  <c:v>171.3717</c:v>
                </c:pt>
                <c:pt idx="151">
                  <c:v>175.59989999999999</c:v>
                </c:pt>
                <c:pt idx="152">
                  <c:v>174.9597</c:v>
                </c:pt>
                <c:pt idx="153">
                  <c:v>173.05850000000001</c:v>
                </c:pt>
                <c:pt idx="154">
                  <c:v>173.88140000000001</c:v>
                </c:pt>
                <c:pt idx="155">
                  <c:v>171.56880000000001</c:v>
                </c:pt>
                <c:pt idx="156">
                  <c:v>174.26859999999999</c:v>
                </c:pt>
                <c:pt idx="157">
                  <c:v>173.54929999999999</c:v>
                </c:pt>
                <c:pt idx="158">
                  <c:v>176.68860000000001</c:v>
                </c:pt>
                <c:pt idx="159">
                  <c:v>173.66319999999999</c:v>
                </c:pt>
                <c:pt idx="160">
                  <c:v>169.6927</c:v>
                </c:pt>
                <c:pt idx="161">
                  <c:v>174.5762</c:v>
                </c:pt>
                <c:pt idx="162">
                  <c:v>173.41579999999999</c:v>
                </c:pt>
                <c:pt idx="163">
                  <c:v>172.3501</c:v>
                </c:pt>
                <c:pt idx="164">
                  <c:v>174.5694</c:v>
                </c:pt>
                <c:pt idx="165">
                  <c:v>173.92760000000001</c:v>
                </c:pt>
                <c:pt idx="166">
                  <c:v>173.55359999999999</c:v>
                </c:pt>
                <c:pt idx="167">
                  <c:v>173.13059999999999</c:v>
                </c:pt>
                <c:pt idx="168">
                  <c:v>178.71610000000001</c:v>
                </c:pt>
                <c:pt idx="169">
                  <c:v>171.23220000000001</c:v>
                </c:pt>
                <c:pt idx="170">
                  <c:v>172.8366</c:v>
                </c:pt>
                <c:pt idx="171">
                  <c:v>173.03809999999999</c:v>
                </c:pt>
                <c:pt idx="172">
                  <c:v>171.96899999999999</c:v>
                </c:pt>
                <c:pt idx="173">
                  <c:v>175.88759999999999</c:v>
                </c:pt>
                <c:pt idx="174">
                  <c:v>173.32830000000001</c:v>
                </c:pt>
                <c:pt idx="175">
                  <c:v>172.75219999999999</c:v>
                </c:pt>
                <c:pt idx="176">
                  <c:v>173.4982</c:v>
                </c:pt>
                <c:pt idx="177">
                  <c:v>176.63749999999999</c:v>
                </c:pt>
                <c:pt idx="178">
                  <c:v>173.10390000000001</c:v>
                </c:pt>
                <c:pt idx="179">
                  <c:v>173.7182</c:v>
                </c:pt>
                <c:pt idx="180">
                  <c:v>172.74950000000001</c:v>
                </c:pt>
                <c:pt idx="181">
                  <c:v>173.0993</c:v>
                </c:pt>
                <c:pt idx="182">
                  <c:v>171.98349999999999</c:v>
                </c:pt>
                <c:pt idx="183">
                  <c:v>173.92070000000001</c:v>
                </c:pt>
                <c:pt idx="184">
                  <c:v>175.57499999999999</c:v>
                </c:pt>
                <c:pt idx="185">
                  <c:v>174.5095</c:v>
                </c:pt>
                <c:pt idx="186">
                  <c:v>174.43629999999999</c:v>
                </c:pt>
                <c:pt idx="187">
                  <c:v>173.21850000000001</c:v>
                </c:pt>
                <c:pt idx="188">
                  <c:v>172.55019999999999</c:v>
                </c:pt>
                <c:pt idx="189">
                  <c:v>171.09620000000001</c:v>
                </c:pt>
                <c:pt idx="190">
                  <c:v>175.1163</c:v>
                </c:pt>
                <c:pt idx="191">
                  <c:v>172.97579999999999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633-49EF-8913-FD0E84430B56}"/>
            </c:ext>
          </c:extLst>
        </c:ser>
        <c:ser>
          <c:idx val="1"/>
          <c:order val="1"/>
          <c:tx>
            <c:strRef>
              <c:f>'PHL-PASA-3_Mixed Culture'!$BG$1</c:f>
              <c:strCache>
                <c:ptCount val="1"/>
                <c:pt idx="0">
                  <c:v>E02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Culture'!$BG$3:$BG$194</c:f>
              <c:numCache>
                <c:formatCode>General</c:formatCode>
                <c:ptCount val="192"/>
                <c:pt idx="0">
                  <c:v>103.271</c:v>
                </c:pt>
                <c:pt idx="1">
                  <c:v>103.569</c:v>
                </c:pt>
                <c:pt idx="2">
                  <c:v>107.9217</c:v>
                </c:pt>
                <c:pt idx="3">
                  <c:v>102.9727</c:v>
                </c:pt>
                <c:pt idx="4">
                  <c:v>104.735</c:v>
                </c:pt>
                <c:pt idx="5">
                  <c:v>103.8569</c:v>
                </c:pt>
                <c:pt idx="6">
                  <c:v>106.8647</c:v>
                </c:pt>
                <c:pt idx="7">
                  <c:v>105.5202</c:v>
                </c:pt>
                <c:pt idx="8">
                  <c:v>108.1589</c:v>
                </c:pt>
                <c:pt idx="9">
                  <c:v>104.77290000000001</c:v>
                </c:pt>
                <c:pt idx="10">
                  <c:v>104.2103</c:v>
                </c:pt>
                <c:pt idx="11">
                  <c:v>107.51430000000001</c:v>
                </c:pt>
                <c:pt idx="12">
                  <c:v>110.0117</c:v>
                </c:pt>
                <c:pt idx="13">
                  <c:v>106.2586</c:v>
                </c:pt>
                <c:pt idx="14">
                  <c:v>111.3986</c:v>
                </c:pt>
                <c:pt idx="15">
                  <c:v>108.57859999999999</c:v>
                </c:pt>
                <c:pt idx="16">
                  <c:v>108.7547</c:v>
                </c:pt>
                <c:pt idx="17">
                  <c:v>107.19110000000001</c:v>
                </c:pt>
                <c:pt idx="18">
                  <c:v>115.06140000000001</c:v>
                </c:pt>
                <c:pt idx="19">
                  <c:v>111.83280000000001</c:v>
                </c:pt>
                <c:pt idx="20">
                  <c:v>115.45699999999999</c:v>
                </c:pt>
                <c:pt idx="21">
                  <c:v>113.4085</c:v>
                </c:pt>
                <c:pt idx="22">
                  <c:v>113.4761</c:v>
                </c:pt>
                <c:pt idx="23">
                  <c:v>113.26690000000001</c:v>
                </c:pt>
                <c:pt idx="24">
                  <c:v>114.6942</c:v>
                </c:pt>
                <c:pt idx="25">
                  <c:v>114.13420000000001</c:v>
                </c:pt>
                <c:pt idx="26">
                  <c:v>116.6561</c:v>
                </c:pt>
                <c:pt idx="27">
                  <c:v>116.7658</c:v>
                </c:pt>
                <c:pt idx="28">
                  <c:v>117.7145</c:v>
                </c:pt>
                <c:pt idx="29">
                  <c:v>114.4003</c:v>
                </c:pt>
                <c:pt idx="30">
                  <c:v>115.76860000000001</c:v>
                </c:pt>
                <c:pt idx="31">
                  <c:v>116.0949</c:v>
                </c:pt>
                <c:pt idx="32">
                  <c:v>117.2345</c:v>
                </c:pt>
                <c:pt idx="33">
                  <c:v>117.90470000000001</c:v>
                </c:pt>
                <c:pt idx="34">
                  <c:v>116.87090000000001</c:v>
                </c:pt>
                <c:pt idx="35">
                  <c:v>117.21899999999999</c:v>
                </c:pt>
                <c:pt idx="36">
                  <c:v>117.6472</c:v>
                </c:pt>
                <c:pt idx="37">
                  <c:v>118.78270000000001</c:v>
                </c:pt>
                <c:pt idx="38">
                  <c:v>119.2381</c:v>
                </c:pt>
                <c:pt idx="39">
                  <c:v>114.86060000000001</c:v>
                </c:pt>
                <c:pt idx="40">
                  <c:v>117.9633</c:v>
                </c:pt>
                <c:pt idx="41">
                  <c:v>116.1159</c:v>
                </c:pt>
                <c:pt idx="42">
                  <c:v>118.7316</c:v>
                </c:pt>
                <c:pt idx="43">
                  <c:v>119.8203</c:v>
                </c:pt>
                <c:pt idx="44">
                  <c:v>114.26990000000001</c:v>
                </c:pt>
                <c:pt idx="45">
                  <c:v>121.10599999999999</c:v>
                </c:pt>
                <c:pt idx="46">
                  <c:v>116.7452</c:v>
                </c:pt>
                <c:pt idx="47">
                  <c:v>118.4016</c:v>
                </c:pt>
                <c:pt idx="48">
                  <c:v>117.70869999999999</c:v>
                </c:pt>
                <c:pt idx="49">
                  <c:v>118.8736</c:v>
                </c:pt>
                <c:pt idx="50">
                  <c:v>120.46080000000001</c:v>
                </c:pt>
                <c:pt idx="51">
                  <c:v>120.851</c:v>
                </c:pt>
                <c:pt idx="52">
                  <c:v>120.4965</c:v>
                </c:pt>
                <c:pt idx="53">
                  <c:v>121.5124</c:v>
                </c:pt>
                <c:pt idx="54">
                  <c:v>123.0014</c:v>
                </c:pt>
                <c:pt idx="55">
                  <c:v>127.7347</c:v>
                </c:pt>
                <c:pt idx="56">
                  <c:v>123.24420000000001</c:v>
                </c:pt>
                <c:pt idx="57">
                  <c:v>129.09180000000001</c:v>
                </c:pt>
                <c:pt idx="58">
                  <c:v>132.8903</c:v>
                </c:pt>
                <c:pt idx="59">
                  <c:v>135.6712</c:v>
                </c:pt>
                <c:pt idx="60">
                  <c:v>135.1266</c:v>
                </c:pt>
                <c:pt idx="61">
                  <c:v>143.828</c:v>
                </c:pt>
                <c:pt idx="62">
                  <c:v>147.67910000000001</c:v>
                </c:pt>
                <c:pt idx="63">
                  <c:v>153.24539999999999</c:v>
                </c:pt>
                <c:pt idx="64">
                  <c:v>157.995</c:v>
                </c:pt>
                <c:pt idx="65">
                  <c:v>157.62</c:v>
                </c:pt>
                <c:pt idx="66">
                  <c:v>161.80850000000001</c:v>
                </c:pt>
                <c:pt idx="67">
                  <c:v>160.85570000000001</c:v>
                </c:pt>
                <c:pt idx="68">
                  <c:v>161.40129999999999</c:v>
                </c:pt>
                <c:pt idx="69">
                  <c:v>163.0531</c:v>
                </c:pt>
                <c:pt idx="70">
                  <c:v>162.72559999999999</c:v>
                </c:pt>
                <c:pt idx="71">
                  <c:v>161.1798</c:v>
                </c:pt>
                <c:pt idx="72">
                  <c:v>162.8167</c:v>
                </c:pt>
                <c:pt idx="73">
                  <c:v>165.9469</c:v>
                </c:pt>
                <c:pt idx="74">
                  <c:v>161.09970000000001</c:v>
                </c:pt>
                <c:pt idx="75">
                  <c:v>161.40860000000001</c:v>
                </c:pt>
                <c:pt idx="76">
                  <c:v>163.0282</c:v>
                </c:pt>
                <c:pt idx="77">
                  <c:v>159.56360000000001</c:v>
                </c:pt>
                <c:pt idx="78">
                  <c:v>163.1953</c:v>
                </c:pt>
                <c:pt idx="79">
                  <c:v>159.4932</c:v>
                </c:pt>
                <c:pt idx="80">
                  <c:v>159.42590000000001</c:v>
                </c:pt>
                <c:pt idx="81">
                  <c:v>158.2603</c:v>
                </c:pt>
                <c:pt idx="82">
                  <c:v>159.24789999999999</c:v>
                </c:pt>
                <c:pt idx="83">
                  <c:v>160.5926</c:v>
                </c:pt>
                <c:pt idx="84">
                  <c:v>158.14529999999999</c:v>
                </c:pt>
                <c:pt idx="85">
                  <c:v>156.75960000000001</c:v>
                </c:pt>
                <c:pt idx="86">
                  <c:v>160.7713</c:v>
                </c:pt>
                <c:pt idx="87">
                  <c:v>157.0831</c:v>
                </c:pt>
                <c:pt idx="88">
                  <c:v>157.07329999999999</c:v>
                </c:pt>
                <c:pt idx="89">
                  <c:v>159.6027</c:v>
                </c:pt>
                <c:pt idx="90">
                  <c:v>157.11600000000001</c:v>
                </c:pt>
                <c:pt idx="91">
                  <c:v>155.4247</c:v>
                </c:pt>
                <c:pt idx="92">
                  <c:v>157.36689999999999</c:v>
                </c:pt>
                <c:pt idx="93">
                  <c:v>160.37700000000001</c:v>
                </c:pt>
                <c:pt idx="94">
                  <c:v>156.72839999999999</c:v>
                </c:pt>
                <c:pt idx="95">
                  <c:v>157.0831</c:v>
                </c:pt>
                <c:pt idx="96">
                  <c:v>158.42500000000001</c:v>
                </c:pt>
                <c:pt idx="97">
                  <c:v>159.6242</c:v>
                </c:pt>
                <c:pt idx="98">
                  <c:v>158.66480000000001</c:v>
                </c:pt>
                <c:pt idx="99">
                  <c:v>161.0309</c:v>
                </c:pt>
                <c:pt idx="100">
                  <c:v>157.0744</c:v>
                </c:pt>
                <c:pt idx="101">
                  <c:v>162.34360000000001</c:v>
                </c:pt>
                <c:pt idx="102">
                  <c:v>158.9855</c:v>
                </c:pt>
                <c:pt idx="103">
                  <c:v>157.88679999999999</c:v>
                </c:pt>
                <c:pt idx="104">
                  <c:v>158.22649999999999</c:v>
                </c:pt>
                <c:pt idx="105">
                  <c:v>157.05680000000001</c:v>
                </c:pt>
                <c:pt idx="106">
                  <c:v>160.49940000000001</c:v>
                </c:pt>
                <c:pt idx="107">
                  <c:v>157.9495</c:v>
                </c:pt>
                <c:pt idx="108">
                  <c:v>156.48990000000001</c:v>
                </c:pt>
                <c:pt idx="109">
                  <c:v>158.91759999999999</c:v>
                </c:pt>
                <c:pt idx="110">
                  <c:v>156.066</c:v>
                </c:pt>
                <c:pt idx="111">
                  <c:v>157.25360000000001</c:v>
                </c:pt>
                <c:pt idx="112">
                  <c:v>158.20240000000001</c:v>
                </c:pt>
                <c:pt idx="113">
                  <c:v>156.4804</c:v>
                </c:pt>
                <c:pt idx="114">
                  <c:v>158.71279999999999</c:v>
                </c:pt>
                <c:pt idx="115">
                  <c:v>159.5386</c:v>
                </c:pt>
                <c:pt idx="116">
                  <c:v>158.3425</c:v>
                </c:pt>
                <c:pt idx="117">
                  <c:v>156.92570000000001</c:v>
                </c:pt>
                <c:pt idx="118">
                  <c:v>157.72839999999999</c:v>
                </c:pt>
                <c:pt idx="119">
                  <c:v>155.01779999999999</c:v>
                </c:pt>
                <c:pt idx="120">
                  <c:v>154.9897</c:v>
                </c:pt>
                <c:pt idx="121">
                  <c:v>154.8356</c:v>
                </c:pt>
                <c:pt idx="122">
                  <c:v>159.54759999999999</c:v>
                </c:pt>
                <c:pt idx="123">
                  <c:v>157.89179999999999</c:v>
                </c:pt>
                <c:pt idx="124">
                  <c:v>158.68469999999999</c:v>
                </c:pt>
                <c:pt idx="125">
                  <c:v>159.05590000000001</c:v>
                </c:pt>
                <c:pt idx="126">
                  <c:v>158.19040000000001</c:v>
                </c:pt>
                <c:pt idx="127">
                  <c:v>156.91550000000001</c:v>
                </c:pt>
                <c:pt idx="128">
                  <c:v>155.7329</c:v>
                </c:pt>
                <c:pt idx="129">
                  <c:v>155.79560000000001</c:v>
                </c:pt>
                <c:pt idx="130">
                  <c:v>159.05869999999999</c:v>
                </c:pt>
                <c:pt idx="131">
                  <c:v>157.1601</c:v>
                </c:pt>
                <c:pt idx="132">
                  <c:v>156.40610000000001</c:v>
                </c:pt>
                <c:pt idx="133">
                  <c:v>155.5547</c:v>
                </c:pt>
                <c:pt idx="134">
                  <c:v>154.03720000000001</c:v>
                </c:pt>
                <c:pt idx="135">
                  <c:v>156.20650000000001</c:v>
                </c:pt>
                <c:pt idx="136">
                  <c:v>153.2363</c:v>
                </c:pt>
                <c:pt idx="137">
                  <c:v>160.54900000000001</c:v>
                </c:pt>
                <c:pt idx="138">
                  <c:v>157.57849999999999</c:v>
                </c:pt>
                <c:pt idx="139">
                  <c:v>157.2099</c:v>
                </c:pt>
                <c:pt idx="140">
                  <c:v>158.81399999999999</c:v>
                </c:pt>
                <c:pt idx="141">
                  <c:v>156.86179999999999</c:v>
                </c:pt>
                <c:pt idx="142">
                  <c:v>155.2413</c:v>
                </c:pt>
                <c:pt idx="143">
                  <c:v>163.32339999999999</c:v>
                </c:pt>
                <c:pt idx="144">
                  <c:v>156.8245</c:v>
                </c:pt>
                <c:pt idx="145">
                  <c:v>158.74639999999999</c:v>
                </c:pt>
                <c:pt idx="146">
                  <c:v>160.9015</c:v>
                </c:pt>
                <c:pt idx="147">
                  <c:v>157.8159</c:v>
                </c:pt>
                <c:pt idx="148">
                  <c:v>159.75620000000001</c:v>
                </c:pt>
                <c:pt idx="149">
                  <c:v>159.11959999999999</c:v>
                </c:pt>
                <c:pt idx="150">
                  <c:v>156.0976</c:v>
                </c:pt>
                <c:pt idx="151">
                  <c:v>155.9632</c:v>
                </c:pt>
                <c:pt idx="152">
                  <c:v>156.69829999999999</c:v>
                </c:pt>
                <c:pt idx="153">
                  <c:v>158.82069999999999</c:v>
                </c:pt>
                <c:pt idx="154">
                  <c:v>159.44229999999999</c:v>
                </c:pt>
                <c:pt idx="155">
                  <c:v>159.30410000000001</c:v>
                </c:pt>
                <c:pt idx="156">
                  <c:v>157.1412</c:v>
                </c:pt>
                <c:pt idx="157">
                  <c:v>158.0831</c:v>
                </c:pt>
                <c:pt idx="158">
                  <c:v>160.1558</c:v>
                </c:pt>
                <c:pt idx="159">
                  <c:v>158.61619999999999</c:v>
                </c:pt>
                <c:pt idx="160">
                  <c:v>157.3115</c:v>
                </c:pt>
                <c:pt idx="161">
                  <c:v>158.31970000000001</c:v>
                </c:pt>
                <c:pt idx="162">
                  <c:v>156.6387</c:v>
                </c:pt>
                <c:pt idx="163">
                  <c:v>157.9385</c:v>
                </c:pt>
                <c:pt idx="164">
                  <c:v>158.5746</c:v>
                </c:pt>
                <c:pt idx="165">
                  <c:v>156.1969</c:v>
                </c:pt>
                <c:pt idx="166">
                  <c:v>158.86240000000001</c:v>
                </c:pt>
                <c:pt idx="167">
                  <c:v>159.73750000000001</c:v>
                </c:pt>
                <c:pt idx="168">
                  <c:v>158.72890000000001</c:v>
                </c:pt>
                <c:pt idx="169">
                  <c:v>162.00800000000001</c:v>
                </c:pt>
                <c:pt idx="170">
                  <c:v>159.2021</c:v>
                </c:pt>
                <c:pt idx="171">
                  <c:v>158.31549999999999</c:v>
                </c:pt>
                <c:pt idx="172">
                  <c:v>160.42670000000001</c:v>
                </c:pt>
                <c:pt idx="173">
                  <c:v>156.7063</c:v>
                </c:pt>
                <c:pt idx="174">
                  <c:v>161.37889999999999</c:v>
                </c:pt>
                <c:pt idx="175">
                  <c:v>157.8674</c:v>
                </c:pt>
                <c:pt idx="176">
                  <c:v>161.3374</c:v>
                </c:pt>
                <c:pt idx="177">
                  <c:v>157.97069999999999</c:v>
                </c:pt>
                <c:pt idx="178">
                  <c:v>157.3263</c:v>
                </c:pt>
                <c:pt idx="179">
                  <c:v>157.14879999999999</c:v>
                </c:pt>
                <c:pt idx="180">
                  <c:v>159.42699999999999</c:v>
                </c:pt>
                <c:pt idx="181">
                  <c:v>158.27850000000001</c:v>
                </c:pt>
                <c:pt idx="182">
                  <c:v>163.47569999999999</c:v>
                </c:pt>
                <c:pt idx="183">
                  <c:v>160.8168</c:v>
                </c:pt>
                <c:pt idx="184">
                  <c:v>158.58500000000001</c:v>
                </c:pt>
                <c:pt idx="185">
                  <c:v>162.07730000000001</c:v>
                </c:pt>
                <c:pt idx="186">
                  <c:v>155.37780000000001</c:v>
                </c:pt>
                <c:pt idx="187">
                  <c:v>156.7979</c:v>
                </c:pt>
                <c:pt idx="188">
                  <c:v>161.87899999999999</c:v>
                </c:pt>
                <c:pt idx="189">
                  <c:v>160.59950000000001</c:v>
                </c:pt>
                <c:pt idx="190">
                  <c:v>162.18049999999999</c:v>
                </c:pt>
                <c:pt idx="191">
                  <c:v>160.99639999999999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633-49EF-8913-FD0E84430B56}"/>
            </c:ext>
          </c:extLst>
        </c:ser>
        <c:ser>
          <c:idx val="2"/>
          <c:order val="2"/>
          <c:tx>
            <c:strRef>
              <c:f>'PHL-PASA-3_Mixed Culture'!$BH$1</c:f>
              <c:strCache>
                <c:ptCount val="1"/>
                <c:pt idx="0">
                  <c:v>E03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Culture'!$BH$3:$BH$194</c:f>
              <c:numCache>
                <c:formatCode>General</c:formatCode>
                <c:ptCount val="192"/>
                <c:pt idx="0">
                  <c:v>104.6617</c:v>
                </c:pt>
                <c:pt idx="1">
                  <c:v>104.5842</c:v>
                </c:pt>
                <c:pt idx="2">
                  <c:v>107.1397</c:v>
                </c:pt>
                <c:pt idx="3">
                  <c:v>106.2196</c:v>
                </c:pt>
                <c:pt idx="4">
                  <c:v>105.23050000000001</c:v>
                </c:pt>
                <c:pt idx="5">
                  <c:v>106.849</c:v>
                </c:pt>
                <c:pt idx="6">
                  <c:v>107.8629</c:v>
                </c:pt>
                <c:pt idx="7">
                  <c:v>109.7497</c:v>
                </c:pt>
                <c:pt idx="8">
                  <c:v>107.5615</c:v>
                </c:pt>
                <c:pt idx="9">
                  <c:v>109.9893</c:v>
                </c:pt>
                <c:pt idx="10">
                  <c:v>111.3732</c:v>
                </c:pt>
                <c:pt idx="11">
                  <c:v>111.7987</c:v>
                </c:pt>
                <c:pt idx="12">
                  <c:v>107.0192</c:v>
                </c:pt>
                <c:pt idx="13">
                  <c:v>106.95780000000001</c:v>
                </c:pt>
                <c:pt idx="14">
                  <c:v>109.1874</c:v>
                </c:pt>
                <c:pt idx="15">
                  <c:v>107.9034</c:v>
                </c:pt>
                <c:pt idx="16">
                  <c:v>109.652</c:v>
                </c:pt>
                <c:pt idx="17">
                  <c:v>109.73520000000001</c:v>
                </c:pt>
                <c:pt idx="18">
                  <c:v>113.7752</c:v>
                </c:pt>
                <c:pt idx="19">
                  <c:v>113.40560000000001</c:v>
                </c:pt>
                <c:pt idx="20">
                  <c:v>114.9855</c:v>
                </c:pt>
                <c:pt idx="21">
                  <c:v>119.41840000000001</c:v>
                </c:pt>
                <c:pt idx="22">
                  <c:v>117.0044</c:v>
                </c:pt>
                <c:pt idx="23">
                  <c:v>115.26860000000001</c:v>
                </c:pt>
                <c:pt idx="24">
                  <c:v>116.82859999999999</c:v>
                </c:pt>
                <c:pt idx="25">
                  <c:v>114.9559</c:v>
                </c:pt>
                <c:pt idx="26">
                  <c:v>121.48350000000001</c:v>
                </c:pt>
                <c:pt idx="27">
                  <c:v>123.0986</c:v>
                </c:pt>
                <c:pt idx="28">
                  <c:v>123.56480000000001</c:v>
                </c:pt>
                <c:pt idx="29">
                  <c:v>120.0722</c:v>
                </c:pt>
                <c:pt idx="30">
                  <c:v>118.18</c:v>
                </c:pt>
                <c:pt idx="31">
                  <c:v>120.9953</c:v>
                </c:pt>
                <c:pt idx="32">
                  <c:v>117.7925</c:v>
                </c:pt>
                <c:pt idx="33">
                  <c:v>117.37260000000001</c:v>
                </c:pt>
                <c:pt idx="34">
                  <c:v>118.03319999999999</c:v>
                </c:pt>
                <c:pt idx="35">
                  <c:v>116.85129999999999</c:v>
                </c:pt>
                <c:pt idx="36">
                  <c:v>117.166</c:v>
                </c:pt>
                <c:pt idx="37">
                  <c:v>120.89060000000001</c:v>
                </c:pt>
                <c:pt idx="38">
                  <c:v>118.9307</c:v>
                </c:pt>
                <c:pt idx="39">
                  <c:v>119.1472</c:v>
                </c:pt>
                <c:pt idx="40">
                  <c:v>121.235</c:v>
                </c:pt>
                <c:pt idx="41">
                  <c:v>119.10039999999999</c:v>
                </c:pt>
                <c:pt idx="42">
                  <c:v>118.30500000000001</c:v>
                </c:pt>
                <c:pt idx="43">
                  <c:v>121.1636</c:v>
                </c:pt>
                <c:pt idx="44">
                  <c:v>119.36750000000001</c:v>
                </c:pt>
                <c:pt idx="45">
                  <c:v>119.961</c:v>
                </c:pt>
                <c:pt idx="46">
                  <c:v>118.87</c:v>
                </c:pt>
                <c:pt idx="47">
                  <c:v>119.5771</c:v>
                </c:pt>
                <c:pt idx="48">
                  <c:v>115.027</c:v>
                </c:pt>
                <c:pt idx="49">
                  <c:v>118.61360000000001</c:v>
                </c:pt>
                <c:pt idx="50">
                  <c:v>117.16549999999999</c:v>
                </c:pt>
                <c:pt idx="51">
                  <c:v>119.79219999999999</c:v>
                </c:pt>
                <c:pt idx="52">
                  <c:v>119.593</c:v>
                </c:pt>
                <c:pt idx="53">
                  <c:v>118.7456</c:v>
                </c:pt>
                <c:pt idx="54">
                  <c:v>119.63420000000001</c:v>
                </c:pt>
                <c:pt idx="55">
                  <c:v>118.61369999999999</c:v>
                </c:pt>
                <c:pt idx="56">
                  <c:v>121.87090000000001</c:v>
                </c:pt>
                <c:pt idx="57">
                  <c:v>118.66419999999999</c:v>
                </c:pt>
                <c:pt idx="58">
                  <c:v>120.91379999999999</c:v>
                </c:pt>
                <c:pt idx="59">
                  <c:v>120.4008</c:v>
                </c:pt>
                <c:pt idx="60">
                  <c:v>125.7377</c:v>
                </c:pt>
                <c:pt idx="61">
                  <c:v>123.93940000000001</c:v>
                </c:pt>
                <c:pt idx="62">
                  <c:v>126.8783</c:v>
                </c:pt>
                <c:pt idx="63">
                  <c:v>128.0925</c:v>
                </c:pt>
                <c:pt idx="64">
                  <c:v>131.5882</c:v>
                </c:pt>
                <c:pt idx="65">
                  <c:v>135.59559999999999</c:v>
                </c:pt>
                <c:pt idx="66">
                  <c:v>137.6704</c:v>
                </c:pt>
                <c:pt idx="67">
                  <c:v>137.905</c:v>
                </c:pt>
                <c:pt idx="68">
                  <c:v>142.96190000000001</c:v>
                </c:pt>
                <c:pt idx="69">
                  <c:v>143.95079999999999</c:v>
                </c:pt>
                <c:pt idx="70">
                  <c:v>148.15309999999999</c:v>
                </c:pt>
                <c:pt idx="71">
                  <c:v>149.23599999999999</c:v>
                </c:pt>
                <c:pt idx="72">
                  <c:v>153.51220000000001</c:v>
                </c:pt>
                <c:pt idx="73">
                  <c:v>153.40360000000001</c:v>
                </c:pt>
                <c:pt idx="74">
                  <c:v>153.5172</c:v>
                </c:pt>
                <c:pt idx="75">
                  <c:v>152.99440000000001</c:v>
                </c:pt>
                <c:pt idx="76">
                  <c:v>159.67939999999999</c:v>
                </c:pt>
                <c:pt idx="77">
                  <c:v>158.3707</c:v>
                </c:pt>
                <c:pt idx="78">
                  <c:v>157.18350000000001</c:v>
                </c:pt>
                <c:pt idx="79">
                  <c:v>161.17599999999999</c:v>
                </c:pt>
                <c:pt idx="80">
                  <c:v>161.44569999999999</c:v>
                </c:pt>
                <c:pt idx="81">
                  <c:v>161.5138</c:v>
                </c:pt>
                <c:pt idx="82">
                  <c:v>161.1277</c:v>
                </c:pt>
                <c:pt idx="83">
                  <c:v>160.3202</c:v>
                </c:pt>
                <c:pt idx="84">
                  <c:v>163.01070000000001</c:v>
                </c:pt>
                <c:pt idx="85">
                  <c:v>160.94239999999999</c:v>
                </c:pt>
                <c:pt idx="86">
                  <c:v>160.7184</c:v>
                </c:pt>
                <c:pt idx="87">
                  <c:v>160.9513</c:v>
                </c:pt>
                <c:pt idx="88">
                  <c:v>159.6258</c:v>
                </c:pt>
                <c:pt idx="89">
                  <c:v>163.73390000000001</c:v>
                </c:pt>
                <c:pt idx="90">
                  <c:v>162.57859999999999</c:v>
                </c:pt>
                <c:pt idx="91">
                  <c:v>162.48480000000001</c:v>
                </c:pt>
                <c:pt idx="92">
                  <c:v>159.7192</c:v>
                </c:pt>
                <c:pt idx="93">
                  <c:v>161.73410000000001</c:v>
                </c:pt>
                <c:pt idx="94">
                  <c:v>160.52459999999999</c:v>
                </c:pt>
                <c:pt idx="95">
                  <c:v>162.88570000000001</c:v>
                </c:pt>
                <c:pt idx="96">
                  <c:v>160.4222</c:v>
                </c:pt>
                <c:pt idx="97">
                  <c:v>162.71340000000001</c:v>
                </c:pt>
                <c:pt idx="98">
                  <c:v>161.4248</c:v>
                </c:pt>
                <c:pt idx="99">
                  <c:v>164.0651</c:v>
                </c:pt>
                <c:pt idx="100">
                  <c:v>160.66470000000001</c:v>
                </c:pt>
                <c:pt idx="101">
                  <c:v>162.98759999999999</c:v>
                </c:pt>
                <c:pt idx="102">
                  <c:v>165.2543</c:v>
                </c:pt>
                <c:pt idx="103">
                  <c:v>164.0967</c:v>
                </c:pt>
                <c:pt idx="104">
                  <c:v>165.7841</c:v>
                </c:pt>
                <c:pt idx="105">
                  <c:v>165.1541</c:v>
                </c:pt>
                <c:pt idx="106">
                  <c:v>165.80330000000001</c:v>
                </c:pt>
                <c:pt idx="107">
                  <c:v>163.22559999999999</c:v>
                </c:pt>
                <c:pt idx="108">
                  <c:v>166.92259999999999</c:v>
                </c:pt>
                <c:pt idx="109">
                  <c:v>167.1567</c:v>
                </c:pt>
                <c:pt idx="110">
                  <c:v>165.45089999999999</c:v>
                </c:pt>
                <c:pt idx="111">
                  <c:v>166.47210000000001</c:v>
                </c:pt>
                <c:pt idx="112">
                  <c:v>164.0916</c:v>
                </c:pt>
                <c:pt idx="113">
                  <c:v>164.1703</c:v>
                </c:pt>
                <c:pt idx="114">
                  <c:v>162.3125</c:v>
                </c:pt>
                <c:pt idx="115">
                  <c:v>162.4751</c:v>
                </c:pt>
                <c:pt idx="116">
                  <c:v>164.96680000000001</c:v>
                </c:pt>
                <c:pt idx="117">
                  <c:v>162.63730000000001</c:v>
                </c:pt>
                <c:pt idx="118">
                  <c:v>168.2893</c:v>
                </c:pt>
                <c:pt idx="119">
                  <c:v>169.6405</c:v>
                </c:pt>
                <c:pt idx="120">
                  <c:v>165.89019999999999</c:v>
                </c:pt>
                <c:pt idx="121">
                  <c:v>166.3202</c:v>
                </c:pt>
                <c:pt idx="122">
                  <c:v>167.3451</c:v>
                </c:pt>
                <c:pt idx="123">
                  <c:v>164.0796</c:v>
                </c:pt>
                <c:pt idx="124">
                  <c:v>168.55680000000001</c:v>
                </c:pt>
                <c:pt idx="125">
                  <c:v>165.15520000000001</c:v>
                </c:pt>
                <c:pt idx="126">
                  <c:v>166.34209999999999</c:v>
                </c:pt>
                <c:pt idx="127">
                  <c:v>165.3082</c:v>
                </c:pt>
                <c:pt idx="128">
                  <c:v>159.86660000000001</c:v>
                </c:pt>
                <c:pt idx="129">
                  <c:v>161.98240000000001</c:v>
                </c:pt>
                <c:pt idx="130">
                  <c:v>166.92580000000001</c:v>
                </c:pt>
                <c:pt idx="131">
                  <c:v>166.01410000000001</c:v>
                </c:pt>
                <c:pt idx="132">
                  <c:v>166.14619999999999</c:v>
                </c:pt>
                <c:pt idx="133">
                  <c:v>165.09010000000001</c:v>
                </c:pt>
                <c:pt idx="134">
                  <c:v>167.2261</c:v>
                </c:pt>
                <c:pt idx="135">
                  <c:v>165.31800000000001</c:v>
                </c:pt>
                <c:pt idx="136">
                  <c:v>165.04560000000001</c:v>
                </c:pt>
                <c:pt idx="137">
                  <c:v>161.858</c:v>
                </c:pt>
                <c:pt idx="138">
                  <c:v>163.12270000000001</c:v>
                </c:pt>
                <c:pt idx="139">
                  <c:v>166.4408</c:v>
                </c:pt>
                <c:pt idx="140">
                  <c:v>166.84559999999999</c:v>
                </c:pt>
                <c:pt idx="141">
                  <c:v>164.9332</c:v>
                </c:pt>
                <c:pt idx="142">
                  <c:v>164.50710000000001</c:v>
                </c:pt>
                <c:pt idx="143">
                  <c:v>164.92930000000001</c:v>
                </c:pt>
                <c:pt idx="144">
                  <c:v>164.87979999999999</c:v>
                </c:pt>
                <c:pt idx="145">
                  <c:v>166.4915</c:v>
                </c:pt>
                <c:pt idx="146">
                  <c:v>163.6003</c:v>
                </c:pt>
                <c:pt idx="147">
                  <c:v>162.4657</c:v>
                </c:pt>
                <c:pt idx="148">
                  <c:v>164.89570000000001</c:v>
                </c:pt>
                <c:pt idx="149">
                  <c:v>162.28049999999999</c:v>
                </c:pt>
                <c:pt idx="150">
                  <c:v>163.5334</c:v>
                </c:pt>
                <c:pt idx="151">
                  <c:v>164.28020000000001</c:v>
                </c:pt>
                <c:pt idx="152">
                  <c:v>163.8021</c:v>
                </c:pt>
                <c:pt idx="153">
                  <c:v>165.75729999999999</c:v>
                </c:pt>
                <c:pt idx="154">
                  <c:v>166.18020000000001</c:v>
                </c:pt>
                <c:pt idx="155">
                  <c:v>166.8578</c:v>
                </c:pt>
                <c:pt idx="156">
                  <c:v>166.0444</c:v>
                </c:pt>
                <c:pt idx="157">
                  <c:v>160.9855</c:v>
                </c:pt>
                <c:pt idx="158">
                  <c:v>166.69579999999999</c:v>
                </c:pt>
                <c:pt idx="159">
                  <c:v>160.37909999999999</c:v>
                </c:pt>
                <c:pt idx="160">
                  <c:v>164.94550000000001</c:v>
                </c:pt>
                <c:pt idx="161">
                  <c:v>162.96440000000001</c:v>
                </c:pt>
                <c:pt idx="162">
                  <c:v>165.83090000000001</c:v>
                </c:pt>
                <c:pt idx="163">
                  <c:v>169.25020000000001</c:v>
                </c:pt>
                <c:pt idx="164">
                  <c:v>165.13570000000001</c:v>
                </c:pt>
                <c:pt idx="165">
                  <c:v>163.02010000000001</c:v>
                </c:pt>
                <c:pt idx="166">
                  <c:v>163.29810000000001</c:v>
                </c:pt>
                <c:pt idx="167">
                  <c:v>165.65119999999999</c:v>
                </c:pt>
                <c:pt idx="168">
                  <c:v>165.74510000000001</c:v>
                </c:pt>
                <c:pt idx="169">
                  <c:v>161.4966</c:v>
                </c:pt>
                <c:pt idx="170">
                  <c:v>164.95140000000001</c:v>
                </c:pt>
                <c:pt idx="171">
                  <c:v>163.67019999999999</c:v>
                </c:pt>
                <c:pt idx="172">
                  <c:v>164.3083</c:v>
                </c:pt>
                <c:pt idx="173">
                  <c:v>161.35159999999999</c:v>
                </c:pt>
                <c:pt idx="174">
                  <c:v>168.25239999999999</c:v>
                </c:pt>
                <c:pt idx="175">
                  <c:v>163.71950000000001</c:v>
                </c:pt>
                <c:pt idx="176">
                  <c:v>163.26400000000001</c:v>
                </c:pt>
                <c:pt idx="177">
                  <c:v>160.86840000000001</c:v>
                </c:pt>
                <c:pt idx="178">
                  <c:v>163.19120000000001</c:v>
                </c:pt>
                <c:pt idx="179">
                  <c:v>161.3184</c:v>
                </c:pt>
                <c:pt idx="180">
                  <c:v>161.53550000000001</c:v>
                </c:pt>
                <c:pt idx="181">
                  <c:v>162.9325</c:v>
                </c:pt>
                <c:pt idx="182">
                  <c:v>161.9752</c:v>
                </c:pt>
                <c:pt idx="183">
                  <c:v>162.6241</c:v>
                </c:pt>
                <c:pt idx="184">
                  <c:v>163.06049999999999</c:v>
                </c:pt>
                <c:pt idx="185">
                  <c:v>164.75530000000001</c:v>
                </c:pt>
                <c:pt idx="186">
                  <c:v>166.8049</c:v>
                </c:pt>
                <c:pt idx="187">
                  <c:v>164.0488</c:v>
                </c:pt>
                <c:pt idx="188">
                  <c:v>166.62430000000001</c:v>
                </c:pt>
                <c:pt idx="189">
                  <c:v>165.1337</c:v>
                </c:pt>
                <c:pt idx="190">
                  <c:v>167.22810000000001</c:v>
                </c:pt>
                <c:pt idx="191">
                  <c:v>162.4066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633-49EF-8913-FD0E84430B56}"/>
            </c:ext>
          </c:extLst>
        </c:ser>
        <c:ser>
          <c:idx val="3"/>
          <c:order val="3"/>
          <c:tx>
            <c:strRef>
              <c:f>'PHL-PASA-3_Mixed Culture'!$BI$1</c:f>
              <c:strCache>
                <c:ptCount val="1"/>
                <c:pt idx="0">
                  <c:v>E04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Culture'!$BI$3:$BI$194</c:f>
              <c:numCache>
                <c:formatCode>General</c:formatCode>
                <c:ptCount val="192"/>
                <c:pt idx="0">
                  <c:v>107.0544</c:v>
                </c:pt>
                <c:pt idx="1">
                  <c:v>105.4166</c:v>
                </c:pt>
                <c:pt idx="2">
                  <c:v>102.8526</c:v>
                </c:pt>
                <c:pt idx="3">
                  <c:v>104.45350000000001</c:v>
                </c:pt>
                <c:pt idx="4">
                  <c:v>106.03319999999999</c:v>
                </c:pt>
                <c:pt idx="5">
                  <c:v>109.84229999999999</c:v>
                </c:pt>
                <c:pt idx="6">
                  <c:v>108.78570000000001</c:v>
                </c:pt>
                <c:pt idx="7">
                  <c:v>111.46250000000001</c:v>
                </c:pt>
                <c:pt idx="8">
                  <c:v>112.1994</c:v>
                </c:pt>
                <c:pt idx="9">
                  <c:v>111.89790000000001</c:v>
                </c:pt>
                <c:pt idx="10">
                  <c:v>112.63930000000001</c:v>
                </c:pt>
                <c:pt idx="11">
                  <c:v>111.86020000000001</c:v>
                </c:pt>
                <c:pt idx="12">
                  <c:v>108.5996</c:v>
                </c:pt>
                <c:pt idx="13">
                  <c:v>109.60769999999999</c:v>
                </c:pt>
                <c:pt idx="14">
                  <c:v>110.9743</c:v>
                </c:pt>
                <c:pt idx="15">
                  <c:v>110.6571</c:v>
                </c:pt>
                <c:pt idx="16">
                  <c:v>111.2101</c:v>
                </c:pt>
                <c:pt idx="17">
                  <c:v>113.51519999999999</c:v>
                </c:pt>
                <c:pt idx="18">
                  <c:v>112.9838</c:v>
                </c:pt>
                <c:pt idx="19">
                  <c:v>112.1875</c:v>
                </c:pt>
                <c:pt idx="20">
                  <c:v>113.1572</c:v>
                </c:pt>
                <c:pt idx="21">
                  <c:v>118.3434</c:v>
                </c:pt>
                <c:pt idx="22">
                  <c:v>116.6104</c:v>
                </c:pt>
                <c:pt idx="23">
                  <c:v>118.94199999999999</c:v>
                </c:pt>
                <c:pt idx="24">
                  <c:v>122.0703</c:v>
                </c:pt>
                <c:pt idx="25">
                  <c:v>121.7333</c:v>
                </c:pt>
                <c:pt idx="26">
                  <c:v>123.58199999999999</c:v>
                </c:pt>
                <c:pt idx="27">
                  <c:v>121.8805</c:v>
                </c:pt>
                <c:pt idx="28">
                  <c:v>119.6795</c:v>
                </c:pt>
                <c:pt idx="29">
                  <c:v>125.2765</c:v>
                </c:pt>
                <c:pt idx="30">
                  <c:v>123.8216</c:v>
                </c:pt>
                <c:pt idx="31">
                  <c:v>123.14449999999999</c:v>
                </c:pt>
                <c:pt idx="32">
                  <c:v>125.5652</c:v>
                </c:pt>
                <c:pt idx="33">
                  <c:v>119.7529</c:v>
                </c:pt>
                <c:pt idx="34">
                  <c:v>122.527</c:v>
                </c:pt>
                <c:pt idx="35">
                  <c:v>122.3372</c:v>
                </c:pt>
                <c:pt idx="36">
                  <c:v>121.6156</c:v>
                </c:pt>
                <c:pt idx="37">
                  <c:v>122.3862</c:v>
                </c:pt>
                <c:pt idx="38">
                  <c:v>119.41930000000001</c:v>
                </c:pt>
                <c:pt idx="39">
                  <c:v>120.81140000000001</c:v>
                </c:pt>
                <c:pt idx="40">
                  <c:v>122.7253</c:v>
                </c:pt>
                <c:pt idx="41">
                  <c:v>118.38760000000001</c:v>
                </c:pt>
                <c:pt idx="42">
                  <c:v>120.2642</c:v>
                </c:pt>
                <c:pt idx="43">
                  <c:v>119.0206</c:v>
                </c:pt>
                <c:pt idx="44">
                  <c:v>122.0532</c:v>
                </c:pt>
                <c:pt idx="45">
                  <c:v>120.94119999999999</c:v>
                </c:pt>
                <c:pt idx="46">
                  <c:v>120.3416</c:v>
                </c:pt>
                <c:pt idx="47">
                  <c:v>116.7011</c:v>
                </c:pt>
                <c:pt idx="48">
                  <c:v>119.5073</c:v>
                </c:pt>
                <c:pt idx="49">
                  <c:v>123.0068</c:v>
                </c:pt>
                <c:pt idx="50">
                  <c:v>122.7383</c:v>
                </c:pt>
                <c:pt idx="51">
                  <c:v>119.6062</c:v>
                </c:pt>
                <c:pt idx="52">
                  <c:v>120.47629999999999</c:v>
                </c:pt>
                <c:pt idx="53">
                  <c:v>122.84869999999999</c:v>
                </c:pt>
                <c:pt idx="54">
                  <c:v>120.7389</c:v>
                </c:pt>
                <c:pt idx="55">
                  <c:v>122.32210000000001</c:v>
                </c:pt>
                <c:pt idx="56">
                  <c:v>122.7435</c:v>
                </c:pt>
                <c:pt idx="57">
                  <c:v>124.072</c:v>
                </c:pt>
                <c:pt idx="58">
                  <c:v>125.1777</c:v>
                </c:pt>
                <c:pt idx="59">
                  <c:v>117.6741</c:v>
                </c:pt>
                <c:pt idx="60">
                  <c:v>125.1152</c:v>
                </c:pt>
                <c:pt idx="61">
                  <c:v>121.41800000000001</c:v>
                </c:pt>
                <c:pt idx="62">
                  <c:v>121.91849999999999</c:v>
                </c:pt>
                <c:pt idx="63">
                  <c:v>127.2187</c:v>
                </c:pt>
                <c:pt idx="64">
                  <c:v>129.07640000000001</c:v>
                </c:pt>
                <c:pt idx="65">
                  <c:v>122.53449999999999</c:v>
                </c:pt>
                <c:pt idx="66">
                  <c:v>122.00020000000001</c:v>
                </c:pt>
                <c:pt idx="67">
                  <c:v>130.42789999999999</c:v>
                </c:pt>
                <c:pt idx="68">
                  <c:v>129.226</c:v>
                </c:pt>
                <c:pt idx="69">
                  <c:v>132.84809999999999</c:v>
                </c:pt>
                <c:pt idx="70">
                  <c:v>121.8327</c:v>
                </c:pt>
                <c:pt idx="71">
                  <c:v>134.8169</c:v>
                </c:pt>
                <c:pt idx="72">
                  <c:v>134.3811</c:v>
                </c:pt>
                <c:pt idx="73">
                  <c:v>139.6542</c:v>
                </c:pt>
                <c:pt idx="74">
                  <c:v>136.3049</c:v>
                </c:pt>
                <c:pt idx="75">
                  <c:v>140.96899999999999</c:v>
                </c:pt>
                <c:pt idx="76">
                  <c:v>145.0341</c:v>
                </c:pt>
                <c:pt idx="77">
                  <c:v>148.21459999999999</c:v>
                </c:pt>
                <c:pt idx="78">
                  <c:v>154.935</c:v>
                </c:pt>
                <c:pt idx="79">
                  <c:v>158.29830000000001</c:v>
                </c:pt>
                <c:pt idx="80">
                  <c:v>152.00309999999999</c:v>
                </c:pt>
                <c:pt idx="81">
                  <c:v>157.9547</c:v>
                </c:pt>
                <c:pt idx="82">
                  <c:v>159.57159999999999</c:v>
                </c:pt>
                <c:pt idx="83">
                  <c:v>156.9871</c:v>
                </c:pt>
                <c:pt idx="84">
                  <c:v>157.4478</c:v>
                </c:pt>
                <c:pt idx="85">
                  <c:v>166.6497</c:v>
                </c:pt>
                <c:pt idx="86">
                  <c:v>163.042</c:v>
                </c:pt>
                <c:pt idx="87">
                  <c:v>158.21109999999999</c:v>
                </c:pt>
                <c:pt idx="88">
                  <c:v>161.2756</c:v>
                </c:pt>
                <c:pt idx="89">
                  <c:v>160.86689999999999</c:v>
                </c:pt>
                <c:pt idx="90">
                  <c:v>164.1995</c:v>
                </c:pt>
                <c:pt idx="91">
                  <c:v>168.39359999999999</c:v>
                </c:pt>
                <c:pt idx="92">
                  <c:v>159.9332</c:v>
                </c:pt>
                <c:pt idx="93">
                  <c:v>163.53360000000001</c:v>
                </c:pt>
                <c:pt idx="94">
                  <c:v>160.4512</c:v>
                </c:pt>
                <c:pt idx="95">
                  <c:v>168.3656</c:v>
                </c:pt>
                <c:pt idx="96">
                  <c:v>167.13460000000001</c:v>
                </c:pt>
                <c:pt idx="97">
                  <c:v>168.53210000000001</c:v>
                </c:pt>
                <c:pt idx="98">
                  <c:v>162.2568</c:v>
                </c:pt>
                <c:pt idx="99">
                  <c:v>167.5806</c:v>
                </c:pt>
                <c:pt idx="100">
                  <c:v>167.24950000000001</c:v>
                </c:pt>
                <c:pt idx="101">
                  <c:v>165.46039999999999</c:v>
                </c:pt>
                <c:pt idx="102">
                  <c:v>166.0264</c:v>
                </c:pt>
                <c:pt idx="103">
                  <c:v>162.40270000000001</c:v>
                </c:pt>
                <c:pt idx="104">
                  <c:v>167.0266</c:v>
                </c:pt>
                <c:pt idx="105">
                  <c:v>164.79159999999999</c:v>
                </c:pt>
                <c:pt idx="106">
                  <c:v>166.66919999999999</c:v>
                </c:pt>
                <c:pt idx="107">
                  <c:v>164.6035</c:v>
                </c:pt>
                <c:pt idx="108">
                  <c:v>162.06989999999999</c:v>
                </c:pt>
                <c:pt idx="109">
                  <c:v>162.75</c:v>
                </c:pt>
                <c:pt idx="110">
                  <c:v>157.68360000000001</c:v>
                </c:pt>
                <c:pt idx="111">
                  <c:v>164.494</c:v>
                </c:pt>
                <c:pt idx="112">
                  <c:v>165.0539</c:v>
                </c:pt>
                <c:pt idx="113">
                  <c:v>166.61359999999999</c:v>
                </c:pt>
                <c:pt idx="114">
                  <c:v>164.71209999999999</c:v>
                </c:pt>
                <c:pt idx="115">
                  <c:v>170.32419999999999</c:v>
                </c:pt>
                <c:pt idx="116">
                  <c:v>164.71010000000001</c:v>
                </c:pt>
                <c:pt idx="117">
                  <c:v>163.63470000000001</c:v>
                </c:pt>
                <c:pt idx="118">
                  <c:v>162.07230000000001</c:v>
                </c:pt>
                <c:pt idx="119">
                  <c:v>167.46080000000001</c:v>
                </c:pt>
                <c:pt idx="120">
                  <c:v>166.33529999999999</c:v>
                </c:pt>
                <c:pt idx="121">
                  <c:v>158.89949999999999</c:v>
                </c:pt>
                <c:pt idx="122">
                  <c:v>165.899</c:v>
                </c:pt>
                <c:pt idx="123">
                  <c:v>159.47890000000001</c:v>
                </c:pt>
                <c:pt idx="124">
                  <c:v>166.3192</c:v>
                </c:pt>
                <c:pt idx="125">
                  <c:v>165.4829</c:v>
                </c:pt>
                <c:pt idx="126">
                  <c:v>162.52610000000001</c:v>
                </c:pt>
                <c:pt idx="127">
                  <c:v>165.7955</c:v>
                </c:pt>
                <c:pt idx="128">
                  <c:v>164.1936</c:v>
                </c:pt>
                <c:pt idx="129">
                  <c:v>163.4735</c:v>
                </c:pt>
                <c:pt idx="130">
                  <c:v>164.96109999999999</c:v>
                </c:pt>
                <c:pt idx="131">
                  <c:v>163.97749999999999</c:v>
                </c:pt>
                <c:pt idx="132">
                  <c:v>164.73140000000001</c:v>
                </c:pt>
                <c:pt idx="133">
                  <c:v>163.333</c:v>
                </c:pt>
                <c:pt idx="134">
                  <c:v>165.44589999999999</c:v>
                </c:pt>
                <c:pt idx="135">
                  <c:v>167.3323</c:v>
                </c:pt>
                <c:pt idx="136">
                  <c:v>159.62209999999999</c:v>
                </c:pt>
                <c:pt idx="137">
                  <c:v>163.97</c:v>
                </c:pt>
                <c:pt idx="138">
                  <c:v>165.85050000000001</c:v>
                </c:pt>
                <c:pt idx="139">
                  <c:v>163.02010000000001</c:v>
                </c:pt>
                <c:pt idx="140">
                  <c:v>166.46190000000001</c:v>
                </c:pt>
                <c:pt idx="141">
                  <c:v>165.22020000000001</c:v>
                </c:pt>
                <c:pt idx="142">
                  <c:v>167.4547</c:v>
                </c:pt>
                <c:pt idx="143">
                  <c:v>162.9897</c:v>
                </c:pt>
                <c:pt idx="144">
                  <c:v>165.2817</c:v>
                </c:pt>
                <c:pt idx="145">
                  <c:v>166.589</c:v>
                </c:pt>
                <c:pt idx="146">
                  <c:v>166.29929999999999</c:v>
                </c:pt>
                <c:pt idx="147">
                  <c:v>164.16560000000001</c:v>
                </c:pt>
                <c:pt idx="148">
                  <c:v>156.3321</c:v>
                </c:pt>
                <c:pt idx="149">
                  <c:v>162.4982</c:v>
                </c:pt>
                <c:pt idx="150">
                  <c:v>165.07230000000001</c:v>
                </c:pt>
                <c:pt idx="151">
                  <c:v>161.9992</c:v>
                </c:pt>
                <c:pt idx="152">
                  <c:v>162.78569999999999</c:v>
                </c:pt>
                <c:pt idx="153">
                  <c:v>161.62809999999999</c:v>
                </c:pt>
                <c:pt idx="154">
                  <c:v>162.96440000000001</c:v>
                </c:pt>
                <c:pt idx="155">
                  <c:v>164.83340000000001</c:v>
                </c:pt>
                <c:pt idx="156">
                  <c:v>160.88460000000001</c:v>
                </c:pt>
                <c:pt idx="157">
                  <c:v>166.47329999999999</c:v>
                </c:pt>
                <c:pt idx="158">
                  <c:v>167.61500000000001</c:v>
                </c:pt>
                <c:pt idx="159">
                  <c:v>165.95050000000001</c:v>
                </c:pt>
                <c:pt idx="160">
                  <c:v>164.37729999999999</c:v>
                </c:pt>
                <c:pt idx="161">
                  <c:v>165.14949999999999</c:v>
                </c:pt>
                <c:pt idx="162">
                  <c:v>167.79220000000001</c:v>
                </c:pt>
                <c:pt idx="163">
                  <c:v>162.06530000000001</c:v>
                </c:pt>
                <c:pt idx="164">
                  <c:v>167.69900000000001</c:v>
                </c:pt>
                <c:pt idx="165">
                  <c:v>158.88630000000001</c:v>
                </c:pt>
                <c:pt idx="166">
                  <c:v>164.75380000000001</c:v>
                </c:pt>
                <c:pt idx="167">
                  <c:v>166.35579999999999</c:v>
                </c:pt>
                <c:pt idx="168">
                  <c:v>167.06389999999999</c:v>
                </c:pt>
                <c:pt idx="169">
                  <c:v>161.87</c:v>
                </c:pt>
                <c:pt idx="170">
                  <c:v>168.6764</c:v>
                </c:pt>
                <c:pt idx="171">
                  <c:v>166.22800000000001</c:v>
                </c:pt>
                <c:pt idx="172">
                  <c:v>169.05369999999999</c:v>
                </c:pt>
                <c:pt idx="173">
                  <c:v>166.6782</c:v>
                </c:pt>
                <c:pt idx="174">
                  <c:v>164.34889999999999</c:v>
                </c:pt>
                <c:pt idx="175">
                  <c:v>169.2354</c:v>
                </c:pt>
                <c:pt idx="176">
                  <c:v>168.78989999999999</c:v>
                </c:pt>
                <c:pt idx="177">
                  <c:v>167.39150000000001</c:v>
                </c:pt>
                <c:pt idx="178">
                  <c:v>165.85079999999999</c:v>
                </c:pt>
                <c:pt idx="179">
                  <c:v>165.35820000000001</c:v>
                </c:pt>
                <c:pt idx="180">
                  <c:v>166.3262</c:v>
                </c:pt>
                <c:pt idx="181">
                  <c:v>164.15369999999999</c:v>
                </c:pt>
                <c:pt idx="182">
                  <c:v>164.6875</c:v>
                </c:pt>
                <c:pt idx="183">
                  <c:v>168.95</c:v>
                </c:pt>
                <c:pt idx="184">
                  <c:v>168.81710000000001</c:v>
                </c:pt>
                <c:pt idx="185">
                  <c:v>168.0598</c:v>
                </c:pt>
                <c:pt idx="186">
                  <c:v>161.661</c:v>
                </c:pt>
                <c:pt idx="187">
                  <c:v>167.05539999999999</c:v>
                </c:pt>
                <c:pt idx="188">
                  <c:v>163.05109999999999</c:v>
                </c:pt>
                <c:pt idx="189">
                  <c:v>171.4862</c:v>
                </c:pt>
                <c:pt idx="190">
                  <c:v>170.8203</c:v>
                </c:pt>
                <c:pt idx="191">
                  <c:v>171.76939999999999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633-49EF-8913-FD0E84430B56}"/>
            </c:ext>
          </c:extLst>
        </c:ser>
        <c:ser>
          <c:idx val="5"/>
          <c:order val="5"/>
          <c:tx>
            <c:strRef>
              <c:f>'PHL-PASA-3_Mixed Culture'!$BK$1</c:f>
              <c:strCache>
                <c:ptCount val="1"/>
                <c:pt idx="0">
                  <c:v>E06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Culture'!$BK$3:$BK$194</c:f>
              <c:numCache>
                <c:formatCode>General</c:formatCode>
                <c:ptCount val="192"/>
                <c:pt idx="0">
                  <c:v>104.5868</c:v>
                </c:pt>
                <c:pt idx="1">
                  <c:v>99.003200000000007</c:v>
                </c:pt>
                <c:pt idx="2">
                  <c:v>106.05070000000001</c:v>
                </c:pt>
                <c:pt idx="3">
                  <c:v>104.6588</c:v>
                </c:pt>
                <c:pt idx="4">
                  <c:v>106.3575</c:v>
                </c:pt>
                <c:pt idx="5">
                  <c:v>106.43819999999999</c:v>
                </c:pt>
                <c:pt idx="6">
                  <c:v>105.1379</c:v>
                </c:pt>
                <c:pt idx="7">
                  <c:v>107.13800000000001</c:v>
                </c:pt>
                <c:pt idx="8">
                  <c:v>105.1883</c:v>
                </c:pt>
                <c:pt idx="9">
                  <c:v>108.7835</c:v>
                </c:pt>
                <c:pt idx="10">
                  <c:v>111.2621</c:v>
                </c:pt>
                <c:pt idx="11">
                  <c:v>106.4431</c:v>
                </c:pt>
                <c:pt idx="12">
                  <c:v>100.5361</c:v>
                </c:pt>
                <c:pt idx="13">
                  <c:v>103.4156</c:v>
                </c:pt>
                <c:pt idx="14">
                  <c:v>107.5431</c:v>
                </c:pt>
                <c:pt idx="15">
                  <c:v>104.6662</c:v>
                </c:pt>
                <c:pt idx="16">
                  <c:v>105.12</c:v>
                </c:pt>
                <c:pt idx="17">
                  <c:v>106.15300000000001</c:v>
                </c:pt>
                <c:pt idx="18">
                  <c:v>108.03789999999999</c:v>
                </c:pt>
                <c:pt idx="19">
                  <c:v>112.2861</c:v>
                </c:pt>
                <c:pt idx="20">
                  <c:v>108.8276</c:v>
                </c:pt>
                <c:pt idx="21">
                  <c:v>111.8728</c:v>
                </c:pt>
                <c:pt idx="22">
                  <c:v>111.4744</c:v>
                </c:pt>
                <c:pt idx="23">
                  <c:v>112.9128</c:v>
                </c:pt>
                <c:pt idx="24">
                  <c:v>112.4884</c:v>
                </c:pt>
                <c:pt idx="25">
                  <c:v>115.22069999999999</c:v>
                </c:pt>
                <c:pt idx="26">
                  <c:v>120.1917</c:v>
                </c:pt>
                <c:pt idx="27">
                  <c:v>118.2398</c:v>
                </c:pt>
                <c:pt idx="28">
                  <c:v>115.93899999999999</c:v>
                </c:pt>
                <c:pt idx="29">
                  <c:v>113.9346</c:v>
                </c:pt>
                <c:pt idx="30">
                  <c:v>118.7312</c:v>
                </c:pt>
                <c:pt idx="31">
                  <c:v>118.0253</c:v>
                </c:pt>
                <c:pt idx="32">
                  <c:v>114.6631</c:v>
                </c:pt>
                <c:pt idx="33">
                  <c:v>115.4945</c:v>
                </c:pt>
                <c:pt idx="34">
                  <c:v>116.8708</c:v>
                </c:pt>
                <c:pt idx="35">
                  <c:v>113.3909</c:v>
                </c:pt>
                <c:pt idx="36">
                  <c:v>113.71169999999999</c:v>
                </c:pt>
                <c:pt idx="37">
                  <c:v>116.0879</c:v>
                </c:pt>
                <c:pt idx="38">
                  <c:v>113.8471</c:v>
                </c:pt>
                <c:pt idx="39">
                  <c:v>112.3505</c:v>
                </c:pt>
                <c:pt idx="40">
                  <c:v>115.0829</c:v>
                </c:pt>
                <c:pt idx="41">
                  <c:v>112.8929</c:v>
                </c:pt>
                <c:pt idx="42">
                  <c:v>110.06229999999999</c:v>
                </c:pt>
                <c:pt idx="43">
                  <c:v>112.4432</c:v>
                </c:pt>
                <c:pt idx="44">
                  <c:v>115.9383</c:v>
                </c:pt>
                <c:pt idx="45">
                  <c:v>112.3827</c:v>
                </c:pt>
                <c:pt idx="46">
                  <c:v>116.69029999999999</c:v>
                </c:pt>
                <c:pt idx="47">
                  <c:v>112.676</c:v>
                </c:pt>
                <c:pt idx="48">
                  <c:v>110.87220000000001</c:v>
                </c:pt>
                <c:pt idx="49">
                  <c:v>113.35469999999999</c:v>
                </c:pt>
                <c:pt idx="50">
                  <c:v>114.7443</c:v>
                </c:pt>
                <c:pt idx="51">
                  <c:v>113.2599</c:v>
                </c:pt>
                <c:pt idx="52">
                  <c:v>112.3613</c:v>
                </c:pt>
                <c:pt idx="53">
                  <c:v>114.6585</c:v>
                </c:pt>
                <c:pt idx="54">
                  <c:v>115.21899999999999</c:v>
                </c:pt>
                <c:pt idx="55">
                  <c:v>117.9629</c:v>
                </c:pt>
                <c:pt idx="56">
                  <c:v>116.2221</c:v>
                </c:pt>
                <c:pt idx="57">
                  <c:v>117.5069</c:v>
                </c:pt>
                <c:pt idx="58">
                  <c:v>115.4444</c:v>
                </c:pt>
                <c:pt idx="59">
                  <c:v>117.4059</c:v>
                </c:pt>
                <c:pt idx="60">
                  <c:v>116.9474</c:v>
                </c:pt>
                <c:pt idx="61">
                  <c:v>116.83</c:v>
                </c:pt>
                <c:pt idx="62">
                  <c:v>118.16849999999999</c:v>
                </c:pt>
                <c:pt idx="63">
                  <c:v>117.8877</c:v>
                </c:pt>
                <c:pt idx="64">
                  <c:v>117.2578</c:v>
                </c:pt>
                <c:pt idx="65">
                  <c:v>116.2787</c:v>
                </c:pt>
                <c:pt idx="66">
                  <c:v>115.2912</c:v>
                </c:pt>
                <c:pt idx="67">
                  <c:v>117.76300000000001</c:v>
                </c:pt>
                <c:pt idx="68">
                  <c:v>118.70829999999999</c:v>
                </c:pt>
                <c:pt idx="69">
                  <c:v>119.8366</c:v>
                </c:pt>
                <c:pt idx="70">
                  <c:v>113.6345</c:v>
                </c:pt>
                <c:pt idx="71">
                  <c:v>121.2966</c:v>
                </c:pt>
                <c:pt idx="72">
                  <c:v>116.2567</c:v>
                </c:pt>
                <c:pt idx="73">
                  <c:v>123.2107</c:v>
                </c:pt>
                <c:pt idx="74">
                  <c:v>122.67789999999999</c:v>
                </c:pt>
                <c:pt idx="75">
                  <c:v>131.0958</c:v>
                </c:pt>
                <c:pt idx="76">
                  <c:v>137.3783</c:v>
                </c:pt>
                <c:pt idx="77">
                  <c:v>144.1157</c:v>
                </c:pt>
                <c:pt idx="78">
                  <c:v>150.2097</c:v>
                </c:pt>
                <c:pt idx="79">
                  <c:v>159.33529999999999</c:v>
                </c:pt>
                <c:pt idx="80">
                  <c:v>158.30549999999999</c:v>
                </c:pt>
                <c:pt idx="81">
                  <c:v>165.0264</c:v>
                </c:pt>
                <c:pt idx="82">
                  <c:v>164.90819999999999</c:v>
                </c:pt>
                <c:pt idx="83">
                  <c:v>161.02010000000001</c:v>
                </c:pt>
                <c:pt idx="84">
                  <c:v>161.88669999999999</c:v>
                </c:pt>
                <c:pt idx="85">
                  <c:v>160.9487</c:v>
                </c:pt>
                <c:pt idx="86">
                  <c:v>162.5847</c:v>
                </c:pt>
                <c:pt idx="87">
                  <c:v>162.15719999999999</c:v>
                </c:pt>
                <c:pt idx="88">
                  <c:v>160.3201</c:v>
                </c:pt>
                <c:pt idx="89">
                  <c:v>162.6661</c:v>
                </c:pt>
                <c:pt idx="90">
                  <c:v>161.48929999999999</c:v>
                </c:pt>
                <c:pt idx="91">
                  <c:v>158.07820000000001</c:v>
                </c:pt>
                <c:pt idx="92">
                  <c:v>158.7397</c:v>
                </c:pt>
                <c:pt idx="93">
                  <c:v>155.9359</c:v>
                </c:pt>
                <c:pt idx="94">
                  <c:v>158.369</c:v>
                </c:pt>
                <c:pt idx="95">
                  <c:v>157.61269999999999</c:v>
                </c:pt>
                <c:pt idx="96">
                  <c:v>156.59200000000001</c:v>
                </c:pt>
                <c:pt idx="97">
                  <c:v>160.02760000000001</c:v>
                </c:pt>
                <c:pt idx="98">
                  <c:v>159.9691</c:v>
                </c:pt>
                <c:pt idx="99">
                  <c:v>157.49690000000001</c:v>
                </c:pt>
                <c:pt idx="100">
                  <c:v>159.25360000000001</c:v>
                </c:pt>
                <c:pt idx="101">
                  <c:v>159.76390000000001</c:v>
                </c:pt>
                <c:pt idx="102">
                  <c:v>157.7055</c:v>
                </c:pt>
                <c:pt idx="103">
                  <c:v>158.5889</c:v>
                </c:pt>
                <c:pt idx="104">
                  <c:v>161.0746</c:v>
                </c:pt>
                <c:pt idx="105">
                  <c:v>156.90020000000001</c:v>
                </c:pt>
                <c:pt idx="106">
                  <c:v>159.7407</c:v>
                </c:pt>
                <c:pt idx="107">
                  <c:v>160.25630000000001</c:v>
                </c:pt>
                <c:pt idx="108">
                  <c:v>158.18369999999999</c:v>
                </c:pt>
                <c:pt idx="109">
                  <c:v>157.14230000000001</c:v>
                </c:pt>
                <c:pt idx="110">
                  <c:v>159.9905</c:v>
                </c:pt>
                <c:pt idx="111">
                  <c:v>159.9588</c:v>
                </c:pt>
                <c:pt idx="112">
                  <c:v>159.06989999999999</c:v>
                </c:pt>
                <c:pt idx="113">
                  <c:v>155.9297</c:v>
                </c:pt>
                <c:pt idx="114">
                  <c:v>155.30609999999999</c:v>
                </c:pt>
                <c:pt idx="115">
                  <c:v>160.69900000000001</c:v>
                </c:pt>
                <c:pt idx="116">
                  <c:v>159.22040000000001</c:v>
                </c:pt>
                <c:pt idx="117">
                  <c:v>157.74870000000001</c:v>
                </c:pt>
                <c:pt idx="118">
                  <c:v>153.8871</c:v>
                </c:pt>
                <c:pt idx="119">
                  <c:v>156.18790000000001</c:v>
                </c:pt>
                <c:pt idx="120">
                  <c:v>159.8134</c:v>
                </c:pt>
                <c:pt idx="121">
                  <c:v>157.11320000000001</c:v>
                </c:pt>
                <c:pt idx="122">
                  <c:v>161.40710000000001</c:v>
                </c:pt>
                <c:pt idx="123">
                  <c:v>154.9067</c:v>
                </c:pt>
                <c:pt idx="124">
                  <c:v>160.792</c:v>
                </c:pt>
                <c:pt idx="125">
                  <c:v>157.39439999999999</c:v>
                </c:pt>
                <c:pt idx="126">
                  <c:v>154.0804</c:v>
                </c:pt>
                <c:pt idx="127">
                  <c:v>154.9742</c:v>
                </c:pt>
                <c:pt idx="128">
                  <c:v>157.58920000000001</c:v>
                </c:pt>
                <c:pt idx="129">
                  <c:v>157.94</c:v>
                </c:pt>
                <c:pt idx="130">
                  <c:v>160.21559999999999</c:v>
                </c:pt>
                <c:pt idx="131">
                  <c:v>157.995</c:v>
                </c:pt>
                <c:pt idx="132">
                  <c:v>154.03030000000001</c:v>
                </c:pt>
                <c:pt idx="133">
                  <c:v>159.04349999999999</c:v>
                </c:pt>
                <c:pt idx="134">
                  <c:v>158.67609999999999</c:v>
                </c:pt>
                <c:pt idx="135">
                  <c:v>159.42160000000001</c:v>
                </c:pt>
                <c:pt idx="136">
                  <c:v>152.3664</c:v>
                </c:pt>
                <c:pt idx="137">
                  <c:v>154.64619999999999</c:v>
                </c:pt>
                <c:pt idx="138">
                  <c:v>159.547</c:v>
                </c:pt>
                <c:pt idx="139">
                  <c:v>157.20419999999999</c:v>
                </c:pt>
                <c:pt idx="140">
                  <c:v>161.61330000000001</c:v>
                </c:pt>
                <c:pt idx="141">
                  <c:v>158.56469999999999</c:v>
                </c:pt>
                <c:pt idx="142">
                  <c:v>159.2105</c:v>
                </c:pt>
                <c:pt idx="143">
                  <c:v>158.6191</c:v>
                </c:pt>
                <c:pt idx="144">
                  <c:v>159.90530000000001</c:v>
                </c:pt>
                <c:pt idx="145">
                  <c:v>153.95480000000001</c:v>
                </c:pt>
                <c:pt idx="146">
                  <c:v>155.81139999999999</c:v>
                </c:pt>
                <c:pt idx="147">
                  <c:v>162.0574</c:v>
                </c:pt>
                <c:pt idx="148">
                  <c:v>156.18879999999999</c:v>
                </c:pt>
                <c:pt idx="149">
                  <c:v>156.2063</c:v>
                </c:pt>
                <c:pt idx="150">
                  <c:v>156.90629999999999</c:v>
                </c:pt>
                <c:pt idx="151">
                  <c:v>158.7938</c:v>
                </c:pt>
                <c:pt idx="152">
                  <c:v>161.6694</c:v>
                </c:pt>
                <c:pt idx="153">
                  <c:v>155.75479999999999</c:v>
                </c:pt>
                <c:pt idx="154">
                  <c:v>157.35329999999999</c:v>
                </c:pt>
                <c:pt idx="155">
                  <c:v>159.05330000000001</c:v>
                </c:pt>
                <c:pt idx="156">
                  <c:v>157.0754</c:v>
                </c:pt>
                <c:pt idx="157">
                  <c:v>159.52600000000001</c:v>
                </c:pt>
                <c:pt idx="158">
                  <c:v>159.75</c:v>
                </c:pt>
                <c:pt idx="159">
                  <c:v>157.9716</c:v>
                </c:pt>
                <c:pt idx="160">
                  <c:v>155.773</c:v>
                </c:pt>
                <c:pt idx="161">
                  <c:v>158.1892</c:v>
                </c:pt>
                <c:pt idx="162">
                  <c:v>158.61089999999999</c:v>
                </c:pt>
                <c:pt idx="163">
                  <c:v>155.76349999999999</c:v>
                </c:pt>
                <c:pt idx="164">
                  <c:v>160.30420000000001</c:v>
                </c:pt>
                <c:pt idx="165">
                  <c:v>158.70269999999999</c:v>
                </c:pt>
                <c:pt idx="166">
                  <c:v>157.9716</c:v>
                </c:pt>
                <c:pt idx="167">
                  <c:v>158.09270000000001</c:v>
                </c:pt>
                <c:pt idx="168">
                  <c:v>161.63720000000001</c:v>
                </c:pt>
                <c:pt idx="169">
                  <c:v>160.22810000000001</c:v>
                </c:pt>
                <c:pt idx="170">
                  <c:v>163.09780000000001</c:v>
                </c:pt>
                <c:pt idx="171">
                  <c:v>164.59610000000001</c:v>
                </c:pt>
                <c:pt idx="172">
                  <c:v>162.18879999999999</c:v>
                </c:pt>
                <c:pt idx="173">
                  <c:v>160.83340000000001</c:v>
                </c:pt>
                <c:pt idx="174">
                  <c:v>157.49600000000001</c:v>
                </c:pt>
                <c:pt idx="175">
                  <c:v>161.76929999999999</c:v>
                </c:pt>
                <c:pt idx="176">
                  <c:v>163.852</c:v>
                </c:pt>
                <c:pt idx="177">
                  <c:v>164.84180000000001</c:v>
                </c:pt>
                <c:pt idx="178">
                  <c:v>158.56469999999999</c:v>
                </c:pt>
                <c:pt idx="179">
                  <c:v>164.68979999999999</c:v>
                </c:pt>
                <c:pt idx="180">
                  <c:v>162.84110000000001</c:v>
                </c:pt>
                <c:pt idx="181">
                  <c:v>162.33330000000001</c:v>
                </c:pt>
                <c:pt idx="182">
                  <c:v>159.59899999999999</c:v>
                </c:pt>
                <c:pt idx="183">
                  <c:v>166.09520000000001</c:v>
                </c:pt>
                <c:pt idx="184">
                  <c:v>163.95410000000001</c:v>
                </c:pt>
                <c:pt idx="185">
                  <c:v>165.4188</c:v>
                </c:pt>
                <c:pt idx="186">
                  <c:v>158.84229999999999</c:v>
                </c:pt>
                <c:pt idx="187">
                  <c:v>163.28880000000001</c:v>
                </c:pt>
                <c:pt idx="188">
                  <c:v>164.18170000000001</c:v>
                </c:pt>
                <c:pt idx="189">
                  <c:v>167.447</c:v>
                </c:pt>
                <c:pt idx="190">
                  <c:v>167.0566</c:v>
                </c:pt>
                <c:pt idx="191">
                  <c:v>165.49449999999999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633-49EF-8913-FD0E84430B56}"/>
            </c:ext>
          </c:extLst>
        </c:ser>
        <c:ser>
          <c:idx val="6"/>
          <c:order val="6"/>
          <c:tx>
            <c:strRef>
              <c:f>'PHL-PASA-3_Mixed Culture'!$BL$1</c:f>
              <c:strCache>
                <c:ptCount val="1"/>
                <c:pt idx="0">
                  <c:v>E07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Culture'!$BL$3:$BL$194</c:f>
              <c:numCache>
                <c:formatCode>General</c:formatCode>
                <c:ptCount val="192"/>
                <c:pt idx="0">
                  <c:v>103.934</c:v>
                </c:pt>
                <c:pt idx="1">
                  <c:v>104.9156</c:v>
                </c:pt>
                <c:pt idx="2">
                  <c:v>103.4353</c:v>
                </c:pt>
                <c:pt idx="3">
                  <c:v>105.7974</c:v>
                </c:pt>
                <c:pt idx="4">
                  <c:v>105.51519999999999</c:v>
                </c:pt>
                <c:pt idx="5">
                  <c:v>107.29300000000001</c:v>
                </c:pt>
                <c:pt idx="6">
                  <c:v>103.5938</c:v>
                </c:pt>
                <c:pt idx="7">
                  <c:v>110.0759</c:v>
                </c:pt>
                <c:pt idx="8">
                  <c:v>109.0647</c:v>
                </c:pt>
                <c:pt idx="9">
                  <c:v>109.4465</c:v>
                </c:pt>
                <c:pt idx="10">
                  <c:v>109.7829</c:v>
                </c:pt>
                <c:pt idx="11">
                  <c:v>106.648</c:v>
                </c:pt>
                <c:pt idx="12">
                  <c:v>107.7606</c:v>
                </c:pt>
                <c:pt idx="13">
                  <c:v>108.65860000000001</c:v>
                </c:pt>
                <c:pt idx="14">
                  <c:v>108.44799999999999</c:v>
                </c:pt>
                <c:pt idx="15">
                  <c:v>106.9586</c:v>
                </c:pt>
                <c:pt idx="16">
                  <c:v>107.1283</c:v>
                </c:pt>
                <c:pt idx="17">
                  <c:v>107.12569999999999</c:v>
                </c:pt>
                <c:pt idx="18">
                  <c:v>105.9319</c:v>
                </c:pt>
                <c:pt idx="19">
                  <c:v>111.99639999999999</c:v>
                </c:pt>
                <c:pt idx="20">
                  <c:v>112.761</c:v>
                </c:pt>
                <c:pt idx="21">
                  <c:v>113.47239999999999</c:v>
                </c:pt>
                <c:pt idx="22">
                  <c:v>108.3263</c:v>
                </c:pt>
                <c:pt idx="23">
                  <c:v>114.4554</c:v>
                </c:pt>
                <c:pt idx="24">
                  <c:v>118.18380000000001</c:v>
                </c:pt>
                <c:pt idx="25">
                  <c:v>116.25409999999999</c:v>
                </c:pt>
                <c:pt idx="26">
                  <c:v>118.94</c:v>
                </c:pt>
                <c:pt idx="27">
                  <c:v>117.27379999999999</c:v>
                </c:pt>
                <c:pt idx="28">
                  <c:v>116.28449999999999</c:v>
                </c:pt>
                <c:pt idx="29">
                  <c:v>117.6384</c:v>
                </c:pt>
                <c:pt idx="30">
                  <c:v>117.92959999999999</c:v>
                </c:pt>
                <c:pt idx="31">
                  <c:v>118.2637</c:v>
                </c:pt>
                <c:pt idx="32">
                  <c:v>116.9563</c:v>
                </c:pt>
                <c:pt idx="33">
                  <c:v>115.1134</c:v>
                </c:pt>
                <c:pt idx="34">
                  <c:v>116.4592</c:v>
                </c:pt>
                <c:pt idx="35">
                  <c:v>117.7015</c:v>
                </c:pt>
                <c:pt idx="36">
                  <c:v>117.12260000000001</c:v>
                </c:pt>
                <c:pt idx="37">
                  <c:v>121.44450000000001</c:v>
                </c:pt>
                <c:pt idx="38">
                  <c:v>116.5885</c:v>
                </c:pt>
                <c:pt idx="39">
                  <c:v>119.976</c:v>
                </c:pt>
                <c:pt idx="40">
                  <c:v>117.6157</c:v>
                </c:pt>
                <c:pt idx="41">
                  <c:v>117.5839</c:v>
                </c:pt>
                <c:pt idx="42">
                  <c:v>118.419</c:v>
                </c:pt>
                <c:pt idx="43">
                  <c:v>122.4593</c:v>
                </c:pt>
                <c:pt idx="44">
                  <c:v>118.9456</c:v>
                </c:pt>
                <c:pt idx="45">
                  <c:v>118.76519999999999</c:v>
                </c:pt>
                <c:pt idx="46">
                  <c:v>120.55370000000001</c:v>
                </c:pt>
                <c:pt idx="47">
                  <c:v>116.821</c:v>
                </c:pt>
                <c:pt idx="48">
                  <c:v>115.95780000000001</c:v>
                </c:pt>
                <c:pt idx="49">
                  <c:v>119.92959999999999</c:v>
                </c:pt>
                <c:pt idx="50">
                  <c:v>119.5005</c:v>
                </c:pt>
                <c:pt idx="51">
                  <c:v>119.4588</c:v>
                </c:pt>
                <c:pt idx="52">
                  <c:v>118.1208</c:v>
                </c:pt>
                <c:pt idx="53">
                  <c:v>118.7607</c:v>
                </c:pt>
                <c:pt idx="54">
                  <c:v>117.6915</c:v>
                </c:pt>
                <c:pt idx="55">
                  <c:v>115.76</c:v>
                </c:pt>
                <c:pt idx="56">
                  <c:v>120.9449</c:v>
                </c:pt>
                <c:pt idx="57">
                  <c:v>120.7388</c:v>
                </c:pt>
                <c:pt idx="58">
                  <c:v>124.1776</c:v>
                </c:pt>
                <c:pt idx="59">
                  <c:v>116.20489999999999</c:v>
                </c:pt>
                <c:pt idx="60">
                  <c:v>120.85420000000001</c:v>
                </c:pt>
                <c:pt idx="61">
                  <c:v>122.3623</c:v>
                </c:pt>
                <c:pt idx="62">
                  <c:v>119.3861</c:v>
                </c:pt>
                <c:pt idx="63">
                  <c:v>122.0712</c:v>
                </c:pt>
                <c:pt idx="64">
                  <c:v>120.9974</c:v>
                </c:pt>
                <c:pt idx="65">
                  <c:v>117.6782</c:v>
                </c:pt>
                <c:pt idx="66">
                  <c:v>118.28060000000001</c:v>
                </c:pt>
                <c:pt idx="67">
                  <c:v>122.50409999999999</c:v>
                </c:pt>
                <c:pt idx="68">
                  <c:v>118.8629</c:v>
                </c:pt>
                <c:pt idx="69">
                  <c:v>122.64960000000001</c:v>
                </c:pt>
                <c:pt idx="70">
                  <c:v>120.09180000000001</c:v>
                </c:pt>
                <c:pt idx="71">
                  <c:v>122.73350000000001</c:v>
                </c:pt>
                <c:pt idx="72">
                  <c:v>118.6425</c:v>
                </c:pt>
                <c:pt idx="73">
                  <c:v>124.48090000000001</c:v>
                </c:pt>
                <c:pt idx="74">
                  <c:v>122.7739</c:v>
                </c:pt>
                <c:pt idx="75">
                  <c:v>123.3938</c:v>
                </c:pt>
                <c:pt idx="76">
                  <c:v>123.29049999999999</c:v>
                </c:pt>
                <c:pt idx="77">
                  <c:v>120.3522</c:v>
                </c:pt>
                <c:pt idx="78">
                  <c:v>123.5664</c:v>
                </c:pt>
                <c:pt idx="79">
                  <c:v>124.4323</c:v>
                </c:pt>
                <c:pt idx="80">
                  <c:v>123.8891</c:v>
                </c:pt>
                <c:pt idx="81">
                  <c:v>125.2804</c:v>
                </c:pt>
                <c:pt idx="82">
                  <c:v>128.096</c:v>
                </c:pt>
                <c:pt idx="83">
                  <c:v>124.3903</c:v>
                </c:pt>
                <c:pt idx="84">
                  <c:v>127.15989999999999</c:v>
                </c:pt>
                <c:pt idx="85">
                  <c:v>131.4393</c:v>
                </c:pt>
                <c:pt idx="86">
                  <c:v>132.42859999999999</c:v>
                </c:pt>
                <c:pt idx="87">
                  <c:v>132.57839999999999</c:v>
                </c:pt>
                <c:pt idx="88">
                  <c:v>136.9306</c:v>
                </c:pt>
                <c:pt idx="89">
                  <c:v>136.78120000000001</c:v>
                </c:pt>
                <c:pt idx="90">
                  <c:v>141.2302</c:v>
                </c:pt>
                <c:pt idx="91">
                  <c:v>143.5368</c:v>
                </c:pt>
                <c:pt idx="92">
                  <c:v>137.6052</c:v>
                </c:pt>
                <c:pt idx="93">
                  <c:v>143.98249999999999</c:v>
                </c:pt>
                <c:pt idx="94">
                  <c:v>146.23009999999999</c:v>
                </c:pt>
                <c:pt idx="95">
                  <c:v>149.70849999999999</c:v>
                </c:pt>
                <c:pt idx="96">
                  <c:v>143.87010000000001</c:v>
                </c:pt>
                <c:pt idx="97">
                  <c:v>147.53</c:v>
                </c:pt>
                <c:pt idx="98">
                  <c:v>150.24440000000001</c:v>
                </c:pt>
                <c:pt idx="99">
                  <c:v>150.82509999999999</c:v>
                </c:pt>
                <c:pt idx="100">
                  <c:v>149.64279999999999</c:v>
                </c:pt>
                <c:pt idx="101">
                  <c:v>152.60329999999999</c:v>
                </c:pt>
                <c:pt idx="102">
                  <c:v>150.5641</c:v>
                </c:pt>
                <c:pt idx="103">
                  <c:v>150.46209999999999</c:v>
                </c:pt>
                <c:pt idx="104">
                  <c:v>156.12270000000001</c:v>
                </c:pt>
                <c:pt idx="105">
                  <c:v>150.90979999999999</c:v>
                </c:pt>
                <c:pt idx="106">
                  <c:v>152.7517</c:v>
                </c:pt>
                <c:pt idx="107">
                  <c:v>153.8038</c:v>
                </c:pt>
                <c:pt idx="108">
                  <c:v>154.26560000000001</c:v>
                </c:pt>
                <c:pt idx="109">
                  <c:v>150.0377</c:v>
                </c:pt>
                <c:pt idx="110">
                  <c:v>155.03729999999999</c:v>
                </c:pt>
                <c:pt idx="111">
                  <c:v>155.0581</c:v>
                </c:pt>
                <c:pt idx="112">
                  <c:v>158.06800000000001</c:v>
                </c:pt>
                <c:pt idx="113">
                  <c:v>151.84970000000001</c:v>
                </c:pt>
                <c:pt idx="114">
                  <c:v>155.58500000000001</c:v>
                </c:pt>
                <c:pt idx="115">
                  <c:v>159.43620000000001</c:v>
                </c:pt>
                <c:pt idx="116">
                  <c:v>152.8366</c:v>
                </c:pt>
                <c:pt idx="117">
                  <c:v>155.7663</c:v>
                </c:pt>
                <c:pt idx="118">
                  <c:v>152.76179999999999</c:v>
                </c:pt>
                <c:pt idx="119">
                  <c:v>159.14250000000001</c:v>
                </c:pt>
                <c:pt idx="120">
                  <c:v>154.54580000000001</c:v>
                </c:pt>
                <c:pt idx="121">
                  <c:v>154.63820000000001</c:v>
                </c:pt>
                <c:pt idx="122">
                  <c:v>154.65039999999999</c:v>
                </c:pt>
                <c:pt idx="123">
                  <c:v>152.86770000000001</c:v>
                </c:pt>
                <c:pt idx="124">
                  <c:v>158.9863</c:v>
                </c:pt>
                <c:pt idx="125">
                  <c:v>154.50069999999999</c:v>
                </c:pt>
                <c:pt idx="126">
                  <c:v>151.10319999999999</c:v>
                </c:pt>
                <c:pt idx="127">
                  <c:v>154.01820000000001</c:v>
                </c:pt>
                <c:pt idx="128">
                  <c:v>153.5009</c:v>
                </c:pt>
                <c:pt idx="129">
                  <c:v>154.96289999999999</c:v>
                </c:pt>
                <c:pt idx="130">
                  <c:v>158.2731</c:v>
                </c:pt>
                <c:pt idx="131">
                  <c:v>155.10550000000001</c:v>
                </c:pt>
                <c:pt idx="132">
                  <c:v>157.36199999999999</c:v>
                </c:pt>
                <c:pt idx="133">
                  <c:v>159.11279999999999</c:v>
                </c:pt>
                <c:pt idx="134">
                  <c:v>154.8579</c:v>
                </c:pt>
                <c:pt idx="135">
                  <c:v>153.56610000000001</c:v>
                </c:pt>
                <c:pt idx="136">
                  <c:v>152.82550000000001</c:v>
                </c:pt>
                <c:pt idx="137">
                  <c:v>155.56370000000001</c:v>
                </c:pt>
                <c:pt idx="138">
                  <c:v>156.76509999999999</c:v>
                </c:pt>
                <c:pt idx="139">
                  <c:v>159.2045</c:v>
                </c:pt>
                <c:pt idx="140">
                  <c:v>158.0677</c:v>
                </c:pt>
                <c:pt idx="141">
                  <c:v>153.91980000000001</c:v>
                </c:pt>
                <c:pt idx="142">
                  <c:v>156.02760000000001</c:v>
                </c:pt>
                <c:pt idx="143">
                  <c:v>156.4804</c:v>
                </c:pt>
                <c:pt idx="144">
                  <c:v>154.5428</c:v>
                </c:pt>
                <c:pt idx="145">
                  <c:v>156.50489999999999</c:v>
                </c:pt>
                <c:pt idx="146">
                  <c:v>156.2319</c:v>
                </c:pt>
                <c:pt idx="147">
                  <c:v>154.70849999999999</c:v>
                </c:pt>
                <c:pt idx="148">
                  <c:v>157.74080000000001</c:v>
                </c:pt>
                <c:pt idx="149">
                  <c:v>156.91759999999999</c:v>
                </c:pt>
                <c:pt idx="150">
                  <c:v>160.93469999999999</c:v>
                </c:pt>
                <c:pt idx="151">
                  <c:v>153.29159999999999</c:v>
                </c:pt>
                <c:pt idx="152">
                  <c:v>159.49170000000001</c:v>
                </c:pt>
                <c:pt idx="153">
                  <c:v>154.0737</c:v>
                </c:pt>
                <c:pt idx="154">
                  <c:v>155.96520000000001</c:v>
                </c:pt>
                <c:pt idx="155">
                  <c:v>158.54660000000001</c:v>
                </c:pt>
                <c:pt idx="156">
                  <c:v>153.37690000000001</c:v>
                </c:pt>
                <c:pt idx="157">
                  <c:v>157.61089999999999</c:v>
                </c:pt>
                <c:pt idx="158">
                  <c:v>157.6138</c:v>
                </c:pt>
                <c:pt idx="159">
                  <c:v>153.17420000000001</c:v>
                </c:pt>
                <c:pt idx="160">
                  <c:v>156.89359999999999</c:v>
                </c:pt>
                <c:pt idx="161">
                  <c:v>155.01820000000001</c:v>
                </c:pt>
                <c:pt idx="162">
                  <c:v>160.93510000000001</c:v>
                </c:pt>
                <c:pt idx="163">
                  <c:v>155.94130000000001</c:v>
                </c:pt>
                <c:pt idx="164">
                  <c:v>158.79730000000001</c:v>
                </c:pt>
                <c:pt idx="165">
                  <c:v>150.9847</c:v>
                </c:pt>
                <c:pt idx="166">
                  <c:v>154.14250000000001</c:v>
                </c:pt>
                <c:pt idx="167">
                  <c:v>158.93860000000001</c:v>
                </c:pt>
                <c:pt idx="168">
                  <c:v>157.1919</c:v>
                </c:pt>
                <c:pt idx="169">
                  <c:v>157.56700000000001</c:v>
                </c:pt>
                <c:pt idx="170">
                  <c:v>156.90170000000001</c:v>
                </c:pt>
                <c:pt idx="171">
                  <c:v>155.56209999999999</c:v>
                </c:pt>
                <c:pt idx="172">
                  <c:v>158.3338</c:v>
                </c:pt>
                <c:pt idx="173">
                  <c:v>159.4384</c:v>
                </c:pt>
                <c:pt idx="174">
                  <c:v>155.21279999999999</c:v>
                </c:pt>
                <c:pt idx="175">
                  <c:v>154.19649999999999</c:v>
                </c:pt>
                <c:pt idx="176">
                  <c:v>160.15940000000001</c:v>
                </c:pt>
                <c:pt idx="177">
                  <c:v>153.39840000000001</c:v>
                </c:pt>
                <c:pt idx="178">
                  <c:v>156.21809999999999</c:v>
                </c:pt>
                <c:pt idx="179">
                  <c:v>155.06620000000001</c:v>
                </c:pt>
                <c:pt idx="180">
                  <c:v>156.03290000000001</c:v>
                </c:pt>
                <c:pt idx="181">
                  <c:v>157.42959999999999</c:v>
                </c:pt>
                <c:pt idx="182">
                  <c:v>155.5462</c:v>
                </c:pt>
                <c:pt idx="183">
                  <c:v>151.81059999999999</c:v>
                </c:pt>
                <c:pt idx="184">
                  <c:v>154.13239999999999</c:v>
                </c:pt>
                <c:pt idx="185">
                  <c:v>155.1396</c:v>
                </c:pt>
                <c:pt idx="186">
                  <c:v>155.01669999999999</c:v>
                </c:pt>
                <c:pt idx="187">
                  <c:v>156.02199999999999</c:v>
                </c:pt>
                <c:pt idx="188">
                  <c:v>153.31649999999999</c:v>
                </c:pt>
                <c:pt idx="189">
                  <c:v>158.86580000000001</c:v>
                </c:pt>
                <c:pt idx="190">
                  <c:v>152.97380000000001</c:v>
                </c:pt>
                <c:pt idx="191">
                  <c:v>155.03729999999999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633-49EF-8913-FD0E84430B56}"/>
            </c:ext>
          </c:extLst>
        </c:ser>
        <c:ser>
          <c:idx val="7"/>
          <c:order val="7"/>
          <c:tx>
            <c:strRef>
              <c:f>'PHL-PASA-3_Mixed Culture'!$BM$1</c:f>
              <c:strCache>
                <c:ptCount val="1"/>
                <c:pt idx="0">
                  <c:v>E08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Culture'!$BM$3:$BM$194</c:f>
              <c:numCache>
                <c:formatCode>General</c:formatCode>
                <c:ptCount val="192"/>
                <c:pt idx="0">
                  <c:v>105.8082</c:v>
                </c:pt>
                <c:pt idx="1">
                  <c:v>107.59520000000001</c:v>
                </c:pt>
                <c:pt idx="2">
                  <c:v>106.0462</c:v>
                </c:pt>
                <c:pt idx="3">
                  <c:v>107.3074</c:v>
                </c:pt>
                <c:pt idx="4">
                  <c:v>110.39190000000001</c:v>
                </c:pt>
                <c:pt idx="5">
                  <c:v>109.884</c:v>
                </c:pt>
                <c:pt idx="6">
                  <c:v>110.30459999999999</c:v>
                </c:pt>
                <c:pt idx="7">
                  <c:v>110.7439</c:v>
                </c:pt>
                <c:pt idx="8">
                  <c:v>107.8896</c:v>
                </c:pt>
                <c:pt idx="9">
                  <c:v>108.1728</c:v>
                </c:pt>
                <c:pt idx="10">
                  <c:v>109.51300000000001</c:v>
                </c:pt>
                <c:pt idx="11">
                  <c:v>108.2437</c:v>
                </c:pt>
                <c:pt idx="12">
                  <c:v>103.2761</c:v>
                </c:pt>
                <c:pt idx="13">
                  <c:v>108.8079</c:v>
                </c:pt>
                <c:pt idx="14">
                  <c:v>109.2345</c:v>
                </c:pt>
                <c:pt idx="15">
                  <c:v>108.81010000000001</c:v>
                </c:pt>
                <c:pt idx="16">
                  <c:v>107.86279999999999</c:v>
                </c:pt>
                <c:pt idx="17">
                  <c:v>108.30670000000001</c:v>
                </c:pt>
                <c:pt idx="18">
                  <c:v>112.4654</c:v>
                </c:pt>
                <c:pt idx="19">
                  <c:v>117.3349</c:v>
                </c:pt>
                <c:pt idx="20">
                  <c:v>114.5264</c:v>
                </c:pt>
                <c:pt idx="21">
                  <c:v>117.82989999999999</c:v>
                </c:pt>
                <c:pt idx="22">
                  <c:v>123.26649999999999</c:v>
                </c:pt>
                <c:pt idx="23">
                  <c:v>120.39279999999999</c:v>
                </c:pt>
                <c:pt idx="24">
                  <c:v>123.33110000000001</c:v>
                </c:pt>
                <c:pt idx="25">
                  <c:v>120.2076</c:v>
                </c:pt>
                <c:pt idx="26">
                  <c:v>124.2962</c:v>
                </c:pt>
                <c:pt idx="27">
                  <c:v>123.2107</c:v>
                </c:pt>
                <c:pt idx="28">
                  <c:v>123.0471</c:v>
                </c:pt>
                <c:pt idx="29">
                  <c:v>126.6874</c:v>
                </c:pt>
                <c:pt idx="30">
                  <c:v>122.8942</c:v>
                </c:pt>
                <c:pt idx="31">
                  <c:v>122.7901</c:v>
                </c:pt>
                <c:pt idx="32">
                  <c:v>123.25830000000001</c:v>
                </c:pt>
                <c:pt idx="33">
                  <c:v>120.5941</c:v>
                </c:pt>
                <c:pt idx="34">
                  <c:v>117.491</c:v>
                </c:pt>
                <c:pt idx="35">
                  <c:v>118.8972</c:v>
                </c:pt>
                <c:pt idx="36">
                  <c:v>119.83320000000001</c:v>
                </c:pt>
                <c:pt idx="37">
                  <c:v>121.0535</c:v>
                </c:pt>
                <c:pt idx="38">
                  <c:v>120.313</c:v>
                </c:pt>
                <c:pt idx="39">
                  <c:v>119.27630000000001</c:v>
                </c:pt>
                <c:pt idx="40">
                  <c:v>119.7534</c:v>
                </c:pt>
                <c:pt idx="41">
                  <c:v>118.4115</c:v>
                </c:pt>
                <c:pt idx="42">
                  <c:v>119.4395</c:v>
                </c:pt>
                <c:pt idx="43">
                  <c:v>116.16330000000001</c:v>
                </c:pt>
                <c:pt idx="44">
                  <c:v>117.2345</c:v>
                </c:pt>
                <c:pt idx="45">
                  <c:v>119.8045</c:v>
                </c:pt>
                <c:pt idx="46">
                  <c:v>120.4641</c:v>
                </c:pt>
                <c:pt idx="47">
                  <c:v>118.71120000000001</c:v>
                </c:pt>
                <c:pt idx="48">
                  <c:v>119.30419999999999</c:v>
                </c:pt>
                <c:pt idx="49">
                  <c:v>124.3809</c:v>
                </c:pt>
                <c:pt idx="50">
                  <c:v>123.5027</c:v>
                </c:pt>
                <c:pt idx="51">
                  <c:v>121.2752</c:v>
                </c:pt>
                <c:pt idx="52">
                  <c:v>122.3199</c:v>
                </c:pt>
                <c:pt idx="53">
                  <c:v>128.66630000000001</c:v>
                </c:pt>
                <c:pt idx="54">
                  <c:v>124.0181</c:v>
                </c:pt>
                <c:pt idx="55">
                  <c:v>130.5949</c:v>
                </c:pt>
                <c:pt idx="56">
                  <c:v>134.9622</c:v>
                </c:pt>
                <c:pt idx="57">
                  <c:v>137.89240000000001</c:v>
                </c:pt>
                <c:pt idx="58">
                  <c:v>139.51050000000001</c:v>
                </c:pt>
                <c:pt idx="59">
                  <c:v>137.60300000000001</c:v>
                </c:pt>
                <c:pt idx="60">
                  <c:v>146.34119999999999</c:v>
                </c:pt>
                <c:pt idx="61">
                  <c:v>154.84049999999999</c:v>
                </c:pt>
                <c:pt idx="62">
                  <c:v>160.84209999999999</c:v>
                </c:pt>
                <c:pt idx="63">
                  <c:v>169.58580000000001</c:v>
                </c:pt>
                <c:pt idx="64">
                  <c:v>171.86250000000001</c:v>
                </c:pt>
                <c:pt idx="65">
                  <c:v>164.9375</c:v>
                </c:pt>
                <c:pt idx="66">
                  <c:v>166.9622</c:v>
                </c:pt>
                <c:pt idx="67">
                  <c:v>173.2372</c:v>
                </c:pt>
                <c:pt idx="68">
                  <c:v>173.90430000000001</c:v>
                </c:pt>
                <c:pt idx="69">
                  <c:v>173.10249999999999</c:v>
                </c:pt>
                <c:pt idx="70">
                  <c:v>173.85939999999999</c:v>
                </c:pt>
                <c:pt idx="71">
                  <c:v>173.9753</c:v>
                </c:pt>
                <c:pt idx="72">
                  <c:v>171.86840000000001</c:v>
                </c:pt>
                <c:pt idx="73">
                  <c:v>173.84870000000001</c:v>
                </c:pt>
                <c:pt idx="74">
                  <c:v>172.768</c:v>
                </c:pt>
                <c:pt idx="75">
                  <c:v>172.79419999999999</c:v>
                </c:pt>
                <c:pt idx="76">
                  <c:v>173.45</c:v>
                </c:pt>
                <c:pt idx="77">
                  <c:v>172.4212</c:v>
                </c:pt>
                <c:pt idx="78">
                  <c:v>169.62700000000001</c:v>
                </c:pt>
                <c:pt idx="79">
                  <c:v>174.34010000000001</c:v>
                </c:pt>
                <c:pt idx="80">
                  <c:v>171.45509999999999</c:v>
                </c:pt>
                <c:pt idx="81">
                  <c:v>174.3879</c:v>
                </c:pt>
                <c:pt idx="82">
                  <c:v>175.7141</c:v>
                </c:pt>
                <c:pt idx="83">
                  <c:v>172.57480000000001</c:v>
                </c:pt>
                <c:pt idx="84">
                  <c:v>173.09909999999999</c:v>
                </c:pt>
                <c:pt idx="85">
                  <c:v>171.0171</c:v>
                </c:pt>
                <c:pt idx="86">
                  <c:v>175.14349999999999</c:v>
                </c:pt>
                <c:pt idx="87">
                  <c:v>170.40209999999999</c:v>
                </c:pt>
                <c:pt idx="88">
                  <c:v>174.2835</c:v>
                </c:pt>
                <c:pt idx="89">
                  <c:v>172.1052</c:v>
                </c:pt>
                <c:pt idx="90">
                  <c:v>171.51439999999999</c:v>
                </c:pt>
                <c:pt idx="91">
                  <c:v>174.01499999999999</c:v>
                </c:pt>
                <c:pt idx="92">
                  <c:v>172.1069</c:v>
                </c:pt>
                <c:pt idx="93">
                  <c:v>171.83420000000001</c:v>
                </c:pt>
                <c:pt idx="94">
                  <c:v>173.82169999999999</c:v>
                </c:pt>
                <c:pt idx="95">
                  <c:v>171.37209999999999</c:v>
                </c:pt>
                <c:pt idx="96">
                  <c:v>169.31270000000001</c:v>
                </c:pt>
                <c:pt idx="97">
                  <c:v>173.08860000000001</c:v>
                </c:pt>
                <c:pt idx="98">
                  <c:v>173.05539999999999</c:v>
                </c:pt>
                <c:pt idx="99">
                  <c:v>174.9863</c:v>
                </c:pt>
                <c:pt idx="100">
                  <c:v>174.63220000000001</c:v>
                </c:pt>
                <c:pt idx="101">
                  <c:v>173.7567</c:v>
                </c:pt>
                <c:pt idx="102">
                  <c:v>175.8843</c:v>
                </c:pt>
                <c:pt idx="103">
                  <c:v>170.21960000000001</c:v>
                </c:pt>
                <c:pt idx="104">
                  <c:v>173.64709999999999</c:v>
                </c:pt>
                <c:pt idx="105">
                  <c:v>172.7987</c:v>
                </c:pt>
                <c:pt idx="106">
                  <c:v>173.8117</c:v>
                </c:pt>
                <c:pt idx="107">
                  <c:v>171.99420000000001</c:v>
                </c:pt>
                <c:pt idx="108">
                  <c:v>170.97470000000001</c:v>
                </c:pt>
                <c:pt idx="109">
                  <c:v>170.54830000000001</c:v>
                </c:pt>
                <c:pt idx="110">
                  <c:v>171.5797</c:v>
                </c:pt>
                <c:pt idx="111">
                  <c:v>172.48390000000001</c:v>
                </c:pt>
                <c:pt idx="112">
                  <c:v>170.81479999999999</c:v>
                </c:pt>
                <c:pt idx="113">
                  <c:v>168.0121</c:v>
                </c:pt>
                <c:pt idx="114">
                  <c:v>172.74180000000001</c:v>
                </c:pt>
                <c:pt idx="115">
                  <c:v>171.85919999999999</c:v>
                </c:pt>
                <c:pt idx="116">
                  <c:v>171.64189999999999</c:v>
                </c:pt>
                <c:pt idx="117">
                  <c:v>171.7259</c:v>
                </c:pt>
                <c:pt idx="118">
                  <c:v>171.3014</c:v>
                </c:pt>
                <c:pt idx="119">
                  <c:v>167.93639999999999</c:v>
                </c:pt>
                <c:pt idx="120">
                  <c:v>170.28989999999999</c:v>
                </c:pt>
                <c:pt idx="121">
                  <c:v>171.12350000000001</c:v>
                </c:pt>
                <c:pt idx="122">
                  <c:v>173.4528</c:v>
                </c:pt>
                <c:pt idx="123">
                  <c:v>169.32550000000001</c:v>
                </c:pt>
                <c:pt idx="124">
                  <c:v>170.13570000000001</c:v>
                </c:pt>
                <c:pt idx="125">
                  <c:v>169.21350000000001</c:v>
                </c:pt>
                <c:pt idx="126">
                  <c:v>168.2954</c:v>
                </c:pt>
                <c:pt idx="127">
                  <c:v>170.16679999999999</c:v>
                </c:pt>
                <c:pt idx="128">
                  <c:v>169.2569</c:v>
                </c:pt>
                <c:pt idx="129">
                  <c:v>171.64490000000001</c:v>
                </c:pt>
                <c:pt idx="130">
                  <c:v>169.33580000000001</c:v>
                </c:pt>
                <c:pt idx="131">
                  <c:v>168.88630000000001</c:v>
                </c:pt>
                <c:pt idx="132">
                  <c:v>170.81700000000001</c:v>
                </c:pt>
                <c:pt idx="133">
                  <c:v>168.0538</c:v>
                </c:pt>
                <c:pt idx="134">
                  <c:v>170.29750000000001</c:v>
                </c:pt>
                <c:pt idx="135">
                  <c:v>167.27719999999999</c:v>
                </c:pt>
                <c:pt idx="136">
                  <c:v>164.1825</c:v>
                </c:pt>
                <c:pt idx="137">
                  <c:v>167.42769999999999</c:v>
                </c:pt>
                <c:pt idx="138">
                  <c:v>171.38550000000001</c:v>
                </c:pt>
                <c:pt idx="139">
                  <c:v>170.07140000000001</c:v>
                </c:pt>
                <c:pt idx="140">
                  <c:v>170.50989999999999</c:v>
                </c:pt>
                <c:pt idx="141">
                  <c:v>170.857</c:v>
                </c:pt>
                <c:pt idx="142">
                  <c:v>170.9469</c:v>
                </c:pt>
                <c:pt idx="143">
                  <c:v>167.47309999999999</c:v>
                </c:pt>
                <c:pt idx="144">
                  <c:v>169.9906</c:v>
                </c:pt>
                <c:pt idx="145">
                  <c:v>170.0273</c:v>
                </c:pt>
                <c:pt idx="146">
                  <c:v>170.51419999999999</c:v>
                </c:pt>
                <c:pt idx="147">
                  <c:v>168.53479999999999</c:v>
                </c:pt>
                <c:pt idx="148">
                  <c:v>167.60169999999999</c:v>
                </c:pt>
                <c:pt idx="149">
                  <c:v>166.85290000000001</c:v>
                </c:pt>
                <c:pt idx="150">
                  <c:v>167.4273</c:v>
                </c:pt>
                <c:pt idx="151">
                  <c:v>168.8862</c:v>
                </c:pt>
                <c:pt idx="152">
                  <c:v>170.43639999999999</c:v>
                </c:pt>
                <c:pt idx="153">
                  <c:v>167.48910000000001</c:v>
                </c:pt>
                <c:pt idx="154">
                  <c:v>169.75129999999999</c:v>
                </c:pt>
                <c:pt idx="155">
                  <c:v>168.88720000000001</c:v>
                </c:pt>
                <c:pt idx="156">
                  <c:v>164.8751</c:v>
                </c:pt>
                <c:pt idx="157">
                  <c:v>170.55250000000001</c:v>
                </c:pt>
                <c:pt idx="158">
                  <c:v>169.58529999999999</c:v>
                </c:pt>
                <c:pt idx="159">
                  <c:v>168.49379999999999</c:v>
                </c:pt>
                <c:pt idx="160">
                  <c:v>169.04920000000001</c:v>
                </c:pt>
                <c:pt idx="161">
                  <c:v>168.58179999999999</c:v>
                </c:pt>
                <c:pt idx="162">
                  <c:v>168.30539999999999</c:v>
                </c:pt>
                <c:pt idx="163">
                  <c:v>168.53649999999999</c:v>
                </c:pt>
                <c:pt idx="164">
                  <c:v>169.73230000000001</c:v>
                </c:pt>
                <c:pt idx="165">
                  <c:v>163.8622</c:v>
                </c:pt>
                <c:pt idx="166">
                  <c:v>166.7099</c:v>
                </c:pt>
                <c:pt idx="167">
                  <c:v>169.81010000000001</c:v>
                </c:pt>
                <c:pt idx="168">
                  <c:v>167.0421</c:v>
                </c:pt>
                <c:pt idx="169">
                  <c:v>166.096</c:v>
                </c:pt>
                <c:pt idx="170">
                  <c:v>169.1122</c:v>
                </c:pt>
                <c:pt idx="171">
                  <c:v>171.51779999999999</c:v>
                </c:pt>
                <c:pt idx="172">
                  <c:v>168.48759999999999</c:v>
                </c:pt>
                <c:pt idx="173">
                  <c:v>168.40860000000001</c:v>
                </c:pt>
                <c:pt idx="174">
                  <c:v>169.03970000000001</c:v>
                </c:pt>
                <c:pt idx="175">
                  <c:v>167.55439999999999</c:v>
                </c:pt>
                <c:pt idx="176">
                  <c:v>167.5986</c:v>
                </c:pt>
                <c:pt idx="177">
                  <c:v>167.69329999999999</c:v>
                </c:pt>
                <c:pt idx="178">
                  <c:v>169.7936</c:v>
                </c:pt>
                <c:pt idx="179">
                  <c:v>169.81469999999999</c:v>
                </c:pt>
                <c:pt idx="180">
                  <c:v>168.04570000000001</c:v>
                </c:pt>
                <c:pt idx="181">
                  <c:v>167.97450000000001</c:v>
                </c:pt>
                <c:pt idx="182">
                  <c:v>166.39330000000001</c:v>
                </c:pt>
                <c:pt idx="183">
                  <c:v>172.6284</c:v>
                </c:pt>
                <c:pt idx="184">
                  <c:v>167.9666</c:v>
                </c:pt>
                <c:pt idx="185">
                  <c:v>166.24440000000001</c:v>
                </c:pt>
                <c:pt idx="186">
                  <c:v>170.06379999999999</c:v>
                </c:pt>
                <c:pt idx="187">
                  <c:v>171.18899999999999</c:v>
                </c:pt>
                <c:pt idx="188">
                  <c:v>168.6165</c:v>
                </c:pt>
                <c:pt idx="189">
                  <c:v>170.77629999999999</c:v>
                </c:pt>
                <c:pt idx="190">
                  <c:v>171.30350000000001</c:v>
                </c:pt>
                <c:pt idx="191">
                  <c:v>169.4443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633-49EF-8913-FD0E84430B56}"/>
            </c:ext>
          </c:extLst>
        </c:ser>
        <c:ser>
          <c:idx val="8"/>
          <c:order val="8"/>
          <c:tx>
            <c:strRef>
              <c:f>'PHL-PASA-3_Mixed Culture'!$BN$1</c:f>
              <c:strCache>
                <c:ptCount val="1"/>
                <c:pt idx="0">
                  <c:v>E09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Culture'!$BN$3:$BN$194</c:f>
              <c:numCache>
                <c:formatCode>General</c:formatCode>
                <c:ptCount val="192"/>
                <c:pt idx="0">
                  <c:v>104.81140000000001</c:v>
                </c:pt>
                <c:pt idx="1">
                  <c:v>109.386</c:v>
                </c:pt>
                <c:pt idx="2">
                  <c:v>113.22539999999999</c:v>
                </c:pt>
                <c:pt idx="3">
                  <c:v>110.3291</c:v>
                </c:pt>
                <c:pt idx="4">
                  <c:v>109.3618</c:v>
                </c:pt>
                <c:pt idx="5">
                  <c:v>109.77419999999999</c:v>
                </c:pt>
                <c:pt idx="6">
                  <c:v>111.136</c:v>
                </c:pt>
                <c:pt idx="7">
                  <c:v>109.1563</c:v>
                </c:pt>
                <c:pt idx="8">
                  <c:v>111.2106</c:v>
                </c:pt>
                <c:pt idx="9">
                  <c:v>110.3539</c:v>
                </c:pt>
                <c:pt idx="10">
                  <c:v>108.5009</c:v>
                </c:pt>
                <c:pt idx="11">
                  <c:v>112.59310000000001</c:v>
                </c:pt>
                <c:pt idx="12">
                  <c:v>108.95910000000001</c:v>
                </c:pt>
                <c:pt idx="13">
                  <c:v>111.1178</c:v>
                </c:pt>
                <c:pt idx="14">
                  <c:v>109.6769</c:v>
                </c:pt>
                <c:pt idx="15">
                  <c:v>109.8205</c:v>
                </c:pt>
                <c:pt idx="16">
                  <c:v>111.14830000000001</c:v>
                </c:pt>
                <c:pt idx="17">
                  <c:v>110.81440000000001</c:v>
                </c:pt>
                <c:pt idx="18">
                  <c:v>115.4348</c:v>
                </c:pt>
                <c:pt idx="19">
                  <c:v>115.24469999999999</c:v>
                </c:pt>
                <c:pt idx="20">
                  <c:v>116.4858</c:v>
                </c:pt>
                <c:pt idx="21">
                  <c:v>116.89239999999999</c:v>
                </c:pt>
                <c:pt idx="22">
                  <c:v>119.83540000000001</c:v>
                </c:pt>
                <c:pt idx="23">
                  <c:v>119.7805</c:v>
                </c:pt>
                <c:pt idx="24">
                  <c:v>122.6897</c:v>
                </c:pt>
                <c:pt idx="25">
                  <c:v>119.8719</c:v>
                </c:pt>
                <c:pt idx="26">
                  <c:v>119.16589999999999</c:v>
                </c:pt>
                <c:pt idx="27">
                  <c:v>124.53319999999999</c:v>
                </c:pt>
                <c:pt idx="28">
                  <c:v>124.66500000000001</c:v>
                </c:pt>
                <c:pt idx="29">
                  <c:v>125.2158</c:v>
                </c:pt>
                <c:pt idx="30">
                  <c:v>124.6207</c:v>
                </c:pt>
                <c:pt idx="31">
                  <c:v>122.7111</c:v>
                </c:pt>
                <c:pt idx="32">
                  <c:v>124.1003</c:v>
                </c:pt>
                <c:pt idx="33">
                  <c:v>119.1653</c:v>
                </c:pt>
                <c:pt idx="34">
                  <c:v>123.73220000000001</c:v>
                </c:pt>
                <c:pt idx="35">
                  <c:v>120.9568</c:v>
                </c:pt>
                <c:pt idx="36">
                  <c:v>120.6251</c:v>
                </c:pt>
                <c:pt idx="37">
                  <c:v>120.4593</c:v>
                </c:pt>
                <c:pt idx="38">
                  <c:v>115.1728</c:v>
                </c:pt>
                <c:pt idx="39">
                  <c:v>123.1545</c:v>
                </c:pt>
                <c:pt idx="40">
                  <c:v>121.4414</c:v>
                </c:pt>
                <c:pt idx="41">
                  <c:v>117.84269999999999</c:v>
                </c:pt>
                <c:pt idx="42">
                  <c:v>122.09050000000001</c:v>
                </c:pt>
                <c:pt idx="43">
                  <c:v>122.4295</c:v>
                </c:pt>
                <c:pt idx="44">
                  <c:v>120.986</c:v>
                </c:pt>
                <c:pt idx="45">
                  <c:v>122.9388</c:v>
                </c:pt>
                <c:pt idx="46">
                  <c:v>121.29470000000001</c:v>
                </c:pt>
                <c:pt idx="47">
                  <c:v>127.9705</c:v>
                </c:pt>
                <c:pt idx="48">
                  <c:v>124.76179999999999</c:v>
                </c:pt>
                <c:pt idx="49">
                  <c:v>117.289</c:v>
                </c:pt>
                <c:pt idx="50">
                  <c:v>124.0646</c:v>
                </c:pt>
                <c:pt idx="51">
                  <c:v>122.73399999999999</c:v>
                </c:pt>
                <c:pt idx="52">
                  <c:v>118.3476</c:v>
                </c:pt>
                <c:pt idx="53">
                  <c:v>123.73350000000001</c:v>
                </c:pt>
                <c:pt idx="54">
                  <c:v>121.2898</c:v>
                </c:pt>
                <c:pt idx="55">
                  <c:v>122.29989999999999</c:v>
                </c:pt>
                <c:pt idx="56">
                  <c:v>118.0761</c:v>
                </c:pt>
                <c:pt idx="57">
                  <c:v>116.41079999999999</c:v>
                </c:pt>
                <c:pt idx="58">
                  <c:v>122.6504</c:v>
                </c:pt>
                <c:pt idx="59">
                  <c:v>124.2204</c:v>
                </c:pt>
                <c:pt idx="60">
                  <c:v>125.78579999999999</c:v>
                </c:pt>
                <c:pt idx="61">
                  <c:v>123.197</c:v>
                </c:pt>
                <c:pt idx="62">
                  <c:v>126.66419999999999</c:v>
                </c:pt>
                <c:pt idx="63">
                  <c:v>125.47799999999999</c:v>
                </c:pt>
                <c:pt idx="64">
                  <c:v>123.3484</c:v>
                </c:pt>
                <c:pt idx="65">
                  <c:v>129.51759999999999</c:v>
                </c:pt>
                <c:pt idx="66">
                  <c:v>127.9195</c:v>
                </c:pt>
                <c:pt idx="67">
                  <c:v>124.59229999999999</c:v>
                </c:pt>
                <c:pt idx="68">
                  <c:v>129.5497</c:v>
                </c:pt>
                <c:pt idx="69">
                  <c:v>126.9204</c:v>
                </c:pt>
                <c:pt idx="70">
                  <c:v>126.3416</c:v>
                </c:pt>
                <c:pt idx="71">
                  <c:v>122.0934</c:v>
                </c:pt>
                <c:pt idx="72">
                  <c:v>122.7287</c:v>
                </c:pt>
                <c:pt idx="73">
                  <c:v>125.10339999999999</c:v>
                </c:pt>
                <c:pt idx="74">
                  <c:v>126.5776</c:v>
                </c:pt>
                <c:pt idx="75">
                  <c:v>124.38930000000001</c:v>
                </c:pt>
                <c:pt idx="76">
                  <c:v>127.68259999999999</c:v>
                </c:pt>
                <c:pt idx="77">
                  <c:v>130.8494</c:v>
                </c:pt>
                <c:pt idx="78">
                  <c:v>130.67840000000001</c:v>
                </c:pt>
                <c:pt idx="79">
                  <c:v>133.82140000000001</c:v>
                </c:pt>
                <c:pt idx="80">
                  <c:v>131.4042</c:v>
                </c:pt>
                <c:pt idx="81">
                  <c:v>137.53620000000001</c:v>
                </c:pt>
                <c:pt idx="82">
                  <c:v>140.2587</c:v>
                </c:pt>
                <c:pt idx="83">
                  <c:v>137.84139999999999</c:v>
                </c:pt>
                <c:pt idx="84">
                  <c:v>142.83930000000001</c:v>
                </c:pt>
                <c:pt idx="85">
                  <c:v>143.56219999999999</c:v>
                </c:pt>
                <c:pt idx="86">
                  <c:v>147.70169999999999</c:v>
                </c:pt>
                <c:pt idx="87">
                  <c:v>149.2124</c:v>
                </c:pt>
                <c:pt idx="88">
                  <c:v>146.7431</c:v>
                </c:pt>
                <c:pt idx="89">
                  <c:v>148.87899999999999</c:v>
                </c:pt>
                <c:pt idx="90">
                  <c:v>146.46190000000001</c:v>
                </c:pt>
                <c:pt idx="91">
                  <c:v>149.5472</c:v>
                </c:pt>
                <c:pt idx="92">
                  <c:v>154.0127</c:v>
                </c:pt>
                <c:pt idx="93">
                  <c:v>151.60059999999999</c:v>
                </c:pt>
                <c:pt idx="94">
                  <c:v>150.91919999999999</c:v>
                </c:pt>
                <c:pt idx="95">
                  <c:v>149.39519999999999</c:v>
                </c:pt>
                <c:pt idx="96">
                  <c:v>153.27520000000001</c:v>
                </c:pt>
                <c:pt idx="97">
                  <c:v>151.7911</c:v>
                </c:pt>
                <c:pt idx="98">
                  <c:v>152.13990000000001</c:v>
                </c:pt>
                <c:pt idx="99">
                  <c:v>152.0241</c:v>
                </c:pt>
                <c:pt idx="100">
                  <c:v>155.626</c:v>
                </c:pt>
                <c:pt idx="101">
                  <c:v>153.3381</c:v>
                </c:pt>
                <c:pt idx="102">
                  <c:v>151.30860000000001</c:v>
                </c:pt>
                <c:pt idx="103">
                  <c:v>152.98740000000001</c:v>
                </c:pt>
                <c:pt idx="104">
                  <c:v>155.0427</c:v>
                </c:pt>
                <c:pt idx="105">
                  <c:v>153.3475</c:v>
                </c:pt>
                <c:pt idx="106">
                  <c:v>154.0804</c:v>
                </c:pt>
                <c:pt idx="107">
                  <c:v>157.24719999999999</c:v>
                </c:pt>
                <c:pt idx="108">
                  <c:v>155.3466</c:v>
                </c:pt>
                <c:pt idx="109">
                  <c:v>157.0735</c:v>
                </c:pt>
                <c:pt idx="110">
                  <c:v>153.75810000000001</c:v>
                </c:pt>
                <c:pt idx="111">
                  <c:v>153.54390000000001</c:v>
                </c:pt>
                <c:pt idx="112">
                  <c:v>151.0273</c:v>
                </c:pt>
                <c:pt idx="113">
                  <c:v>150.66820000000001</c:v>
                </c:pt>
                <c:pt idx="114">
                  <c:v>155.4598</c:v>
                </c:pt>
                <c:pt idx="115">
                  <c:v>156.29040000000001</c:v>
                </c:pt>
                <c:pt idx="116">
                  <c:v>154.80350000000001</c:v>
                </c:pt>
                <c:pt idx="117">
                  <c:v>151.90309999999999</c:v>
                </c:pt>
                <c:pt idx="118">
                  <c:v>152.35550000000001</c:v>
                </c:pt>
                <c:pt idx="119">
                  <c:v>155.7441</c:v>
                </c:pt>
                <c:pt idx="120">
                  <c:v>152.00309999999999</c:v>
                </c:pt>
                <c:pt idx="121">
                  <c:v>157.0821</c:v>
                </c:pt>
                <c:pt idx="122">
                  <c:v>152.48050000000001</c:v>
                </c:pt>
                <c:pt idx="123">
                  <c:v>157.0754</c:v>
                </c:pt>
                <c:pt idx="124">
                  <c:v>153.7516</c:v>
                </c:pt>
                <c:pt idx="125">
                  <c:v>150.6962</c:v>
                </c:pt>
                <c:pt idx="126">
                  <c:v>155.9811</c:v>
                </c:pt>
                <c:pt idx="127">
                  <c:v>151.0883</c:v>
                </c:pt>
                <c:pt idx="128">
                  <c:v>152.43950000000001</c:v>
                </c:pt>
                <c:pt idx="129">
                  <c:v>151.70480000000001</c:v>
                </c:pt>
                <c:pt idx="130">
                  <c:v>153.1857</c:v>
                </c:pt>
                <c:pt idx="131">
                  <c:v>157.35290000000001</c:v>
                </c:pt>
                <c:pt idx="132">
                  <c:v>153.7012</c:v>
                </c:pt>
                <c:pt idx="133">
                  <c:v>153.00899999999999</c:v>
                </c:pt>
                <c:pt idx="134">
                  <c:v>152.34569999999999</c:v>
                </c:pt>
                <c:pt idx="135">
                  <c:v>153.92420000000001</c:v>
                </c:pt>
                <c:pt idx="136">
                  <c:v>158.63650000000001</c:v>
                </c:pt>
                <c:pt idx="137">
                  <c:v>151.40289999999999</c:v>
                </c:pt>
                <c:pt idx="138">
                  <c:v>150.02099999999999</c:v>
                </c:pt>
                <c:pt idx="139">
                  <c:v>150.26329999999999</c:v>
                </c:pt>
                <c:pt idx="140">
                  <c:v>149.49780000000001</c:v>
                </c:pt>
                <c:pt idx="141">
                  <c:v>151.38290000000001</c:v>
                </c:pt>
                <c:pt idx="142">
                  <c:v>151.8288</c:v>
                </c:pt>
                <c:pt idx="143">
                  <c:v>152.14769999999999</c:v>
                </c:pt>
                <c:pt idx="144">
                  <c:v>150.73159999999999</c:v>
                </c:pt>
                <c:pt idx="145">
                  <c:v>150.42359999999999</c:v>
                </c:pt>
                <c:pt idx="146">
                  <c:v>152.44980000000001</c:v>
                </c:pt>
                <c:pt idx="147">
                  <c:v>150.6491</c:v>
                </c:pt>
                <c:pt idx="148">
                  <c:v>155.57390000000001</c:v>
                </c:pt>
                <c:pt idx="149">
                  <c:v>153.81309999999999</c:v>
                </c:pt>
                <c:pt idx="150">
                  <c:v>151.26079999999999</c:v>
                </c:pt>
                <c:pt idx="151">
                  <c:v>153.5445</c:v>
                </c:pt>
                <c:pt idx="152">
                  <c:v>154.7295</c:v>
                </c:pt>
                <c:pt idx="153">
                  <c:v>154.64330000000001</c:v>
                </c:pt>
                <c:pt idx="154">
                  <c:v>154.39769999999999</c:v>
                </c:pt>
                <c:pt idx="155">
                  <c:v>151.8475</c:v>
                </c:pt>
                <c:pt idx="156">
                  <c:v>155.69999999999999</c:v>
                </c:pt>
                <c:pt idx="157">
                  <c:v>154.78710000000001</c:v>
                </c:pt>
                <c:pt idx="158">
                  <c:v>153.93209999999999</c:v>
                </c:pt>
                <c:pt idx="159">
                  <c:v>153.74100000000001</c:v>
                </c:pt>
                <c:pt idx="160">
                  <c:v>151.3015</c:v>
                </c:pt>
                <c:pt idx="161">
                  <c:v>155.05199999999999</c:v>
                </c:pt>
                <c:pt idx="162">
                  <c:v>153.52420000000001</c:v>
                </c:pt>
                <c:pt idx="163">
                  <c:v>158.31010000000001</c:v>
                </c:pt>
                <c:pt idx="164">
                  <c:v>154.57810000000001</c:v>
                </c:pt>
                <c:pt idx="165">
                  <c:v>158.91130000000001</c:v>
                </c:pt>
                <c:pt idx="166">
                  <c:v>154.72989999999999</c:v>
                </c:pt>
                <c:pt idx="167">
                  <c:v>154.4658</c:v>
                </c:pt>
                <c:pt idx="168">
                  <c:v>156.1242</c:v>
                </c:pt>
                <c:pt idx="169">
                  <c:v>151.57400000000001</c:v>
                </c:pt>
                <c:pt idx="170">
                  <c:v>155.3092</c:v>
                </c:pt>
                <c:pt idx="171">
                  <c:v>154.13059999999999</c:v>
                </c:pt>
                <c:pt idx="172">
                  <c:v>153.7448</c:v>
                </c:pt>
                <c:pt idx="173">
                  <c:v>157.0889</c:v>
                </c:pt>
                <c:pt idx="174">
                  <c:v>159.63740000000001</c:v>
                </c:pt>
                <c:pt idx="175">
                  <c:v>154.31790000000001</c:v>
                </c:pt>
                <c:pt idx="176">
                  <c:v>154.0256</c:v>
                </c:pt>
                <c:pt idx="177">
                  <c:v>152.28530000000001</c:v>
                </c:pt>
                <c:pt idx="178">
                  <c:v>152.57339999999999</c:v>
                </c:pt>
                <c:pt idx="179">
                  <c:v>152.148</c:v>
                </c:pt>
                <c:pt idx="180">
                  <c:v>156.84389999999999</c:v>
                </c:pt>
                <c:pt idx="181">
                  <c:v>156.97730000000001</c:v>
                </c:pt>
                <c:pt idx="182">
                  <c:v>158.33580000000001</c:v>
                </c:pt>
                <c:pt idx="183">
                  <c:v>157.2715</c:v>
                </c:pt>
                <c:pt idx="184">
                  <c:v>155.0762</c:v>
                </c:pt>
                <c:pt idx="185">
                  <c:v>155.55699999999999</c:v>
                </c:pt>
                <c:pt idx="186">
                  <c:v>156.8151</c:v>
                </c:pt>
                <c:pt idx="187">
                  <c:v>155.2302</c:v>
                </c:pt>
                <c:pt idx="188">
                  <c:v>156.12799999999999</c:v>
                </c:pt>
                <c:pt idx="189">
                  <c:v>153.85640000000001</c:v>
                </c:pt>
                <c:pt idx="190">
                  <c:v>160.2414</c:v>
                </c:pt>
                <c:pt idx="191">
                  <c:v>156.05080000000001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633-49EF-8913-FD0E84430B56}"/>
            </c:ext>
          </c:extLst>
        </c:ser>
        <c:ser>
          <c:idx val="9"/>
          <c:order val="9"/>
          <c:tx>
            <c:strRef>
              <c:f>'PHL-PASA-3_Mixed Culture'!$BO$1</c:f>
              <c:strCache>
                <c:ptCount val="1"/>
                <c:pt idx="0">
                  <c:v>E10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Culture'!$BO$3:$BO$194</c:f>
              <c:numCache>
                <c:formatCode>General</c:formatCode>
                <c:ptCount val="192"/>
                <c:pt idx="0">
                  <c:v>103.7987</c:v>
                </c:pt>
                <c:pt idx="1">
                  <c:v>108.15300000000001</c:v>
                </c:pt>
                <c:pt idx="2">
                  <c:v>102.81189999999999</c:v>
                </c:pt>
                <c:pt idx="3">
                  <c:v>103.93559999999999</c:v>
                </c:pt>
                <c:pt idx="4">
                  <c:v>108.4312</c:v>
                </c:pt>
                <c:pt idx="5">
                  <c:v>108.0442</c:v>
                </c:pt>
                <c:pt idx="6">
                  <c:v>106.0822</c:v>
                </c:pt>
                <c:pt idx="7">
                  <c:v>107.0459</c:v>
                </c:pt>
                <c:pt idx="8">
                  <c:v>108.8942</c:v>
                </c:pt>
                <c:pt idx="9">
                  <c:v>103.71850000000001</c:v>
                </c:pt>
                <c:pt idx="10">
                  <c:v>106.5197</c:v>
                </c:pt>
                <c:pt idx="11">
                  <c:v>110.3895</c:v>
                </c:pt>
                <c:pt idx="12">
                  <c:v>106.5985</c:v>
                </c:pt>
                <c:pt idx="13">
                  <c:v>108.758</c:v>
                </c:pt>
                <c:pt idx="14">
                  <c:v>109.64700000000001</c:v>
                </c:pt>
                <c:pt idx="15">
                  <c:v>104.09</c:v>
                </c:pt>
                <c:pt idx="16">
                  <c:v>105.1519</c:v>
                </c:pt>
                <c:pt idx="17">
                  <c:v>108.18040000000001</c:v>
                </c:pt>
                <c:pt idx="18">
                  <c:v>112.3946</c:v>
                </c:pt>
                <c:pt idx="19">
                  <c:v>113.1506</c:v>
                </c:pt>
                <c:pt idx="20">
                  <c:v>117.4663</c:v>
                </c:pt>
                <c:pt idx="21">
                  <c:v>118.05200000000001</c:v>
                </c:pt>
                <c:pt idx="22">
                  <c:v>117.7563</c:v>
                </c:pt>
                <c:pt idx="23">
                  <c:v>119.82429999999999</c:v>
                </c:pt>
                <c:pt idx="24">
                  <c:v>122.765</c:v>
                </c:pt>
                <c:pt idx="25">
                  <c:v>128.09479999999999</c:v>
                </c:pt>
                <c:pt idx="26">
                  <c:v>123.0197</c:v>
                </c:pt>
                <c:pt idx="27">
                  <c:v>126.0515</c:v>
                </c:pt>
                <c:pt idx="28">
                  <c:v>126.6648</c:v>
                </c:pt>
                <c:pt idx="29">
                  <c:v>123.2214</c:v>
                </c:pt>
                <c:pt idx="30">
                  <c:v>125.7992</c:v>
                </c:pt>
                <c:pt idx="31">
                  <c:v>124.99469999999999</c:v>
                </c:pt>
                <c:pt idx="32">
                  <c:v>121.39</c:v>
                </c:pt>
                <c:pt idx="33">
                  <c:v>119.11490000000001</c:v>
                </c:pt>
                <c:pt idx="34">
                  <c:v>121.74550000000001</c:v>
                </c:pt>
                <c:pt idx="35">
                  <c:v>120.42059999999999</c:v>
                </c:pt>
                <c:pt idx="36">
                  <c:v>121.1187</c:v>
                </c:pt>
                <c:pt idx="37">
                  <c:v>120.0566</c:v>
                </c:pt>
                <c:pt idx="38">
                  <c:v>120.37430000000001</c:v>
                </c:pt>
                <c:pt idx="39">
                  <c:v>117.242</c:v>
                </c:pt>
                <c:pt idx="40">
                  <c:v>117.2259</c:v>
                </c:pt>
                <c:pt idx="41">
                  <c:v>115.9093</c:v>
                </c:pt>
                <c:pt idx="42">
                  <c:v>119.9949</c:v>
                </c:pt>
                <c:pt idx="43">
                  <c:v>122.83199999999999</c:v>
                </c:pt>
                <c:pt idx="44">
                  <c:v>121.3134</c:v>
                </c:pt>
                <c:pt idx="45">
                  <c:v>116.235</c:v>
                </c:pt>
                <c:pt idx="46">
                  <c:v>115.0048</c:v>
                </c:pt>
                <c:pt idx="47">
                  <c:v>118.83969999999999</c:v>
                </c:pt>
                <c:pt idx="48">
                  <c:v>116.84910000000001</c:v>
                </c:pt>
                <c:pt idx="49">
                  <c:v>119.0438</c:v>
                </c:pt>
                <c:pt idx="50">
                  <c:v>120.6105</c:v>
                </c:pt>
                <c:pt idx="51">
                  <c:v>120.5598</c:v>
                </c:pt>
                <c:pt idx="52">
                  <c:v>118.36369999999999</c:v>
                </c:pt>
                <c:pt idx="53">
                  <c:v>115.85590000000001</c:v>
                </c:pt>
                <c:pt idx="54">
                  <c:v>118.0955</c:v>
                </c:pt>
                <c:pt idx="55">
                  <c:v>120.5235</c:v>
                </c:pt>
                <c:pt idx="56">
                  <c:v>123.532</c:v>
                </c:pt>
                <c:pt idx="57">
                  <c:v>119.4525</c:v>
                </c:pt>
                <c:pt idx="58">
                  <c:v>121.2696</c:v>
                </c:pt>
                <c:pt idx="59">
                  <c:v>120.6391</c:v>
                </c:pt>
                <c:pt idx="60">
                  <c:v>121.64019999999999</c:v>
                </c:pt>
                <c:pt idx="61">
                  <c:v>122.179</c:v>
                </c:pt>
                <c:pt idx="62">
                  <c:v>124.26519999999999</c:v>
                </c:pt>
                <c:pt idx="63">
                  <c:v>122.25230000000001</c:v>
                </c:pt>
                <c:pt idx="64">
                  <c:v>119.7381</c:v>
                </c:pt>
                <c:pt idx="65">
                  <c:v>121.6217</c:v>
                </c:pt>
                <c:pt idx="66">
                  <c:v>123.9427</c:v>
                </c:pt>
                <c:pt idx="67">
                  <c:v>124.8199</c:v>
                </c:pt>
                <c:pt idx="68">
                  <c:v>123.81319999999999</c:v>
                </c:pt>
                <c:pt idx="69">
                  <c:v>120.8325</c:v>
                </c:pt>
                <c:pt idx="70">
                  <c:v>118.2731</c:v>
                </c:pt>
                <c:pt idx="71">
                  <c:v>121.95869999999999</c:v>
                </c:pt>
                <c:pt idx="72">
                  <c:v>118.8531</c:v>
                </c:pt>
                <c:pt idx="73">
                  <c:v>120.71550000000001</c:v>
                </c:pt>
                <c:pt idx="74">
                  <c:v>118.42</c:v>
                </c:pt>
                <c:pt idx="75">
                  <c:v>120.34829999999999</c:v>
                </c:pt>
                <c:pt idx="76">
                  <c:v>121.1289</c:v>
                </c:pt>
                <c:pt idx="77">
                  <c:v>120.6328</c:v>
                </c:pt>
                <c:pt idx="78">
                  <c:v>125.7401</c:v>
                </c:pt>
                <c:pt idx="79">
                  <c:v>126.88290000000001</c:v>
                </c:pt>
                <c:pt idx="80">
                  <c:v>125.4624</c:v>
                </c:pt>
                <c:pt idx="81">
                  <c:v>120.1602</c:v>
                </c:pt>
                <c:pt idx="82">
                  <c:v>125.96429999999999</c:v>
                </c:pt>
                <c:pt idx="83">
                  <c:v>127.7924</c:v>
                </c:pt>
                <c:pt idx="84">
                  <c:v>130.1215</c:v>
                </c:pt>
                <c:pt idx="85">
                  <c:v>129.13210000000001</c:v>
                </c:pt>
                <c:pt idx="86">
                  <c:v>128.1217</c:v>
                </c:pt>
                <c:pt idx="87">
                  <c:v>135.10419999999999</c:v>
                </c:pt>
                <c:pt idx="88">
                  <c:v>140.24459999999999</c:v>
                </c:pt>
                <c:pt idx="89">
                  <c:v>141.7791</c:v>
                </c:pt>
                <c:pt idx="90">
                  <c:v>147.27420000000001</c:v>
                </c:pt>
                <c:pt idx="91">
                  <c:v>143.0959</c:v>
                </c:pt>
                <c:pt idx="92">
                  <c:v>152.47470000000001</c:v>
                </c:pt>
                <c:pt idx="93">
                  <c:v>148.42840000000001</c:v>
                </c:pt>
                <c:pt idx="94">
                  <c:v>155.92410000000001</c:v>
                </c:pt>
                <c:pt idx="95">
                  <c:v>149.5283</c:v>
                </c:pt>
                <c:pt idx="96">
                  <c:v>152.315</c:v>
                </c:pt>
                <c:pt idx="97">
                  <c:v>148.6344</c:v>
                </c:pt>
                <c:pt idx="98">
                  <c:v>152.2611</c:v>
                </c:pt>
                <c:pt idx="99">
                  <c:v>154.22890000000001</c:v>
                </c:pt>
                <c:pt idx="100">
                  <c:v>153.36170000000001</c:v>
                </c:pt>
                <c:pt idx="101">
                  <c:v>154.03290000000001</c:v>
                </c:pt>
                <c:pt idx="102">
                  <c:v>150.4307</c:v>
                </c:pt>
                <c:pt idx="103">
                  <c:v>149.58279999999999</c:v>
                </c:pt>
                <c:pt idx="104">
                  <c:v>154.14779999999999</c:v>
                </c:pt>
                <c:pt idx="105">
                  <c:v>149.31290000000001</c:v>
                </c:pt>
                <c:pt idx="106">
                  <c:v>154.16659999999999</c:v>
                </c:pt>
                <c:pt idx="107">
                  <c:v>151.65029999999999</c:v>
                </c:pt>
                <c:pt idx="108">
                  <c:v>151.40350000000001</c:v>
                </c:pt>
                <c:pt idx="109">
                  <c:v>157.5188</c:v>
                </c:pt>
                <c:pt idx="110">
                  <c:v>157.93979999999999</c:v>
                </c:pt>
                <c:pt idx="111">
                  <c:v>155.3426</c:v>
                </c:pt>
                <c:pt idx="112">
                  <c:v>154.88300000000001</c:v>
                </c:pt>
                <c:pt idx="113">
                  <c:v>157.2868</c:v>
                </c:pt>
                <c:pt idx="114">
                  <c:v>157.149</c:v>
                </c:pt>
                <c:pt idx="115">
                  <c:v>155.45259999999999</c:v>
                </c:pt>
                <c:pt idx="116">
                  <c:v>157.47540000000001</c:v>
                </c:pt>
                <c:pt idx="117">
                  <c:v>160.19059999999999</c:v>
                </c:pt>
                <c:pt idx="118">
                  <c:v>157.41919999999999</c:v>
                </c:pt>
                <c:pt idx="119">
                  <c:v>160.0615</c:v>
                </c:pt>
                <c:pt idx="120">
                  <c:v>160.6198</c:v>
                </c:pt>
                <c:pt idx="121">
                  <c:v>162.02269999999999</c:v>
                </c:pt>
                <c:pt idx="122">
                  <c:v>157.20259999999999</c:v>
                </c:pt>
                <c:pt idx="123">
                  <c:v>159.97200000000001</c:v>
                </c:pt>
                <c:pt idx="124">
                  <c:v>156.041</c:v>
                </c:pt>
                <c:pt idx="125">
                  <c:v>156.36089999999999</c:v>
                </c:pt>
                <c:pt idx="126">
                  <c:v>157.31039999999999</c:v>
                </c:pt>
                <c:pt idx="127">
                  <c:v>155.23349999999999</c:v>
                </c:pt>
                <c:pt idx="128">
                  <c:v>156.00380000000001</c:v>
                </c:pt>
                <c:pt idx="129">
                  <c:v>156.7371</c:v>
                </c:pt>
                <c:pt idx="130">
                  <c:v>155.28139999999999</c:v>
                </c:pt>
                <c:pt idx="131">
                  <c:v>157.5</c:v>
                </c:pt>
                <c:pt idx="132">
                  <c:v>155.96520000000001</c:v>
                </c:pt>
                <c:pt idx="133">
                  <c:v>159.55770000000001</c:v>
                </c:pt>
                <c:pt idx="134">
                  <c:v>157.72280000000001</c:v>
                </c:pt>
                <c:pt idx="135">
                  <c:v>156.82210000000001</c:v>
                </c:pt>
                <c:pt idx="136">
                  <c:v>160.5513</c:v>
                </c:pt>
                <c:pt idx="137">
                  <c:v>158.77189999999999</c:v>
                </c:pt>
                <c:pt idx="138">
                  <c:v>159.31379999999999</c:v>
                </c:pt>
                <c:pt idx="139">
                  <c:v>154.0658</c:v>
                </c:pt>
                <c:pt idx="140">
                  <c:v>158.601</c:v>
                </c:pt>
                <c:pt idx="141">
                  <c:v>155.7183</c:v>
                </c:pt>
                <c:pt idx="142">
                  <c:v>150.8039</c:v>
                </c:pt>
                <c:pt idx="143">
                  <c:v>157.2509</c:v>
                </c:pt>
                <c:pt idx="144">
                  <c:v>157.10069999999999</c:v>
                </c:pt>
                <c:pt idx="145">
                  <c:v>155.0085</c:v>
                </c:pt>
                <c:pt idx="146">
                  <c:v>159.37049999999999</c:v>
                </c:pt>
                <c:pt idx="147">
                  <c:v>153.68549999999999</c:v>
                </c:pt>
                <c:pt idx="148">
                  <c:v>160.11330000000001</c:v>
                </c:pt>
                <c:pt idx="149">
                  <c:v>158.36969999999999</c:v>
                </c:pt>
                <c:pt idx="150">
                  <c:v>155.59950000000001</c:v>
                </c:pt>
                <c:pt idx="151">
                  <c:v>154.20859999999999</c:v>
                </c:pt>
                <c:pt idx="152">
                  <c:v>156.6968</c:v>
                </c:pt>
                <c:pt idx="153">
                  <c:v>153.631</c:v>
                </c:pt>
                <c:pt idx="154">
                  <c:v>158.05510000000001</c:v>
                </c:pt>
                <c:pt idx="155">
                  <c:v>156.55449999999999</c:v>
                </c:pt>
                <c:pt idx="156">
                  <c:v>158.36539999999999</c:v>
                </c:pt>
                <c:pt idx="157">
                  <c:v>154.95939999999999</c:v>
                </c:pt>
                <c:pt idx="158">
                  <c:v>154.7919</c:v>
                </c:pt>
                <c:pt idx="159">
                  <c:v>152.55940000000001</c:v>
                </c:pt>
                <c:pt idx="160">
                  <c:v>155.50450000000001</c:v>
                </c:pt>
                <c:pt idx="161">
                  <c:v>157.6103</c:v>
                </c:pt>
                <c:pt idx="162">
                  <c:v>157.5539</c:v>
                </c:pt>
                <c:pt idx="163">
                  <c:v>159.28710000000001</c:v>
                </c:pt>
                <c:pt idx="164">
                  <c:v>154.68539999999999</c:v>
                </c:pt>
                <c:pt idx="165">
                  <c:v>158.38679999999999</c:v>
                </c:pt>
                <c:pt idx="166">
                  <c:v>156.172</c:v>
                </c:pt>
                <c:pt idx="167">
                  <c:v>155.2663</c:v>
                </c:pt>
                <c:pt idx="168">
                  <c:v>156.6491</c:v>
                </c:pt>
                <c:pt idx="169">
                  <c:v>154.81739999999999</c:v>
                </c:pt>
                <c:pt idx="170">
                  <c:v>155.8433</c:v>
                </c:pt>
                <c:pt idx="171">
                  <c:v>159.01759999999999</c:v>
                </c:pt>
                <c:pt idx="172">
                  <c:v>157.7868</c:v>
                </c:pt>
                <c:pt idx="173">
                  <c:v>158.75370000000001</c:v>
                </c:pt>
                <c:pt idx="174">
                  <c:v>158.70869999999999</c:v>
                </c:pt>
                <c:pt idx="175">
                  <c:v>156.9151</c:v>
                </c:pt>
                <c:pt idx="176">
                  <c:v>154.7533</c:v>
                </c:pt>
                <c:pt idx="177">
                  <c:v>158.14869999999999</c:v>
                </c:pt>
                <c:pt idx="178">
                  <c:v>155.4691</c:v>
                </c:pt>
                <c:pt idx="179">
                  <c:v>157.1936</c:v>
                </c:pt>
                <c:pt idx="180">
                  <c:v>152.37729999999999</c:v>
                </c:pt>
                <c:pt idx="181">
                  <c:v>155.05260000000001</c:v>
                </c:pt>
                <c:pt idx="182">
                  <c:v>156.22720000000001</c:v>
                </c:pt>
                <c:pt idx="183">
                  <c:v>156.44720000000001</c:v>
                </c:pt>
                <c:pt idx="184">
                  <c:v>157.38</c:v>
                </c:pt>
                <c:pt idx="185">
                  <c:v>158.3819</c:v>
                </c:pt>
                <c:pt idx="186">
                  <c:v>159.9093</c:v>
                </c:pt>
                <c:pt idx="187">
                  <c:v>160.06100000000001</c:v>
                </c:pt>
                <c:pt idx="188">
                  <c:v>159.1651</c:v>
                </c:pt>
                <c:pt idx="189">
                  <c:v>158.93719999999999</c:v>
                </c:pt>
                <c:pt idx="190">
                  <c:v>153.60730000000001</c:v>
                </c:pt>
                <c:pt idx="191">
                  <c:v>154.8614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633-49EF-8913-FD0E84430B56}"/>
            </c:ext>
          </c:extLst>
        </c:ser>
        <c:ser>
          <c:idx val="11"/>
          <c:order val="11"/>
          <c:tx>
            <c:strRef>
              <c:f>'PHL-PASA-3_Mixed Culture'!$BQ$1</c:f>
              <c:strCache>
                <c:ptCount val="1"/>
                <c:pt idx="0">
                  <c:v>E12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Culture'!$BQ$3:$BQ$194</c:f>
              <c:numCache>
                <c:formatCode>General</c:formatCode>
                <c:ptCount val="192"/>
                <c:pt idx="0">
                  <c:v>108.7525</c:v>
                </c:pt>
                <c:pt idx="1">
                  <c:v>110.1337</c:v>
                </c:pt>
                <c:pt idx="2">
                  <c:v>112.31659999999999</c:v>
                </c:pt>
                <c:pt idx="3">
                  <c:v>113.6127</c:v>
                </c:pt>
                <c:pt idx="4">
                  <c:v>109.91289999999999</c:v>
                </c:pt>
                <c:pt idx="5">
                  <c:v>113.3472</c:v>
                </c:pt>
                <c:pt idx="6">
                  <c:v>113.2346</c:v>
                </c:pt>
                <c:pt idx="7">
                  <c:v>111.5669</c:v>
                </c:pt>
                <c:pt idx="8">
                  <c:v>114.74720000000001</c:v>
                </c:pt>
                <c:pt idx="9">
                  <c:v>112.9383</c:v>
                </c:pt>
                <c:pt idx="10">
                  <c:v>115.56180000000001</c:v>
                </c:pt>
                <c:pt idx="11">
                  <c:v>113.5958</c:v>
                </c:pt>
                <c:pt idx="12">
                  <c:v>112.14490000000001</c:v>
                </c:pt>
                <c:pt idx="13">
                  <c:v>113.3929</c:v>
                </c:pt>
                <c:pt idx="14">
                  <c:v>113.6422</c:v>
                </c:pt>
                <c:pt idx="15">
                  <c:v>112.41630000000001</c:v>
                </c:pt>
                <c:pt idx="16">
                  <c:v>112.0466</c:v>
                </c:pt>
                <c:pt idx="17">
                  <c:v>113.4059</c:v>
                </c:pt>
                <c:pt idx="18">
                  <c:v>115.1788</c:v>
                </c:pt>
                <c:pt idx="19">
                  <c:v>119.68170000000001</c:v>
                </c:pt>
                <c:pt idx="20">
                  <c:v>115.3002</c:v>
                </c:pt>
                <c:pt idx="21">
                  <c:v>123.26990000000001</c:v>
                </c:pt>
                <c:pt idx="22">
                  <c:v>123.22190000000001</c:v>
                </c:pt>
                <c:pt idx="23">
                  <c:v>122.88760000000001</c:v>
                </c:pt>
                <c:pt idx="24">
                  <c:v>125.4385</c:v>
                </c:pt>
                <c:pt idx="25">
                  <c:v>128.965</c:v>
                </c:pt>
                <c:pt idx="26">
                  <c:v>128.20869999999999</c:v>
                </c:pt>
                <c:pt idx="27">
                  <c:v>126.19499999999999</c:v>
                </c:pt>
                <c:pt idx="28">
                  <c:v>130.15199999999999</c:v>
                </c:pt>
                <c:pt idx="29">
                  <c:v>124.78919999999999</c:v>
                </c:pt>
                <c:pt idx="30">
                  <c:v>129.32040000000001</c:v>
                </c:pt>
                <c:pt idx="31">
                  <c:v>126.0551</c:v>
                </c:pt>
                <c:pt idx="32">
                  <c:v>126.7615</c:v>
                </c:pt>
                <c:pt idx="33">
                  <c:v>119.968</c:v>
                </c:pt>
                <c:pt idx="34">
                  <c:v>124.39700000000001</c:v>
                </c:pt>
                <c:pt idx="35">
                  <c:v>124.15770000000001</c:v>
                </c:pt>
                <c:pt idx="36">
                  <c:v>122.24120000000001</c:v>
                </c:pt>
                <c:pt idx="37">
                  <c:v>119.7253</c:v>
                </c:pt>
                <c:pt idx="38">
                  <c:v>122.8567</c:v>
                </c:pt>
                <c:pt idx="39">
                  <c:v>125.85080000000001</c:v>
                </c:pt>
                <c:pt idx="40">
                  <c:v>123.6495</c:v>
                </c:pt>
                <c:pt idx="41">
                  <c:v>121.90309999999999</c:v>
                </c:pt>
                <c:pt idx="42">
                  <c:v>121.91759999999999</c:v>
                </c:pt>
                <c:pt idx="43">
                  <c:v>121.294</c:v>
                </c:pt>
                <c:pt idx="44">
                  <c:v>121.8789</c:v>
                </c:pt>
                <c:pt idx="45">
                  <c:v>124.8069</c:v>
                </c:pt>
                <c:pt idx="46">
                  <c:v>122.6327</c:v>
                </c:pt>
                <c:pt idx="47">
                  <c:v>126.34220000000001</c:v>
                </c:pt>
                <c:pt idx="48">
                  <c:v>123.53360000000001</c:v>
                </c:pt>
                <c:pt idx="49">
                  <c:v>123.37860000000001</c:v>
                </c:pt>
                <c:pt idx="50">
                  <c:v>124.4299</c:v>
                </c:pt>
                <c:pt idx="51">
                  <c:v>127.7791</c:v>
                </c:pt>
                <c:pt idx="52">
                  <c:v>122.4072</c:v>
                </c:pt>
                <c:pt idx="53">
                  <c:v>128.1696</c:v>
                </c:pt>
                <c:pt idx="54">
                  <c:v>126.4795</c:v>
                </c:pt>
                <c:pt idx="55">
                  <c:v>131.28880000000001</c:v>
                </c:pt>
                <c:pt idx="56">
                  <c:v>130.845</c:v>
                </c:pt>
                <c:pt idx="57">
                  <c:v>134.07249999999999</c:v>
                </c:pt>
                <c:pt idx="58">
                  <c:v>137.45949999999999</c:v>
                </c:pt>
                <c:pt idx="59">
                  <c:v>143.68879999999999</c:v>
                </c:pt>
                <c:pt idx="60">
                  <c:v>149.8081</c:v>
                </c:pt>
                <c:pt idx="61">
                  <c:v>155.7681</c:v>
                </c:pt>
                <c:pt idx="62">
                  <c:v>162.24979999999999</c:v>
                </c:pt>
                <c:pt idx="63">
                  <c:v>166.2158</c:v>
                </c:pt>
                <c:pt idx="64">
                  <c:v>169.9194</c:v>
                </c:pt>
                <c:pt idx="65">
                  <c:v>170.59059999999999</c:v>
                </c:pt>
                <c:pt idx="66">
                  <c:v>177.0976</c:v>
                </c:pt>
                <c:pt idx="67">
                  <c:v>174.78569999999999</c:v>
                </c:pt>
                <c:pt idx="68">
                  <c:v>172.77440000000001</c:v>
                </c:pt>
                <c:pt idx="69">
                  <c:v>172.2978</c:v>
                </c:pt>
                <c:pt idx="70">
                  <c:v>169.06120000000001</c:v>
                </c:pt>
                <c:pt idx="71">
                  <c:v>167.34350000000001</c:v>
                </c:pt>
                <c:pt idx="72">
                  <c:v>166.86510000000001</c:v>
                </c:pt>
                <c:pt idx="73">
                  <c:v>172.17509999999999</c:v>
                </c:pt>
                <c:pt idx="74">
                  <c:v>169.6798</c:v>
                </c:pt>
                <c:pt idx="75">
                  <c:v>169.7594</c:v>
                </c:pt>
                <c:pt idx="76">
                  <c:v>170.9426</c:v>
                </c:pt>
                <c:pt idx="77">
                  <c:v>170.87909999999999</c:v>
                </c:pt>
                <c:pt idx="78">
                  <c:v>165.83580000000001</c:v>
                </c:pt>
                <c:pt idx="79">
                  <c:v>170.89580000000001</c:v>
                </c:pt>
                <c:pt idx="80">
                  <c:v>170.58959999999999</c:v>
                </c:pt>
                <c:pt idx="81">
                  <c:v>168.54470000000001</c:v>
                </c:pt>
                <c:pt idx="82">
                  <c:v>168.66130000000001</c:v>
                </c:pt>
                <c:pt idx="83">
                  <c:v>167.20419999999999</c:v>
                </c:pt>
                <c:pt idx="84">
                  <c:v>169.87389999999999</c:v>
                </c:pt>
                <c:pt idx="85">
                  <c:v>164.50989999999999</c:v>
                </c:pt>
                <c:pt idx="86">
                  <c:v>168.80359999999999</c:v>
                </c:pt>
                <c:pt idx="87">
                  <c:v>169.86670000000001</c:v>
                </c:pt>
                <c:pt idx="88">
                  <c:v>169.9622</c:v>
                </c:pt>
                <c:pt idx="89">
                  <c:v>169.50370000000001</c:v>
                </c:pt>
                <c:pt idx="90">
                  <c:v>171.57669999999999</c:v>
                </c:pt>
                <c:pt idx="91">
                  <c:v>168.8115</c:v>
                </c:pt>
                <c:pt idx="92">
                  <c:v>167.14760000000001</c:v>
                </c:pt>
                <c:pt idx="93">
                  <c:v>170.14</c:v>
                </c:pt>
                <c:pt idx="94">
                  <c:v>171.44069999999999</c:v>
                </c:pt>
                <c:pt idx="95">
                  <c:v>171.09129999999999</c:v>
                </c:pt>
                <c:pt idx="96">
                  <c:v>171.17070000000001</c:v>
                </c:pt>
                <c:pt idx="97">
                  <c:v>171.642</c:v>
                </c:pt>
                <c:pt idx="98">
                  <c:v>168.81489999999999</c:v>
                </c:pt>
                <c:pt idx="99">
                  <c:v>168.4393</c:v>
                </c:pt>
                <c:pt idx="100">
                  <c:v>170.52520000000001</c:v>
                </c:pt>
                <c:pt idx="101">
                  <c:v>168.90039999999999</c:v>
                </c:pt>
                <c:pt idx="102">
                  <c:v>169.2499</c:v>
                </c:pt>
                <c:pt idx="103">
                  <c:v>171.53980000000001</c:v>
                </c:pt>
                <c:pt idx="104">
                  <c:v>173.1908</c:v>
                </c:pt>
                <c:pt idx="105">
                  <c:v>171.66659999999999</c:v>
                </c:pt>
                <c:pt idx="106">
                  <c:v>170.2244</c:v>
                </c:pt>
                <c:pt idx="107">
                  <c:v>170.45580000000001</c:v>
                </c:pt>
                <c:pt idx="108">
                  <c:v>170.45580000000001</c:v>
                </c:pt>
                <c:pt idx="109">
                  <c:v>169.6499</c:v>
                </c:pt>
                <c:pt idx="110">
                  <c:v>170.60589999999999</c:v>
                </c:pt>
                <c:pt idx="111">
                  <c:v>169.066</c:v>
                </c:pt>
                <c:pt idx="112">
                  <c:v>169.39959999999999</c:v>
                </c:pt>
                <c:pt idx="113">
                  <c:v>172.43979999999999</c:v>
                </c:pt>
                <c:pt idx="114">
                  <c:v>170.10830000000001</c:v>
                </c:pt>
                <c:pt idx="115">
                  <c:v>171.9522</c:v>
                </c:pt>
                <c:pt idx="116">
                  <c:v>169.54759999999999</c:v>
                </c:pt>
                <c:pt idx="117">
                  <c:v>172.4358</c:v>
                </c:pt>
                <c:pt idx="118">
                  <c:v>170.0283</c:v>
                </c:pt>
                <c:pt idx="119">
                  <c:v>172.0643</c:v>
                </c:pt>
                <c:pt idx="120">
                  <c:v>172.79830000000001</c:v>
                </c:pt>
                <c:pt idx="121">
                  <c:v>169.75380000000001</c:v>
                </c:pt>
                <c:pt idx="122">
                  <c:v>171.34129999999999</c:v>
                </c:pt>
                <c:pt idx="123">
                  <c:v>170.20519999999999</c:v>
                </c:pt>
                <c:pt idx="124">
                  <c:v>168.97219999999999</c:v>
                </c:pt>
                <c:pt idx="125">
                  <c:v>171.488</c:v>
                </c:pt>
                <c:pt idx="126">
                  <c:v>170.73220000000001</c:v>
                </c:pt>
                <c:pt idx="127">
                  <c:v>169.23750000000001</c:v>
                </c:pt>
                <c:pt idx="128">
                  <c:v>172.5522</c:v>
                </c:pt>
                <c:pt idx="129">
                  <c:v>169.96879999999999</c:v>
                </c:pt>
                <c:pt idx="130">
                  <c:v>173.01759999999999</c:v>
                </c:pt>
                <c:pt idx="131">
                  <c:v>171.87379999999999</c:v>
                </c:pt>
                <c:pt idx="132">
                  <c:v>172.7816</c:v>
                </c:pt>
                <c:pt idx="133">
                  <c:v>168.0652</c:v>
                </c:pt>
                <c:pt idx="134">
                  <c:v>172.68610000000001</c:v>
                </c:pt>
                <c:pt idx="135">
                  <c:v>173.59880000000001</c:v>
                </c:pt>
                <c:pt idx="136">
                  <c:v>173.26259999999999</c:v>
                </c:pt>
                <c:pt idx="137">
                  <c:v>172.36859999999999</c:v>
                </c:pt>
                <c:pt idx="138">
                  <c:v>171.0806</c:v>
                </c:pt>
                <c:pt idx="139">
                  <c:v>172.40369999999999</c:v>
                </c:pt>
                <c:pt idx="140">
                  <c:v>171.94980000000001</c:v>
                </c:pt>
                <c:pt idx="141">
                  <c:v>170.4829</c:v>
                </c:pt>
                <c:pt idx="142">
                  <c:v>171.47329999999999</c:v>
                </c:pt>
                <c:pt idx="143">
                  <c:v>171.93889999999999</c:v>
                </c:pt>
                <c:pt idx="144">
                  <c:v>174.19630000000001</c:v>
                </c:pt>
                <c:pt idx="145">
                  <c:v>173.22059999999999</c:v>
                </c:pt>
                <c:pt idx="146">
                  <c:v>171.07329999999999</c:v>
                </c:pt>
                <c:pt idx="147">
                  <c:v>171.5119</c:v>
                </c:pt>
                <c:pt idx="148">
                  <c:v>172.94130000000001</c:v>
                </c:pt>
                <c:pt idx="149">
                  <c:v>170.375</c:v>
                </c:pt>
                <c:pt idx="150">
                  <c:v>173.40309999999999</c:v>
                </c:pt>
                <c:pt idx="151">
                  <c:v>171.87809999999999</c:v>
                </c:pt>
                <c:pt idx="152">
                  <c:v>168.5718</c:v>
                </c:pt>
                <c:pt idx="153">
                  <c:v>174.20419999999999</c:v>
                </c:pt>
                <c:pt idx="154">
                  <c:v>170.55889999999999</c:v>
                </c:pt>
                <c:pt idx="155">
                  <c:v>172.76589999999999</c:v>
                </c:pt>
                <c:pt idx="156">
                  <c:v>172.8596</c:v>
                </c:pt>
                <c:pt idx="157">
                  <c:v>171.2586</c:v>
                </c:pt>
                <c:pt idx="158">
                  <c:v>172.9179</c:v>
                </c:pt>
                <c:pt idx="159">
                  <c:v>172.22290000000001</c:v>
                </c:pt>
                <c:pt idx="160">
                  <c:v>170.6721</c:v>
                </c:pt>
                <c:pt idx="161">
                  <c:v>170.429</c:v>
                </c:pt>
                <c:pt idx="162">
                  <c:v>170.55590000000001</c:v>
                </c:pt>
                <c:pt idx="163">
                  <c:v>169.8262</c:v>
                </c:pt>
                <c:pt idx="164">
                  <c:v>172.90180000000001</c:v>
                </c:pt>
                <c:pt idx="165">
                  <c:v>172.00819999999999</c:v>
                </c:pt>
                <c:pt idx="166">
                  <c:v>172.96780000000001</c:v>
                </c:pt>
                <c:pt idx="167">
                  <c:v>173.08770000000001</c:v>
                </c:pt>
                <c:pt idx="168">
                  <c:v>168.92349999999999</c:v>
                </c:pt>
                <c:pt idx="169">
                  <c:v>171.34899999999999</c:v>
                </c:pt>
                <c:pt idx="170">
                  <c:v>170.67670000000001</c:v>
                </c:pt>
                <c:pt idx="171">
                  <c:v>171.64109999999999</c:v>
                </c:pt>
                <c:pt idx="172">
                  <c:v>171.4325</c:v>
                </c:pt>
                <c:pt idx="173">
                  <c:v>171.755</c:v>
                </c:pt>
                <c:pt idx="174">
                  <c:v>168.37549999999999</c:v>
                </c:pt>
                <c:pt idx="175">
                  <c:v>172.3733</c:v>
                </c:pt>
                <c:pt idx="176">
                  <c:v>174.2184</c:v>
                </c:pt>
                <c:pt idx="177">
                  <c:v>172.18049999999999</c:v>
                </c:pt>
                <c:pt idx="178">
                  <c:v>172.10650000000001</c:v>
                </c:pt>
                <c:pt idx="179">
                  <c:v>173.64150000000001</c:v>
                </c:pt>
                <c:pt idx="180">
                  <c:v>168.88800000000001</c:v>
                </c:pt>
                <c:pt idx="181">
                  <c:v>170.5977</c:v>
                </c:pt>
                <c:pt idx="182">
                  <c:v>171.65049999999999</c:v>
                </c:pt>
                <c:pt idx="183">
                  <c:v>171.37209999999999</c:v>
                </c:pt>
                <c:pt idx="184">
                  <c:v>169.45</c:v>
                </c:pt>
                <c:pt idx="185">
                  <c:v>171.33619999999999</c:v>
                </c:pt>
                <c:pt idx="186">
                  <c:v>174.99690000000001</c:v>
                </c:pt>
                <c:pt idx="187">
                  <c:v>169.36179999999999</c:v>
                </c:pt>
                <c:pt idx="188">
                  <c:v>175.2672</c:v>
                </c:pt>
                <c:pt idx="189">
                  <c:v>171.22479999999999</c:v>
                </c:pt>
                <c:pt idx="190">
                  <c:v>173.7894</c:v>
                </c:pt>
                <c:pt idx="191">
                  <c:v>171.48740000000001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633-49EF-8913-FD0E84430B56}"/>
            </c:ext>
          </c:extLst>
        </c:ser>
        <c:ser>
          <c:idx val="12"/>
          <c:order val="12"/>
          <c:tx>
            <c:strRef>
              <c:f>'PHL-PASA-3_Mixed Culture'!$BR$1</c:f>
              <c:strCache>
                <c:ptCount val="1"/>
                <c:pt idx="0">
                  <c:v>F01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Culture'!$BR$3:$BR$194</c:f>
              <c:numCache>
                <c:formatCode>General</c:formatCode>
                <c:ptCount val="192"/>
                <c:pt idx="0">
                  <c:v>111.34220000000001</c:v>
                </c:pt>
                <c:pt idx="1">
                  <c:v>116.78919999999999</c:v>
                </c:pt>
                <c:pt idx="2">
                  <c:v>120.321</c:v>
                </c:pt>
                <c:pt idx="3">
                  <c:v>113.3389</c:v>
                </c:pt>
                <c:pt idx="4">
                  <c:v>116.2433</c:v>
                </c:pt>
                <c:pt idx="5">
                  <c:v>117.7681</c:v>
                </c:pt>
                <c:pt idx="6">
                  <c:v>117.4915</c:v>
                </c:pt>
                <c:pt idx="7">
                  <c:v>119.5377</c:v>
                </c:pt>
                <c:pt idx="8">
                  <c:v>119.1686</c:v>
                </c:pt>
                <c:pt idx="9">
                  <c:v>118.3764</c:v>
                </c:pt>
                <c:pt idx="10">
                  <c:v>120.50920000000001</c:v>
                </c:pt>
                <c:pt idx="11">
                  <c:v>119.2513</c:v>
                </c:pt>
                <c:pt idx="12">
                  <c:v>114.38249999999999</c:v>
                </c:pt>
                <c:pt idx="13">
                  <c:v>120.34520000000001</c:v>
                </c:pt>
                <c:pt idx="14">
                  <c:v>118.0956</c:v>
                </c:pt>
                <c:pt idx="15">
                  <c:v>117.7163</c:v>
                </c:pt>
                <c:pt idx="16">
                  <c:v>117.35639999999999</c:v>
                </c:pt>
                <c:pt idx="17">
                  <c:v>117.6225</c:v>
                </c:pt>
                <c:pt idx="18">
                  <c:v>122.4675</c:v>
                </c:pt>
                <c:pt idx="19">
                  <c:v>119.5402</c:v>
                </c:pt>
                <c:pt idx="20">
                  <c:v>119.47320000000001</c:v>
                </c:pt>
                <c:pt idx="21">
                  <c:v>120.2354</c:v>
                </c:pt>
                <c:pt idx="22">
                  <c:v>122.6168</c:v>
                </c:pt>
                <c:pt idx="23">
                  <c:v>121.9329</c:v>
                </c:pt>
                <c:pt idx="24">
                  <c:v>122.2886</c:v>
                </c:pt>
                <c:pt idx="25">
                  <c:v>123.70480000000001</c:v>
                </c:pt>
                <c:pt idx="26">
                  <c:v>125.7282</c:v>
                </c:pt>
                <c:pt idx="27">
                  <c:v>125.5665</c:v>
                </c:pt>
                <c:pt idx="28">
                  <c:v>126.9036</c:v>
                </c:pt>
                <c:pt idx="29">
                  <c:v>125.41840000000001</c:v>
                </c:pt>
                <c:pt idx="30">
                  <c:v>130.72210000000001</c:v>
                </c:pt>
                <c:pt idx="31">
                  <c:v>122.9059</c:v>
                </c:pt>
                <c:pt idx="32">
                  <c:v>123.47239999999999</c:v>
                </c:pt>
                <c:pt idx="33">
                  <c:v>122.76560000000001</c:v>
                </c:pt>
                <c:pt idx="34">
                  <c:v>129.19399999999999</c:v>
                </c:pt>
                <c:pt idx="35">
                  <c:v>124.2469</c:v>
                </c:pt>
                <c:pt idx="36">
                  <c:v>122.7671</c:v>
                </c:pt>
                <c:pt idx="37">
                  <c:v>127.4815</c:v>
                </c:pt>
                <c:pt idx="38">
                  <c:v>123.9632</c:v>
                </c:pt>
                <c:pt idx="39">
                  <c:v>122.03440000000001</c:v>
                </c:pt>
                <c:pt idx="40">
                  <c:v>124.018</c:v>
                </c:pt>
                <c:pt idx="41">
                  <c:v>122.5057</c:v>
                </c:pt>
                <c:pt idx="42">
                  <c:v>124.7022</c:v>
                </c:pt>
                <c:pt idx="43">
                  <c:v>125.9546</c:v>
                </c:pt>
                <c:pt idx="44">
                  <c:v>122.95050000000001</c:v>
                </c:pt>
                <c:pt idx="45">
                  <c:v>123.3845</c:v>
                </c:pt>
                <c:pt idx="46">
                  <c:v>125.7903</c:v>
                </c:pt>
                <c:pt idx="47">
                  <c:v>125.1669</c:v>
                </c:pt>
                <c:pt idx="48">
                  <c:v>128.02070000000001</c:v>
                </c:pt>
                <c:pt idx="49">
                  <c:v>126.2563</c:v>
                </c:pt>
                <c:pt idx="50">
                  <c:v>122.4992</c:v>
                </c:pt>
                <c:pt idx="51">
                  <c:v>122.6901</c:v>
                </c:pt>
                <c:pt idx="52">
                  <c:v>125.1759</c:v>
                </c:pt>
                <c:pt idx="53">
                  <c:v>124.0558</c:v>
                </c:pt>
                <c:pt idx="54">
                  <c:v>127.76519999999999</c:v>
                </c:pt>
                <c:pt idx="55">
                  <c:v>129.56460000000001</c:v>
                </c:pt>
                <c:pt idx="56">
                  <c:v>127.65770000000001</c:v>
                </c:pt>
                <c:pt idx="57">
                  <c:v>131.191</c:v>
                </c:pt>
                <c:pt idx="58">
                  <c:v>136.33019999999999</c:v>
                </c:pt>
                <c:pt idx="59">
                  <c:v>136.221</c:v>
                </c:pt>
                <c:pt idx="60">
                  <c:v>136.13740000000001</c:v>
                </c:pt>
                <c:pt idx="61">
                  <c:v>139.68119999999999</c:v>
                </c:pt>
                <c:pt idx="62">
                  <c:v>145.93450000000001</c:v>
                </c:pt>
                <c:pt idx="63">
                  <c:v>144.83779999999999</c:v>
                </c:pt>
                <c:pt idx="64">
                  <c:v>147.54679999999999</c:v>
                </c:pt>
                <c:pt idx="65">
                  <c:v>146.61060000000001</c:v>
                </c:pt>
                <c:pt idx="66">
                  <c:v>146.5839</c:v>
                </c:pt>
                <c:pt idx="67">
                  <c:v>147.89830000000001</c:v>
                </c:pt>
                <c:pt idx="68">
                  <c:v>152.15039999999999</c:v>
                </c:pt>
                <c:pt idx="69">
                  <c:v>153.7886</c:v>
                </c:pt>
                <c:pt idx="70">
                  <c:v>156.1831</c:v>
                </c:pt>
                <c:pt idx="71">
                  <c:v>154.04480000000001</c:v>
                </c:pt>
                <c:pt idx="72">
                  <c:v>157.07669999999999</c:v>
                </c:pt>
                <c:pt idx="73">
                  <c:v>156.3501</c:v>
                </c:pt>
                <c:pt idx="74">
                  <c:v>160.6978</c:v>
                </c:pt>
                <c:pt idx="75">
                  <c:v>158.0256</c:v>
                </c:pt>
                <c:pt idx="76">
                  <c:v>161.1832</c:v>
                </c:pt>
                <c:pt idx="77">
                  <c:v>161.87260000000001</c:v>
                </c:pt>
                <c:pt idx="78">
                  <c:v>163.15790000000001</c:v>
                </c:pt>
                <c:pt idx="79">
                  <c:v>163.26089999999999</c:v>
                </c:pt>
                <c:pt idx="80">
                  <c:v>163.27979999999999</c:v>
                </c:pt>
                <c:pt idx="81">
                  <c:v>161.84559999999999</c:v>
                </c:pt>
                <c:pt idx="82">
                  <c:v>164.8683</c:v>
                </c:pt>
                <c:pt idx="83">
                  <c:v>163.74100000000001</c:v>
                </c:pt>
                <c:pt idx="84">
                  <c:v>164.62289999999999</c:v>
                </c:pt>
                <c:pt idx="85">
                  <c:v>162.1199</c:v>
                </c:pt>
                <c:pt idx="86">
                  <c:v>161.98050000000001</c:v>
                </c:pt>
                <c:pt idx="87">
                  <c:v>166.03540000000001</c:v>
                </c:pt>
                <c:pt idx="88">
                  <c:v>163.24600000000001</c:v>
                </c:pt>
                <c:pt idx="89">
                  <c:v>163.26089999999999</c:v>
                </c:pt>
                <c:pt idx="90">
                  <c:v>168.4152</c:v>
                </c:pt>
                <c:pt idx="91">
                  <c:v>164.17169999999999</c:v>
                </c:pt>
                <c:pt idx="92">
                  <c:v>160.90190000000001</c:v>
                </c:pt>
                <c:pt idx="93">
                  <c:v>163.91290000000001</c:v>
                </c:pt>
                <c:pt idx="94">
                  <c:v>164.798</c:v>
                </c:pt>
                <c:pt idx="95">
                  <c:v>164.77930000000001</c:v>
                </c:pt>
                <c:pt idx="96">
                  <c:v>164.39840000000001</c:v>
                </c:pt>
                <c:pt idx="97">
                  <c:v>163.38650000000001</c:v>
                </c:pt>
                <c:pt idx="98">
                  <c:v>164.26079999999999</c:v>
                </c:pt>
                <c:pt idx="99">
                  <c:v>167.52619999999999</c:v>
                </c:pt>
                <c:pt idx="100">
                  <c:v>164.89590000000001</c:v>
                </c:pt>
                <c:pt idx="101">
                  <c:v>167.864</c:v>
                </c:pt>
                <c:pt idx="102">
                  <c:v>164.48650000000001</c:v>
                </c:pt>
                <c:pt idx="103">
                  <c:v>166.4383</c:v>
                </c:pt>
                <c:pt idx="104">
                  <c:v>166.73349999999999</c:v>
                </c:pt>
                <c:pt idx="105">
                  <c:v>164.2732</c:v>
                </c:pt>
                <c:pt idx="106">
                  <c:v>162.7944</c:v>
                </c:pt>
                <c:pt idx="107">
                  <c:v>167.22909999999999</c:v>
                </c:pt>
                <c:pt idx="108">
                  <c:v>165.1652</c:v>
                </c:pt>
                <c:pt idx="109">
                  <c:v>166.7851</c:v>
                </c:pt>
                <c:pt idx="110">
                  <c:v>165.1019</c:v>
                </c:pt>
                <c:pt idx="111">
                  <c:v>167.62049999999999</c:v>
                </c:pt>
                <c:pt idx="112">
                  <c:v>165.6499</c:v>
                </c:pt>
                <c:pt idx="113">
                  <c:v>165.04060000000001</c:v>
                </c:pt>
                <c:pt idx="114">
                  <c:v>163.59379999999999</c:v>
                </c:pt>
                <c:pt idx="115">
                  <c:v>168.26480000000001</c:v>
                </c:pt>
                <c:pt idx="116">
                  <c:v>169.00620000000001</c:v>
                </c:pt>
                <c:pt idx="117">
                  <c:v>166.53190000000001</c:v>
                </c:pt>
                <c:pt idx="118">
                  <c:v>167.2757</c:v>
                </c:pt>
                <c:pt idx="119">
                  <c:v>167.58850000000001</c:v>
                </c:pt>
                <c:pt idx="120">
                  <c:v>166.61160000000001</c:v>
                </c:pt>
                <c:pt idx="121">
                  <c:v>168.18799999999999</c:v>
                </c:pt>
                <c:pt idx="122">
                  <c:v>166.95249999999999</c:v>
                </c:pt>
                <c:pt idx="123">
                  <c:v>167.93709999999999</c:v>
                </c:pt>
                <c:pt idx="124">
                  <c:v>170.29580000000001</c:v>
                </c:pt>
                <c:pt idx="125">
                  <c:v>169.39070000000001</c:v>
                </c:pt>
                <c:pt idx="126">
                  <c:v>170.8058</c:v>
                </c:pt>
                <c:pt idx="127">
                  <c:v>164.0291</c:v>
                </c:pt>
                <c:pt idx="128">
                  <c:v>167.72900000000001</c:v>
                </c:pt>
                <c:pt idx="129">
                  <c:v>168.52950000000001</c:v>
                </c:pt>
                <c:pt idx="130">
                  <c:v>168.03819999999999</c:v>
                </c:pt>
                <c:pt idx="131">
                  <c:v>170.3261</c:v>
                </c:pt>
                <c:pt idx="132">
                  <c:v>169.27420000000001</c:v>
                </c:pt>
                <c:pt idx="133">
                  <c:v>169.90809999999999</c:v>
                </c:pt>
                <c:pt idx="134">
                  <c:v>168.7972</c:v>
                </c:pt>
                <c:pt idx="135">
                  <c:v>169.80779999999999</c:v>
                </c:pt>
                <c:pt idx="136">
                  <c:v>168.64080000000001</c:v>
                </c:pt>
                <c:pt idx="137">
                  <c:v>168.55770000000001</c:v>
                </c:pt>
                <c:pt idx="138">
                  <c:v>169.17619999999999</c:v>
                </c:pt>
                <c:pt idx="139">
                  <c:v>171.56970000000001</c:v>
                </c:pt>
                <c:pt idx="140">
                  <c:v>167.7363</c:v>
                </c:pt>
                <c:pt idx="141">
                  <c:v>169.0839</c:v>
                </c:pt>
                <c:pt idx="142">
                  <c:v>172.34399999999999</c:v>
                </c:pt>
                <c:pt idx="143">
                  <c:v>174.08869999999999</c:v>
                </c:pt>
                <c:pt idx="144">
                  <c:v>170.9211</c:v>
                </c:pt>
                <c:pt idx="145">
                  <c:v>173.846</c:v>
                </c:pt>
                <c:pt idx="146">
                  <c:v>169.56549999999999</c:v>
                </c:pt>
                <c:pt idx="147">
                  <c:v>171.6884</c:v>
                </c:pt>
                <c:pt idx="148">
                  <c:v>172.01150000000001</c:v>
                </c:pt>
                <c:pt idx="149">
                  <c:v>172.19540000000001</c:v>
                </c:pt>
                <c:pt idx="150">
                  <c:v>168.58459999999999</c:v>
                </c:pt>
                <c:pt idx="151">
                  <c:v>169.92140000000001</c:v>
                </c:pt>
                <c:pt idx="152">
                  <c:v>170.48869999999999</c:v>
                </c:pt>
                <c:pt idx="153">
                  <c:v>171.4162</c:v>
                </c:pt>
                <c:pt idx="154">
                  <c:v>168.64760000000001</c:v>
                </c:pt>
                <c:pt idx="155">
                  <c:v>170.1705</c:v>
                </c:pt>
                <c:pt idx="156">
                  <c:v>170.7638</c:v>
                </c:pt>
                <c:pt idx="157">
                  <c:v>173.8167</c:v>
                </c:pt>
                <c:pt idx="158">
                  <c:v>173.09649999999999</c:v>
                </c:pt>
                <c:pt idx="159">
                  <c:v>172.31319999999999</c:v>
                </c:pt>
                <c:pt idx="160">
                  <c:v>170.11080000000001</c:v>
                </c:pt>
                <c:pt idx="161">
                  <c:v>173.1318</c:v>
                </c:pt>
                <c:pt idx="162">
                  <c:v>176.44739999999999</c:v>
                </c:pt>
                <c:pt idx="163">
                  <c:v>175.273</c:v>
                </c:pt>
                <c:pt idx="164">
                  <c:v>176.0746</c:v>
                </c:pt>
                <c:pt idx="165">
                  <c:v>171.52520000000001</c:v>
                </c:pt>
                <c:pt idx="166">
                  <c:v>172.56280000000001</c:v>
                </c:pt>
                <c:pt idx="167">
                  <c:v>173.10650000000001</c:v>
                </c:pt>
                <c:pt idx="168">
                  <c:v>173.36770000000001</c:v>
                </c:pt>
                <c:pt idx="169">
                  <c:v>173.54990000000001</c:v>
                </c:pt>
                <c:pt idx="170">
                  <c:v>174.41970000000001</c:v>
                </c:pt>
                <c:pt idx="171">
                  <c:v>173.95240000000001</c:v>
                </c:pt>
                <c:pt idx="172">
                  <c:v>170.7047</c:v>
                </c:pt>
                <c:pt idx="173">
                  <c:v>175.83160000000001</c:v>
                </c:pt>
                <c:pt idx="174">
                  <c:v>175.0462</c:v>
                </c:pt>
                <c:pt idx="175">
                  <c:v>174.39169999999999</c:v>
                </c:pt>
                <c:pt idx="176">
                  <c:v>176.5067</c:v>
                </c:pt>
                <c:pt idx="177">
                  <c:v>172.535</c:v>
                </c:pt>
                <c:pt idx="178">
                  <c:v>172.20480000000001</c:v>
                </c:pt>
                <c:pt idx="179">
                  <c:v>171.74459999999999</c:v>
                </c:pt>
                <c:pt idx="180">
                  <c:v>170.68469999999999</c:v>
                </c:pt>
                <c:pt idx="181">
                  <c:v>172.43459999999999</c:v>
                </c:pt>
                <c:pt idx="182">
                  <c:v>170.36359999999999</c:v>
                </c:pt>
                <c:pt idx="183">
                  <c:v>172.3862</c:v>
                </c:pt>
                <c:pt idx="184">
                  <c:v>172.46180000000001</c:v>
                </c:pt>
                <c:pt idx="185">
                  <c:v>172.49160000000001</c:v>
                </c:pt>
                <c:pt idx="186">
                  <c:v>176.14859999999999</c:v>
                </c:pt>
                <c:pt idx="187">
                  <c:v>172.11709999999999</c:v>
                </c:pt>
                <c:pt idx="188">
                  <c:v>175.9657</c:v>
                </c:pt>
                <c:pt idx="189">
                  <c:v>170.7687</c:v>
                </c:pt>
                <c:pt idx="190">
                  <c:v>171.49690000000001</c:v>
                </c:pt>
                <c:pt idx="191">
                  <c:v>171.9211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633-49EF-8913-FD0E84430B56}"/>
            </c:ext>
          </c:extLst>
        </c:ser>
        <c:ser>
          <c:idx val="13"/>
          <c:order val="13"/>
          <c:tx>
            <c:strRef>
              <c:f>'PHL-PASA-3_Mixed Culture'!$BS$1</c:f>
              <c:strCache>
                <c:ptCount val="1"/>
                <c:pt idx="0">
                  <c:v>F02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Culture'!$BS$3:$BS$194</c:f>
              <c:numCache>
                <c:formatCode>General</c:formatCode>
                <c:ptCount val="192"/>
                <c:pt idx="0">
                  <c:v>109.72110000000001</c:v>
                </c:pt>
                <c:pt idx="1">
                  <c:v>116.56189999999999</c:v>
                </c:pt>
                <c:pt idx="2">
                  <c:v>113.792</c:v>
                </c:pt>
                <c:pt idx="3">
                  <c:v>111.3165</c:v>
                </c:pt>
                <c:pt idx="4">
                  <c:v>112.13509999999999</c:v>
                </c:pt>
                <c:pt idx="5">
                  <c:v>114.5463</c:v>
                </c:pt>
                <c:pt idx="6">
                  <c:v>113.375</c:v>
                </c:pt>
                <c:pt idx="7">
                  <c:v>116.03</c:v>
                </c:pt>
                <c:pt idx="8">
                  <c:v>118.2333</c:v>
                </c:pt>
                <c:pt idx="9">
                  <c:v>115.5605</c:v>
                </c:pt>
                <c:pt idx="10">
                  <c:v>116.84869999999999</c:v>
                </c:pt>
                <c:pt idx="11">
                  <c:v>114.75530000000001</c:v>
                </c:pt>
                <c:pt idx="12">
                  <c:v>113.09269999999999</c:v>
                </c:pt>
                <c:pt idx="13">
                  <c:v>113.0441</c:v>
                </c:pt>
                <c:pt idx="14">
                  <c:v>110.6292</c:v>
                </c:pt>
                <c:pt idx="15">
                  <c:v>110.922</c:v>
                </c:pt>
                <c:pt idx="16">
                  <c:v>118.0027</c:v>
                </c:pt>
                <c:pt idx="17">
                  <c:v>116.736</c:v>
                </c:pt>
                <c:pt idx="18">
                  <c:v>114.2436</c:v>
                </c:pt>
                <c:pt idx="19">
                  <c:v>119.27370000000001</c:v>
                </c:pt>
                <c:pt idx="20">
                  <c:v>115.4585</c:v>
                </c:pt>
                <c:pt idx="21">
                  <c:v>117.6977</c:v>
                </c:pt>
                <c:pt idx="22">
                  <c:v>118.5468</c:v>
                </c:pt>
                <c:pt idx="23">
                  <c:v>119.8449</c:v>
                </c:pt>
                <c:pt idx="24">
                  <c:v>123.759</c:v>
                </c:pt>
                <c:pt idx="25">
                  <c:v>128.33260000000001</c:v>
                </c:pt>
                <c:pt idx="26">
                  <c:v>125.959</c:v>
                </c:pt>
                <c:pt idx="27">
                  <c:v>129.971</c:v>
                </c:pt>
                <c:pt idx="28">
                  <c:v>126.7227</c:v>
                </c:pt>
                <c:pt idx="29">
                  <c:v>128.97499999999999</c:v>
                </c:pt>
                <c:pt idx="30">
                  <c:v>131.40559999999999</c:v>
                </c:pt>
                <c:pt idx="31">
                  <c:v>129.11689999999999</c:v>
                </c:pt>
                <c:pt idx="32">
                  <c:v>127.88209999999999</c:v>
                </c:pt>
                <c:pt idx="33">
                  <c:v>125.87090000000001</c:v>
                </c:pt>
                <c:pt idx="34">
                  <c:v>128.471</c:v>
                </c:pt>
                <c:pt idx="35">
                  <c:v>121.5063</c:v>
                </c:pt>
                <c:pt idx="36">
                  <c:v>127.0209</c:v>
                </c:pt>
                <c:pt idx="37">
                  <c:v>123.2398</c:v>
                </c:pt>
                <c:pt idx="38">
                  <c:v>122.1476</c:v>
                </c:pt>
                <c:pt idx="39">
                  <c:v>126.3616</c:v>
                </c:pt>
                <c:pt idx="40">
                  <c:v>124.0638</c:v>
                </c:pt>
                <c:pt idx="41">
                  <c:v>123.14879999999999</c:v>
                </c:pt>
                <c:pt idx="42">
                  <c:v>125.1683</c:v>
                </c:pt>
                <c:pt idx="43">
                  <c:v>125.10899999999999</c:v>
                </c:pt>
                <c:pt idx="44">
                  <c:v>124.8421</c:v>
                </c:pt>
                <c:pt idx="45">
                  <c:v>128.4641</c:v>
                </c:pt>
                <c:pt idx="46">
                  <c:v>126.014</c:v>
                </c:pt>
                <c:pt idx="47">
                  <c:v>127.0517</c:v>
                </c:pt>
                <c:pt idx="48">
                  <c:v>125.2093</c:v>
                </c:pt>
                <c:pt idx="49">
                  <c:v>126.44880000000001</c:v>
                </c:pt>
                <c:pt idx="50">
                  <c:v>128.6087</c:v>
                </c:pt>
                <c:pt idx="51">
                  <c:v>120.7914</c:v>
                </c:pt>
                <c:pt idx="52">
                  <c:v>126.23439999999999</c:v>
                </c:pt>
                <c:pt idx="53">
                  <c:v>128.3246</c:v>
                </c:pt>
                <c:pt idx="54">
                  <c:v>128.71369999999999</c:v>
                </c:pt>
                <c:pt idx="55">
                  <c:v>127.01139999999999</c:v>
                </c:pt>
                <c:pt idx="56">
                  <c:v>125.50190000000001</c:v>
                </c:pt>
                <c:pt idx="57">
                  <c:v>131.20330000000001</c:v>
                </c:pt>
                <c:pt idx="58">
                  <c:v>128.5994</c:v>
                </c:pt>
                <c:pt idx="59">
                  <c:v>125.0321</c:v>
                </c:pt>
                <c:pt idx="60">
                  <c:v>124.9943</c:v>
                </c:pt>
                <c:pt idx="61">
                  <c:v>129.74539999999999</c:v>
                </c:pt>
                <c:pt idx="62">
                  <c:v>132.64830000000001</c:v>
                </c:pt>
                <c:pt idx="63">
                  <c:v>131.76609999999999</c:v>
                </c:pt>
                <c:pt idx="64">
                  <c:v>127.7013</c:v>
                </c:pt>
                <c:pt idx="65">
                  <c:v>132.95930000000001</c:v>
                </c:pt>
                <c:pt idx="66">
                  <c:v>127.5752</c:v>
                </c:pt>
                <c:pt idx="67">
                  <c:v>130.215</c:v>
                </c:pt>
                <c:pt idx="68">
                  <c:v>132.2525</c:v>
                </c:pt>
                <c:pt idx="69">
                  <c:v>132.12280000000001</c:v>
                </c:pt>
                <c:pt idx="70">
                  <c:v>130.351</c:v>
                </c:pt>
                <c:pt idx="71">
                  <c:v>134.08019999999999</c:v>
                </c:pt>
                <c:pt idx="72">
                  <c:v>130.78389999999999</c:v>
                </c:pt>
                <c:pt idx="73">
                  <c:v>137.1841</c:v>
                </c:pt>
                <c:pt idx="74">
                  <c:v>135.43860000000001</c:v>
                </c:pt>
                <c:pt idx="75">
                  <c:v>138.9068</c:v>
                </c:pt>
                <c:pt idx="76">
                  <c:v>139.45410000000001</c:v>
                </c:pt>
                <c:pt idx="77">
                  <c:v>139.7698</c:v>
                </c:pt>
                <c:pt idx="78">
                  <c:v>144.84219999999999</c:v>
                </c:pt>
                <c:pt idx="79">
                  <c:v>137.44049999999999</c:v>
                </c:pt>
                <c:pt idx="80">
                  <c:v>143.16</c:v>
                </c:pt>
                <c:pt idx="81">
                  <c:v>145.91220000000001</c:v>
                </c:pt>
                <c:pt idx="82">
                  <c:v>141.9718</c:v>
                </c:pt>
                <c:pt idx="83">
                  <c:v>148.41079999999999</c:v>
                </c:pt>
                <c:pt idx="84">
                  <c:v>149.17529999999999</c:v>
                </c:pt>
                <c:pt idx="85">
                  <c:v>151.02799999999999</c:v>
                </c:pt>
                <c:pt idx="86">
                  <c:v>151.5847</c:v>
                </c:pt>
                <c:pt idx="87">
                  <c:v>156.04069999999999</c:v>
                </c:pt>
                <c:pt idx="88">
                  <c:v>157.22309999999999</c:v>
                </c:pt>
                <c:pt idx="89">
                  <c:v>151.86439999999999</c:v>
                </c:pt>
                <c:pt idx="90">
                  <c:v>155.70760000000001</c:v>
                </c:pt>
                <c:pt idx="91">
                  <c:v>153.81729999999999</c:v>
                </c:pt>
                <c:pt idx="92">
                  <c:v>156.7296</c:v>
                </c:pt>
                <c:pt idx="93">
                  <c:v>154.58789999999999</c:v>
                </c:pt>
                <c:pt idx="94">
                  <c:v>159.31139999999999</c:v>
                </c:pt>
                <c:pt idx="95">
                  <c:v>156.34180000000001</c:v>
                </c:pt>
                <c:pt idx="96">
                  <c:v>155.36410000000001</c:v>
                </c:pt>
                <c:pt idx="97">
                  <c:v>157.27109999999999</c:v>
                </c:pt>
                <c:pt idx="98">
                  <c:v>156.6241</c:v>
                </c:pt>
                <c:pt idx="99">
                  <c:v>159.5333</c:v>
                </c:pt>
                <c:pt idx="100">
                  <c:v>155.90710000000001</c:v>
                </c:pt>
                <c:pt idx="101">
                  <c:v>160.61590000000001</c:v>
                </c:pt>
                <c:pt idx="102">
                  <c:v>155.6371</c:v>
                </c:pt>
                <c:pt idx="103">
                  <c:v>160.67449999999999</c:v>
                </c:pt>
                <c:pt idx="104">
                  <c:v>157.96850000000001</c:v>
                </c:pt>
                <c:pt idx="105">
                  <c:v>159.9545</c:v>
                </c:pt>
                <c:pt idx="106">
                  <c:v>162.33779999999999</c:v>
                </c:pt>
                <c:pt idx="107">
                  <c:v>159.7107</c:v>
                </c:pt>
                <c:pt idx="108">
                  <c:v>162.1454</c:v>
                </c:pt>
                <c:pt idx="109">
                  <c:v>161.98560000000001</c:v>
                </c:pt>
                <c:pt idx="110">
                  <c:v>159.22139999999999</c:v>
                </c:pt>
                <c:pt idx="111">
                  <c:v>160.62479999999999</c:v>
                </c:pt>
                <c:pt idx="112">
                  <c:v>164.31720000000001</c:v>
                </c:pt>
                <c:pt idx="113">
                  <c:v>159.9829</c:v>
                </c:pt>
                <c:pt idx="114">
                  <c:v>162.10550000000001</c:v>
                </c:pt>
                <c:pt idx="115">
                  <c:v>157.88079999999999</c:v>
                </c:pt>
                <c:pt idx="116">
                  <c:v>161.36619999999999</c:v>
                </c:pt>
                <c:pt idx="117">
                  <c:v>159.69479999999999</c:v>
                </c:pt>
                <c:pt idx="118">
                  <c:v>161.32820000000001</c:v>
                </c:pt>
                <c:pt idx="119">
                  <c:v>159.53</c:v>
                </c:pt>
                <c:pt idx="120">
                  <c:v>161.43780000000001</c:v>
                </c:pt>
                <c:pt idx="121">
                  <c:v>166.0701</c:v>
                </c:pt>
                <c:pt idx="122">
                  <c:v>163.4742</c:v>
                </c:pt>
                <c:pt idx="123">
                  <c:v>163.97479999999999</c:v>
                </c:pt>
                <c:pt idx="124">
                  <c:v>160.697</c:v>
                </c:pt>
                <c:pt idx="125">
                  <c:v>158.49979999999999</c:v>
                </c:pt>
                <c:pt idx="126">
                  <c:v>159.01560000000001</c:v>
                </c:pt>
                <c:pt idx="127">
                  <c:v>160.1968</c:v>
                </c:pt>
                <c:pt idx="128">
                  <c:v>159.68989999999999</c:v>
                </c:pt>
                <c:pt idx="129">
                  <c:v>159.86699999999999</c:v>
                </c:pt>
                <c:pt idx="130">
                  <c:v>163.97370000000001</c:v>
                </c:pt>
                <c:pt idx="131">
                  <c:v>160.81379999999999</c:v>
                </c:pt>
                <c:pt idx="132">
                  <c:v>160.13829999999999</c:v>
                </c:pt>
                <c:pt idx="133">
                  <c:v>160.45779999999999</c:v>
                </c:pt>
                <c:pt idx="134">
                  <c:v>160.1344</c:v>
                </c:pt>
                <c:pt idx="135">
                  <c:v>160.74090000000001</c:v>
                </c:pt>
                <c:pt idx="136">
                  <c:v>162.0385</c:v>
                </c:pt>
                <c:pt idx="137">
                  <c:v>158.44640000000001</c:v>
                </c:pt>
                <c:pt idx="138">
                  <c:v>156.71610000000001</c:v>
                </c:pt>
                <c:pt idx="139">
                  <c:v>160.7938</c:v>
                </c:pt>
                <c:pt idx="140">
                  <c:v>156.40309999999999</c:v>
                </c:pt>
                <c:pt idx="141">
                  <c:v>160.50569999999999</c:v>
                </c:pt>
                <c:pt idx="142">
                  <c:v>162.08449999999999</c:v>
                </c:pt>
                <c:pt idx="143">
                  <c:v>156.79830000000001</c:v>
                </c:pt>
                <c:pt idx="144">
                  <c:v>160.4598</c:v>
                </c:pt>
                <c:pt idx="145">
                  <c:v>159.59719999999999</c:v>
                </c:pt>
                <c:pt idx="146">
                  <c:v>161.26929999999999</c:v>
                </c:pt>
                <c:pt idx="147">
                  <c:v>160.51669999999999</c:v>
                </c:pt>
                <c:pt idx="148">
                  <c:v>161.55940000000001</c:v>
                </c:pt>
                <c:pt idx="149">
                  <c:v>160.5411</c:v>
                </c:pt>
                <c:pt idx="150">
                  <c:v>155.5197</c:v>
                </c:pt>
                <c:pt idx="151">
                  <c:v>161.11109999999999</c:v>
                </c:pt>
                <c:pt idx="152">
                  <c:v>161.25729999999999</c:v>
                </c:pt>
                <c:pt idx="153">
                  <c:v>159.42269999999999</c:v>
                </c:pt>
                <c:pt idx="154">
                  <c:v>160.7824</c:v>
                </c:pt>
                <c:pt idx="155">
                  <c:v>161.90880000000001</c:v>
                </c:pt>
                <c:pt idx="156">
                  <c:v>158.9888</c:v>
                </c:pt>
                <c:pt idx="157">
                  <c:v>158.24760000000001</c:v>
                </c:pt>
                <c:pt idx="158">
                  <c:v>157.6301</c:v>
                </c:pt>
                <c:pt idx="159">
                  <c:v>159.77199999999999</c:v>
                </c:pt>
                <c:pt idx="160">
                  <c:v>161.3706</c:v>
                </c:pt>
                <c:pt idx="161">
                  <c:v>159.68100000000001</c:v>
                </c:pt>
                <c:pt idx="162">
                  <c:v>159.02099999999999</c:v>
                </c:pt>
                <c:pt idx="163">
                  <c:v>161.88159999999999</c:v>
                </c:pt>
                <c:pt idx="164">
                  <c:v>161.81559999999999</c:v>
                </c:pt>
                <c:pt idx="165">
                  <c:v>162.73859999999999</c:v>
                </c:pt>
                <c:pt idx="166">
                  <c:v>159.4042</c:v>
                </c:pt>
                <c:pt idx="167">
                  <c:v>158.2088</c:v>
                </c:pt>
                <c:pt idx="168">
                  <c:v>160.678</c:v>
                </c:pt>
                <c:pt idx="169">
                  <c:v>162.2722</c:v>
                </c:pt>
                <c:pt idx="170">
                  <c:v>160.4023</c:v>
                </c:pt>
                <c:pt idx="171">
                  <c:v>156.46010000000001</c:v>
                </c:pt>
                <c:pt idx="172">
                  <c:v>160.4042</c:v>
                </c:pt>
                <c:pt idx="173">
                  <c:v>159.95609999999999</c:v>
                </c:pt>
                <c:pt idx="174">
                  <c:v>163.3443</c:v>
                </c:pt>
                <c:pt idx="175">
                  <c:v>157.63650000000001</c:v>
                </c:pt>
                <c:pt idx="176">
                  <c:v>161.98560000000001</c:v>
                </c:pt>
                <c:pt idx="177">
                  <c:v>158.8877</c:v>
                </c:pt>
                <c:pt idx="178">
                  <c:v>157.30789999999999</c:v>
                </c:pt>
                <c:pt idx="179">
                  <c:v>160.5771</c:v>
                </c:pt>
                <c:pt idx="180">
                  <c:v>157.48230000000001</c:v>
                </c:pt>
                <c:pt idx="181">
                  <c:v>160.0223</c:v>
                </c:pt>
                <c:pt idx="182">
                  <c:v>160.68379999999999</c:v>
                </c:pt>
                <c:pt idx="183">
                  <c:v>158.83019999999999</c:v>
                </c:pt>
                <c:pt idx="184">
                  <c:v>159.2389</c:v>
                </c:pt>
                <c:pt idx="185">
                  <c:v>159.01779999999999</c:v>
                </c:pt>
                <c:pt idx="186">
                  <c:v>159.98230000000001</c:v>
                </c:pt>
                <c:pt idx="187">
                  <c:v>157.8039</c:v>
                </c:pt>
                <c:pt idx="188">
                  <c:v>160.82220000000001</c:v>
                </c:pt>
                <c:pt idx="189">
                  <c:v>155.77430000000001</c:v>
                </c:pt>
                <c:pt idx="190">
                  <c:v>158.05109999999999</c:v>
                </c:pt>
                <c:pt idx="191">
                  <c:v>159.4451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633-49EF-8913-FD0E84430B56}"/>
            </c:ext>
          </c:extLst>
        </c:ser>
        <c:ser>
          <c:idx val="14"/>
          <c:order val="14"/>
          <c:tx>
            <c:strRef>
              <c:f>'PHL-PASA-3_Mixed Culture'!$BT$1</c:f>
              <c:strCache>
                <c:ptCount val="1"/>
                <c:pt idx="0">
                  <c:v>F03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Culture'!$BT$3:$BT$194</c:f>
              <c:numCache>
                <c:formatCode>General</c:formatCode>
                <c:ptCount val="192"/>
                <c:pt idx="0">
                  <c:v>106.6001</c:v>
                </c:pt>
                <c:pt idx="1">
                  <c:v>106.8394</c:v>
                </c:pt>
                <c:pt idx="2">
                  <c:v>105.9808</c:v>
                </c:pt>
                <c:pt idx="3">
                  <c:v>107.818</c:v>
                </c:pt>
                <c:pt idx="4">
                  <c:v>103.60250000000001</c:v>
                </c:pt>
                <c:pt idx="5">
                  <c:v>104.9678</c:v>
                </c:pt>
                <c:pt idx="6">
                  <c:v>104.7381</c:v>
                </c:pt>
                <c:pt idx="7">
                  <c:v>109.38939999999999</c:v>
                </c:pt>
                <c:pt idx="8">
                  <c:v>110.08450000000001</c:v>
                </c:pt>
                <c:pt idx="9">
                  <c:v>105.86190000000001</c:v>
                </c:pt>
                <c:pt idx="10">
                  <c:v>112.28060000000001</c:v>
                </c:pt>
                <c:pt idx="11">
                  <c:v>108.26690000000001</c:v>
                </c:pt>
                <c:pt idx="12">
                  <c:v>104.9346</c:v>
                </c:pt>
                <c:pt idx="13">
                  <c:v>109.6463</c:v>
                </c:pt>
                <c:pt idx="14">
                  <c:v>110.2869</c:v>
                </c:pt>
                <c:pt idx="15">
                  <c:v>107.1799</c:v>
                </c:pt>
                <c:pt idx="16">
                  <c:v>104.3353</c:v>
                </c:pt>
                <c:pt idx="17">
                  <c:v>106.6461</c:v>
                </c:pt>
                <c:pt idx="18">
                  <c:v>110.9743</c:v>
                </c:pt>
                <c:pt idx="19">
                  <c:v>109.8263</c:v>
                </c:pt>
                <c:pt idx="20">
                  <c:v>114.8481</c:v>
                </c:pt>
                <c:pt idx="21">
                  <c:v>113.12990000000001</c:v>
                </c:pt>
                <c:pt idx="22">
                  <c:v>112.7811</c:v>
                </c:pt>
                <c:pt idx="23">
                  <c:v>111.84</c:v>
                </c:pt>
                <c:pt idx="24">
                  <c:v>113.4002</c:v>
                </c:pt>
                <c:pt idx="25">
                  <c:v>112.8184</c:v>
                </c:pt>
                <c:pt idx="26">
                  <c:v>118.1143</c:v>
                </c:pt>
                <c:pt idx="27">
                  <c:v>114.9953</c:v>
                </c:pt>
                <c:pt idx="28">
                  <c:v>117.91670000000001</c:v>
                </c:pt>
                <c:pt idx="29">
                  <c:v>114.53319999999999</c:v>
                </c:pt>
                <c:pt idx="30">
                  <c:v>116.2345</c:v>
                </c:pt>
                <c:pt idx="31">
                  <c:v>118.3481</c:v>
                </c:pt>
                <c:pt idx="32">
                  <c:v>117.14879999999999</c:v>
                </c:pt>
                <c:pt idx="33">
                  <c:v>117.8938</c:v>
                </c:pt>
                <c:pt idx="34">
                  <c:v>111.91840000000001</c:v>
                </c:pt>
                <c:pt idx="35">
                  <c:v>110.1437</c:v>
                </c:pt>
                <c:pt idx="36">
                  <c:v>116.5325</c:v>
                </c:pt>
                <c:pt idx="37">
                  <c:v>115.4348</c:v>
                </c:pt>
                <c:pt idx="38">
                  <c:v>116.1002</c:v>
                </c:pt>
                <c:pt idx="39">
                  <c:v>118.3612</c:v>
                </c:pt>
                <c:pt idx="40">
                  <c:v>117.9588</c:v>
                </c:pt>
                <c:pt idx="41">
                  <c:v>112.1546</c:v>
                </c:pt>
                <c:pt idx="42">
                  <c:v>115.136</c:v>
                </c:pt>
                <c:pt idx="43">
                  <c:v>119.20269999999999</c:v>
                </c:pt>
                <c:pt idx="44">
                  <c:v>113.67359999999999</c:v>
                </c:pt>
                <c:pt idx="45">
                  <c:v>114.82940000000001</c:v>
                </c:pt>
                <c:pt idx="46">
                  <c:v>116.129</c:v>
                </c:pt>
                <c:pt idx="47">
                  <c:v>117.8514</c:v>
                </c:pt>
                <c:pt idx="48">
                  <c:v>120.38209999999999</c:v>
                </c:pt>
                <c:pt idx="49">
                  <c:v>118.35469999999999</c:v>
                </c:pt>
                <c:pt idx="50">
                  <c:v>117.5312</c:v>
                </c:pt>
                <c:pt idx="51">
                  <c:v>118.2791</c:v>
                </c:pt>
                <c:pt idx="52">
                  <c:v>119.80889999999999</c:v>
                </c:pt>
                <c:pt idx="53">
                  <c:v>116.1996</c:v>
                </c:pt>
                <c:pt idx="54">
                  <c:v>116.4225</c:v>
                </c:pt>
                <c:pt idx="55">
                  <c:v>117.2967</c:v>
                </c:pt>
                <c:pt idx="56">
                  <c:v>121.6169</c:v>
                </c:pt>
                <c:pt idx="57">
                  <c:v>122.28579999999999</c:v>
                </c:pt>
                <c:pt idx="58">
                  <c:v>122.17010000000001</c:v>
                </c:pt>
                <c:pt idx="59">
                  <c:v>122.72499999999999</c:v>
                </c:pt>
                <c:pt idx="60">
                  <c:v>127.4259</c:v>
                </c:pt>
                <c:pt idx="61">
                  <c:v>131.61519999999999</c:v>
                </c:pt>
                <c:pt idx="62">
                  <c:v>137.34039999999999</c:v>
                </c:pt>
                <c:pt idx="63">
                  <c:v>141.09309999999999</c:v>
                </c:pt>
                <c:pt idx="64">
                  <c:v>144.14529999999999</c:v>
                </c:pt>
                <c:pt idx="65">
                  <c:v>145.4913</c:v>
                </c:pt>
                <c:pt idx="66">
                  <c:v>149.9639</c:v>
                </c:pt>
                <c:pt idx="67">
                  <c:v>154.72389999999999</c:v>
                </c:pt>
                <c:pt idx="68">
                  <c:v>150.37559999999999</c:v>
                </c:pt>
                <c:pt idx="69">
                  <c:v>153.27070000000001</c:v>
                </c:pt>
                <c:pt idx="70">
                  <c:v>155.82820000000001</c:v>
                </c:pt>
                <c:pt idx="71">
                  <c:v>154.83279999999999</c:v>
                </c:pt>
                <c:pt idx="72">
                  <c:v>156.3931</c:v>
                </c:pt>
                <c:pt idx="73">
                  <c:v>161.2166</c:v>
                </c:pt>
                <c:pt idx="74">
                  <c:v>157.0128</c:v>
                </c:pt>
                <c:pt idx="75">
                  <c:v>158.70189999999999</c:v>
                </c:pt>
                <c:pt idx="76">
                  <c:v>164.34950000000001</c:v>
                </c:pt>
                <c:pt idx="77">
                  <c:v>159.05940000000001</c:v>
                </c:pt>
                <c:pt idx="78">
                  <c:v>158.56899999999999</c:v>
                </c:pt>
                <c:pt idx="79">
                  <c:v>162.3835</c:v>
                </c:pt>
                <c:pt idx="80">
                  <c:v>161.6807</c:v>
                </c:pt>
                <c:pt idx="81">
                  <c:v>155.65960000000001</c:v>
                </c:pt>
                <c:pt idx="82">
                  <c:v>160.88220000000001</c:v>
                </c:pt>
                <c:pt idx="83">
                  <c:v>158.0018</c:v>
                </c:pt>
                <c:pt idx="84">
                  <c:v>160.20939999999999</c:v>
                </c:pt>
                <c:pt idx="85">
                  <c:v>160.63820000000001</c:v>
                </c:pt>
                <c:pt idx="86">
                  <c:v>158.58410000000001</c:v>
                </c:pt>
                <c:pt idx="87">
                  <c:v>157.96289999999999</c:v>
                </c:pt>
                <c:pt idx="88">
                  <c:v>160.66630000000001</c:v>
                </c:pt>
                <c:pt idx="89">
                  <c:v>157.36070000000001</c:v>
                </c:pt>
                <c:pt idx="90">
                  <c:v>158.85319999999999</c:v>
                </c:pt>
                <c:pt idx="91">
                  <c:v>160.7748</c:v>
                </c:pt>
                <c:pt idx="92">
                  <c:v>156.9118</c:v>
                </c:pt>
                <c:pt idx="93">
                  <c:v>158.3871</c:v>
                </c:pt>
                <c:pt idx="94">
                  <c:v>160.73429999999999</c:v>
                </c:pt>
                <c:pt idx="95">
                  <c:v>159.0197</c:v>
                </c:pt>
                <c:pt idx="96">
                  <c:v>155.72749999999999</c:v>
                </c:pt>
                <c:pt idx="97">
                  <c:v>160.91399999999999</c:v>
                </c:pt>
                <c:pt idx="98">
                  <c:v>157.26079999999999</c:v>
                </c:pt>
                <c:pt idx="99">
                  <c:v>160.40260000000001</c:v>
                </c:pt>
                <c:pt idx="100">
                  <c:v>158.42420000000001</c:v>
                </c:pt>
                <c:pt idx="101">
                  <c:v>155.87289999999999</c:v>
                </c:pt>
                <c:pt idx="102">
                  <c:v>156.28739999999999</c:v>
                </c:pt>
                <c:pt idx="103">
                  <c:v>159.55879999999999</c:v>
                </c:pt>
                <c:pt idx="104">
                  <c:v>159.19450000000001</c:v>
                </c:pt>
                <c:pt idx="105">
                  <c:v>156.57749999999999</c:v>
                </c:pt>
                <c:pt idx="106">
                  <c:v>160.2038</c:v>
                </c:pt>
                <c:pt idx="107">
                  <c:v>158.54050000000001</c:v>
                </c:pt>
                <c:pt idx="108">
                  <c:v>159.30000000000001</c:v>
                </c:pt>
                <c:pt idx="109">
                  <c:v>159.51679999999999</c:v>
                </c:pt>
                <c:pt idx="110">
                  <c:v>156.3349</c:v>
                </c:pt>
                <c:pt idx="111">
                  <c:v>159.2971</c:v>
                </c:pt>
                <c:pt idx="112">
                  <c:v>154.17169999999999</c:v>
                </c:pt>
                <c:pt idx="113">
                  <c:v>156.70089999999999</c:v>
                </c:pt>
                <c:pt idx="114">
                  <c:v>155.4281</c:v>
                </c:pt>
                <c:pt idx="115">
                  <c:v>161.62899999999999</c:v>
                </c:pt>
                <c:pt idx="116">
                  <c:v>158.70060000000001</c:v>
                </c:pt>
                <c:pt idx="117">
                  <c:v>157.22319999999999</c:v>
                </c:pt>
                <c:pt idx="118">
                  <c:v>156.83789999999999</c:v>
                </c:pt>
                <c:pt idx="119">
                  <c:v>159.15190000000001</c:v>
                </c:pt>
                <c:pt idx="120">
                  <c:v>159.70650000000001</c:v>
                </c:pt>
                <c:pt idx="121">
                  <c:v>160.6242</c:v>
                </c:pt>
                <c:pt idx="122">
                  <c:v>156.99</c:v>
                </c:pt>
                <c:pt idx="123">
                  <c:v>161.18209999999999</c:v>
                </c:pt>
                <c:pt idx="124">
                  <c:v>160.363</c:v>
                </c:pt>
                <c:pt idx="125">
                  <c:v>157.58840000000001</c:v>
                </c:pt>
                <c:pt idx="126">
                  <c:v>157.16300000000001</c:v>
                </c:pt>
                <c:pt idx="127">
                  <c:v>160.024</c:v>
                </c:pt>
                <c:pt idx="128">
                  <c:v>157.1113</c:v>
                </c:pt>
                <c:pt idx="129">
                  <c:v>161.55189999999999</c:v>
                </c:pt>
                <c:pt idx="130">
                  <c:v>158.3176</c:v>
                </c:pt>
                <c:pt idx="131">
                  <c:v>154.72380000000001</c:v>
                </c:pt>
                <c:pt idx="132">
                  <c:v>160.13149999999999</c:v>
                </c:pt>
                <c:pt idx="133">
                  <c:v>157.8323</c:v>
                </c:pt>
                <c:pt idx="134">
                  <c:v>157.07810000000001</c:v>
                </c:pt>
                <c:pt idx="135">
                  <c:v>157.12889999999999</c:v>
                </c:pt>
                <c:pt idx="136">
                  <c:v>159.20859999999999</c:v>
                </c:pt>
                <c:pt idx="137">
                  <c:v>160.52379999999999</c:v>
                </c:pt>
                <c:pt idx="138">
                  <c:v>156.26900000000001</c:v>
                </c:pt>
                <c:pt idx="139">
                  <c:v>159.35079999999999</c:v>
                </c:pt>
                <c:pt idx="140">
                  <c:v>155.18469999999999</c:v>
                </c:pt>
                <c:pt idx="141">
                  <c:v>156.6396</c:v>
                </c:pt>
                <c:pt idx="142">
                  <c:v>157.613</c:v>
                </c:pt>
                <c:pt idx="143">
                  <c:v>164.5266</c:v>
                </c:pt>
                <c:pt idx="144">
                  <c:v>158.34710000000001</c:v>
                </c:pt>
                <c:pt idx="145">
                  <c:v>157.93389999999999</c:v>
                </c:pt>
                <c:pt idx="146">
                  <c:v>155.7259</c:v>
                </c:pt>
                <c:pt idx="147">
                  <c:v>162.91220000000001</c:v>
                </c:pt>
                <c:pt idx="148">
                  <c:v>161.2381</c:v>
                </c:pt>
                <c:pt idx="149">
                  <c:v>157.12889999999999</c:v>
                </c:pt>
                <c:pt idx="150">
                  <c:v>155.2422</c:v>
                </c:pt>
                <c:pt idx="151">
                  <c:v>155.7593</c:v>
                </c:pt>
                <c:pt idx="152">
                  <c:v>157.29050000000001</c:v>
                </c:pt>
                <c:pt idx="153">
                  <c:v>156.0513</c:v>
                </c:pt>
                <c:pt idx="154">
                  <c:v>157.0215</c:v>
                </c:pt>
                <c:pt idx="155">
                  <c:v>158.7132</c:v>
                </c:pt>
                <c:pt idx="156">
                  <c:v>161.05670000000001</c:v>
                </c:pt>
                <c:pt idx="157">
                  <c:v>155.7227</c:v>
                </c:pt>
                <c:pt idx="158">
                  <c:v>159.49170000000001</c:v>
                </c:pt>
                <c:pt idx="159">
                  <c:v>161.63210000000001</c:v>
                </c:pt>
                <c:pt idx="160">
                  <c:v>160.69550000000001</c:v>
                </c:pt>
                <c:pt idx="161">
                  <c:v>157.3115</c:v>
                </c:pt>
                <c:pt idx="162">
                  <c:v>158.78270000000001</c:v>
                </c:pt>
                <c:pt idx="163">
                  <c:v>161.03870000000001</c:v>
                </c:pt>
                <c:pt idx="164">
                  <c:v>159.58690000000001</c:v>
                </c:pt>
                <c:pt idx="165">
                  <c:v>159.43899999999999</c:v>
                </c:pt>
                <c:pt idx="166">
                  <c:v>158.5599</c:v>
                </c:pt>
                <c:pt idx="167">
                  <c:v>159.09620000000001</c:v>
                </c:pt>
                <c:pt idx="168">
                  <c:v>157.49270000000001</c:v>
                </c:pt>
                <c:pt idx="169">
                  <c:v>154.30160000000001</c:v>
                </c:pt>
                <c:pt idx="170">
                  <c:v>158.06010000000001</c:v>
                </c:pt>
                <c:pt idx="171">
                  <c:v>159.9547</c:v>
                </c:pt>
                <c:pt idx="172">
                  <c:v>157.63650000000001</c:v>
                </c:pt>
                <c:pt idx="173">
                  <c:v>166.20009999999999</c:v>
                </c:pt>
                <c:pt idx="174">
                  <c:v>159.8792</c:v>
                </c:pt>
                <c:pt idx="175">
                  <c:v>158.88040000000001</c:v>
                </c:pt>
                <c:pt idx="176">
                  <c:v>159.6208</c:v>
                </c:pt>
                <c:pt idx="177">
                  <c:v>160.32599999999999</c:v>
                </c:pt>
                <c:pt idx="178">
                  <c:v>159.00749999999999</c:v>
                </c:pt>
                <c:pt idx="179">
                  <c:v>156.82320000000001</c:v>
                </c:pt>
                <c:pt idx="180">
                  <c:v>160.69399999999999</c:v>
                </c:pt>
                <c:pt idx="181">
                  <c:v>159.2319</c:v>
                </c:pt>
                <c:pt idx="182">
                  <c:v>156.23929999999999</c:v>
                </c:pt>
                <c:pt idx="183">
                  <c:v>161.27420000000001</c:v>
                </c:pt>
                <c:pt idx="184">
                  <c:v>159.01060000000001</c:v>
                </c:pt>
                <c:pt idx="185">
                  <c:v>159.3708</c:v>
                </c:pt>
                <c:pt idx="186">
                  <c:v>158.25190000000001</c:v>
                </c:pt>
                <c:pt idx="187">
                  <c:v>158.8681</c:v>
                </c:pt>
                <c:pt idx="188">
                  <c:v>160.38730000000001</c:v>
                </c:pt>
                <c:pt idx="189">
                  <c:v>160.011</c:v>
                </c:pt>
                <c:pt idx="190">
                  <c:v>161.8657</c:v>
                </c:pt>
                <c:pt idx="191">
                  <c:v>159.85929999999999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7633-49EF-8913-FD0E84430B56}"/>
            </c:ext>
          </c:extLst>
        </c:ser>
        <c:ser>
          <c:idx val="15"/>
          <c:order val="15"/>
          <c:tx>
            <c:strRef>
              <c:f>'PHL-PASA-3_Mixed Culture'!$BU$1</c:f>
              <c:strCache>
                <c:ptCount val="1"/>
                <c:pt idx="0">
                  <c:v>F04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Culture'!$BU$3:$BU$194</c:f>
              <c:numCache>
                <c:formatCode>General</c:formatCode>
                <c:ptCount val="192"/>
                <c:pt idx="0">
                  <c:v>105.2159</c:v>
                </c:pt>
                <c:pt idx="1">
                  <c:v>110.88930000000001</c:v>
                </c:pt>
                <c:pt idx="2">
                  <c:v>107.04219999999999</c:v>
                </c:pt>
                <c:pt idx="3">
                  <c:v>106.34650000000001</c:v>
                </c:pt>
                <c:pt idx="4">
                  <c:v>106.4776</c:v>
                </c:pt>
                <c:pt idx="5">
                  <c:v>110.8261</c:v>
                </c:pt>
                <c:pt idx="6">
                  <c:v>104.9218</c:v>
                </c:pt>
                <c:pt idx="7">
                  <c:v>105.9041</c:v>
                </c:pt>
                <c:pt idx="8">
                  <c:v>107.1336</c:v>
                </c:pt>
                <c:pt idx="9">
                  <c:v>110.2761</c:v>
                </c:pt>
                <c:pt idx="10">
                  <c:v>109.81010000000001</c:v>
                </c:pt>
                <c:pt idx="11">
                  <c:v>110.0599</c:v>
                </c:pt>
                <c:pt idx="12">
                  <c:v>107.5838</c:v>
                </c:pt>
                <c:pt idx="13">
                  <c:v>108.1555</c:v>
                </c:pt>
                <c:pt idx="14">
                  <c:v>103.52370000000001</c:v>
                </c:pt>
                <c:pt idx="15">
                  <c:v>105.08159999999999</c:v>
                </c:pt>
                <c:pt idx="16">
                  <c:v>104.964</c:v>
                </c:pt>
                <c:pt idx="17">
                  <c:v>107.94929999999999</c:v>
                </c:pt>
                <c:pt idx="18">
                  <c:v>112.2668</c:v>
                </c:pt>
                <c:pt idx="19">
                  <c:v>108.5192</c:v>
                </c:pt>
                <c:pt idx="20">
                  <c:v>105.9357</c:v>
                </c:pt>
                <c:pt idx="21">
                  <c:v>111.9161</c:v>
                </c:pt>
                <c:pt idx="22">
                  <c:v>105.8797</c:v>
                </c:pt>
                <c:pt idx="23">
                  <c:v>114.8609</c:v>
                </c:pt>
                <c:pt idx="24">
                  <c:v>109.64879999999999</c:v>
                </c:pt>
                <c:pt idx="25">
                  <c:v>116.155</c:v>
                </c:pt>
                <c:pt idx="26">
                  <c:v>117.5399</c:v>
                </c:pt>
                <c:pt idx="27">
                  <c:v>113.69459999999999</c:v>
                </c:pt>
                <c:pt idx="28">
                  <c:v>116.0307</c:v>
                </c:pt>
                <c:pt idx="29">
                  <c:v>116.04770000000001</c:v>
                </c:pt>
                <c:pt idx="30">
                  <c:v>115.27630000000001</c:v>
                </c:pt>
                <c:pt idx="31">
                  <c:v>113.79510000000001</c:v>
                </c:pt>
                <c:pt idx="32">
                  <c:v>115.137</c:v>
                </c:pt>
                <c:pt idx="33">
                  <c:v>111.485</c:v>
                </c:pt>
                <c:pt idx="34">
                  <c:v>114.1028</c:v>
                </c:pt>
                <c:pt idx="35">
                  <c:v>112.366</c:v>
                </c:pt>
                <c:pt idx="36">
                  <c:v>114.3467</c:v>
                </c:pt>
                <c:pt idx="37">
                  <c:v>115.82510000000001</c:v>
                </c:pt>
                <c:pt idx="38">
                  <c:v>117.7465</c:v>
                </c:pt>
                <c:pt idx="39">
                  <c:v>117.24209999999999</c:v>
                </c:pt>
                <c:pt idx="40">
                  <c:v>115.77549999999999</c:v>
                </c:pt>
                <c:pt idx="41">
                  <c:v>113.3342</c:v>
                </c:pt>
                <c:pt idx="42">
                  <c:v>114.1061</c:v>
                </c:pt>
                <c:pt idx="43">
                  <c:v>115.1648</c:v>
                </c:pt>
                <c:pt idx="44">
                  <c:v>112.9924</c:v>
                </c:pt>
                <c:pt idx="45">
                  <c:v>115.9706</c:v>
                </c:pt>
                <c:pt idx="46">
                  <c:v>115.8558</c:v>
                </c:pt>
                <c:pt idx="47">
                  <c:v>114.8593</c:v>
                </c:pt>
                <c:pt idx="48">
                  <c:v>118.2454</c:v>
                </c:pt>
                <c:pt idx="49">
                  <c:v>115.84990000000001</c:v>
                </c:pt>
                <c:pt idx="50">
                  <c:v>113.5993</c:v>
                </c:pt>
                <c:pt idx="51">
                  <c:v>118.0941</c:v>
                </c:pt>
                <c:pt idx="52">
                  <c:v>114.6516</c:v>
                </c:pt>
                <c:pt idx="53">
                  <c:v>116.6666</c:v>
                </c:pt>
                <c:pt idx="54">
                  <c:v>118.1855</c:v>
                </c:pt>
                <c:pt idx="55">
                  <c:v>117.88039999999999</c:v>
                </c:pt>
                <c:pt idx="56">
                  <c:v>117.84059999999999</c:v>
                </c:pt>
                <c:pt idx="57">
                  <c:v>116.9817</c:v>
                </c:pt>
                <c:pt idx="58">
                  <c:v>113.20399999999999</c:v>
                </c:pt>
                <c:pt idx="59">
                  <c:v>118.89019999999999</c:v>
                </c:pt>
                <c:pt idx="60">
                  <c:v>117.35290000000001</c:v>
                </c:pt>
                <c:pt idx="61">
                  <c:v>121.5347</c:v>
                </c:pt>
                <c:pt idx="62">
                  <c:v>120.4277</c:v>
                </c:pt>
                <c:pt idx="63">
                  <c:v>120.1544</c:v>
                </c:pt>
                <c:pt idx="64">
                  <c:v>117.5502</c:v>
                </c:pt>
                <c:pt idx="65">
                  <c:v>123.2831</c:v>
                </c:pt>
                <c:pt idx="66">
                  <c:v>118.1133</c:v>
                </c:pt>
                <c:pt idx="67">
                  <c:v>120.4423</c:v>
                </c:pt>
                <c:pt idx="68">
                  <c:v>121.4735</c:v>
                </c:pt>
                <c:pt idx="69">
                  <c:v>117.0842</c:v>
                </c:pt>
                <c:pt idx="70">
                  <c:v>119.5551</c:v>
                </c:pt>
                <c:pt idx="71">
                  <c:v>125.1786</c:v>
                </c:pt>
                <c:pt idx="72">
                  <c:v>125.06229999999999</c:v>
                </c:pt>
                <c:pt idx="73">
                  <c:v>128.1969</c:v>
                </c:pt>
                <c:pt idx="74">
                  <c:v>127.5348</c:v>
                </c:pt>
                <c:pt idx="75">
                  <c:v>132.31970000000001</c:v>
                </c:pt>
                <c:pt idx="76">
                  <c:v>137.55609999999999</c:v>
                </c:pt>
                <c:pt idx="77">
                  <c:v>138.95189999999999</c:v>
                </c:pt>
                <c:pt idx="78">
                  <c:v>142.63079999999999</c:v>
                </c:pt>
                <c:pt idx="79">
                  <c:v>150.79689999999999</c:v>
                </c:pt>
                <c:pt idx="80">
                  <c:v>146.7577</c:v>
                </c:pt>
                <c:pt idx="81">
                  <c:v>148.85919999999999</c:v>
                </c:pt>
                <c:pt idx="82">
                  <c:v>151.19579999999999</c:v>
                </c:pt>
                <c:pt idx="83">
                  <c:v>150.60640000000001</c:v>
                </c:pt>
                <c:pt idx="84">
                  <c:v>154.2911</c:v>
                </c:pt>
                <c:pt idx="85">
                  <c:v>157.48859999999999</c:v>
                </c:pt>
                <c:pt idx="86">
                  <c:v>156.58779999999999</c:v>
                </c:pt>
                <c:pt idx="87">
                  <c:v>154.1559</c:v>
                </c:pt>
                <c:pt idx="88">
                  <c:v>156.6908</c:v>
                </c:pt>
                <c:pt idx="89">
                  <c:v>156.88980000000001</c:v>
                </c:pt>
                <c:pt idx="90">
                  <c:v>154.2852</c:v>
                </c:pt>
                <c:pt idx="91">
                  <c:v>161.06479999999999</c:v>
                </c:pt>
                <c:pt idx="92">
                  <c:v>156.0881</c:v>
                </c:pt>
                <c:pt idx="93">
                  <c:v>153.16470000000001</c:v>
                </c:pt>
                <c:pt idx="94">
                  <c:v>156.047</c:v>
                </c:pt>
                <c:pt idx="95">
                  <c:v>156.23480000000001</c:v>
                </c:pt>
                <c:pt idx="96">
                  <c:v>160.12119999999999</c:v>
                </c:pt>
                <c:pt idx="97">
                  <c:v>156.74850000000001</c:v>
                </c:pt>
                <c:pt idx="98">
                  <c:v>152.85650000000001</c:v>
                </c:pt>
                <c:pt idx="99">
                  <c:v>155.3999</c:v>
                </c:pt>
                <c:pt idx="100">
                  <c:v>158.63589999999999</c:v>
                </c:pt>
                <c:pt idx="101">
                  <c:v>156.8776</c:v>
                </c:pt>
                <c:pt idx="102">
                  <c:v>158.23419999999999</c:v>
                </c:pt>
                <c:pt idx="103">
                  <c:v>155.61080000000001</c:v>
                </c:pt>
                <c:pt idx="104">
                  <c:v>157.40639999999999</c:v>
                </c:pt>
                <c:pt idx="105">
                  <c:v>155.16149999999999</c:v>
                </c:pt>
                <c:pt idx="106">
                  <c:v>157.0789</c:v>
                </c:pt>
                <c:pt idx="107">
                  <c:v>155.62610000000001</c:v>
                </c:pt>
                <c:pt idx="108">
                  <c:v>153.2396</c:v>
                </c:pt>
                <c:pt idx="109">
                  <c:v>155.58109999999999</c:v>
                </c:pt>
                <c:pt idx="110">
                  <c:v>155.12569999999999</c:v>
                </c:pt>
                <c:pt idx="111">
                  <c:v>156.3409</c:v>
                </c:pt>
                <c:pt idx="112">
                  <c:v>159.13130000000001</c:v>
                </c:pt>
                <c:pt idx="113">
                  <c:v>154.05680000000001</c:v>
                </c:pt>
                <c:pt idx="114">
                  <c:v>156.6431</c:v>
                </c:pt>
                <c:pt idx="115">
                  <c:v>154.62610000000001</c:v>
                </c:pt>
                <c:pt idx="116">
                  <c:v>153.46780000000001</c:v>
                </c:pt>
                <c:pt idx="117">
                  <c:v>152.84620000000001</c:v>
                </c:pt>
                <c:pt idx="118">
                  <c:v>154.8717</c:v>
                </c:pt>
                <c:pt idx="119">
                  <c:v>153.8203</c:v>
                </c:pt>
                <c:pt idx="120">
                  <c:v>153.94970000000001</c:v>
                </c:pt>
                <c:pt idx="121">
                  <c:v>155.21680000000001</c:v>
                </c:pt>
                <c:pt idx="122">
                  <c:v>156.3964</c:v>
                </c:pt>
                <c:pt idx="123">
                  <c:v>155.28720000000001</c:v>
                </c:pt>
                <c:pt idx="124">
                  <c:v>156.68620000000001</c:v>
                </c:pt>
                <c:pt idx="125">
                  <c:v>152.5607</c:v>
                </c:pt>
                <c:pt idx="126">
                  <c:v>156.98179999999999</c:v>
                </c:pt>
                <c:pt idx="127">
                  <c:v>158.04259999999999</c:v>
                </c:pt>
                <c:pt idx="128">
                  <c:v>155.37289999999999</c:v>
                </c:pt>
                <c:pt idx="129">
                  <c:v>152.96170000000001</c:v>
                </c:pt>
                <c:pt idx="130">
                  <c:v>154.6771</c:v>
                </c:pt>
                <c:pt idx="131">
                  <c:v>157.9093</c:v>
                </c:pt>
                <c:pt idx="132">
                  <c:v>155.38130000000001</c:v>
                </c:pt>
                <c:pt idx="133">
                  <c:v>154.8192</c:v>
                </c:pt>
                <c:pt idx="134">
                  <c:v>157.3493</c:v>
                </c:pt>
                <c:pt idx="135">
                  <c:v>158.87530000000001</c:v>
                </c:pt>
                <c:pt idx="136">
                  <c:v>154.09970000000001</c:v>
                </c:pt>
                <c:pt idx="137">
                  <c:v>156.95160000000001</c:v>
                </c:pt>
                <c:pt idx="138">
                  <c:v>156.02610000000001</c:v>
                </c:pt>
                <c:pt idx="139">
                  <c:v>155.24170000000001</c:v>
                </c:pt>
                <c:pt idx="140">
                  <c:v>157.76009999999999</c:v>
                </c:pt>
                <c:pt idx="141">
                  <c:v>156.85589999999999</c:v>
                </c:pt>
                <c:pt idx="142">
                  <c:v>157.00299999999999</c:v>
                </c:pt>
                <c:pt idx="143">
                  <c:v>156.64709999999999</c:v>
                </c:pt>
                <c:pt idx="144">
                  <c:v>156.0926</c:v>
                </c:pt>
                <c:pt idx="145">
                  <c:v>158.17619999999999</c:v>
                </c:pt>
                <c:pt idx="146">
                  <c:v>155.53100000000001</c:v>
                </c:pt>
                <c:pt idx="147">
                  <c:v>158.6019</c:v>
                </c:pt>
                <c:pt idx="148">
                  <c:v>157.8887</c:v>
                </c:pt>
                <c:pt idx="149">
                  <c:v>156.28319999999999</c:v>
                </c:pt>
                <c:pt idx="150">
                  <c:v>158.34129999999999</c:v>
                </c:pt>
                <c:pt idx="151">
                  <c:v>157.55170000000001</c:v>
                </c:pt>
                <c:pt idx="152">
                  <c:v>153.30070000000001</c:v>
                </c:pt>
                <c:pt idx="153">
                  <c:v>157.9735</c:v>
                </c:pt>
                <c:pt idx="154">
                  <c:v>157.26230000000001</c:v>
                </c:pt>
                <c:pt idx="155">
                  <c:v>157.44159999999999</c:v>
                </c:pt>
                <c:pt idx="156">
                  <c:v>154.93129999999999</c:v>
                </c:pt>
                <c:pt idx="157">
                  <c:v>159.21019999999999</c:v>
                </c:pt>
                <c:pt idx="158">
                  <c:v>159.5419</c:v>
                </c:pt>
                <c:pt idx="159">
                  <c:v>160.47450000000001</c:v>
                </c:pt>
                <c:pt idx="160">
                  <c:v>157.1284</c:v>
                </c:pt>
                <c:pt idx="161">
                  <c:v>157.31559999999999</c:v>
                </c:pt>
                <c:pt idx="162">
                  <c:v>157.72020000000001</c:v>
                </c:pt>
                <c:pt idx="163">
                  <c:v>157.7115</c:v>
                </c:pt>
                <c:pt idx="164">
                  <c:v>162.11529999999999</c:v>
                </c:pt>
                <c:pt idx="165">
                  <c:v>159.12180000000001</c:v>
                </c:pt>
                <c:pt idx="166">
                  <c:v>158.04490000000001</c:v>
                </c:pt>
                <c:pt idx="167">
                  <c:v>161.291</c:v>
                </c:pt>
                <c:pt idx="168">
                  <c:v>159.31299999999999</c:v>
                </c:pt>
                <c:pt idx="169">
                  <c:v>158.85339999999999</c:v>
                </c:pt>
                <c:pt idx="170">
                  <c:v>160.70840000000001</c:v>
                </c:pt>
                <c:pt idx="171">
                  <c:v>157.24430000000001</c:v>
                </c:pt>
                <c:pt idx="172">
                  <c:v>162.39189999999999</c:v>
                </c:pt>
                <c:pt idx="173">
                  <c:v>161.11500000000001</c:v>
                </c:pt>
                <c:pt idx="174">
                  <c:v>160.72479999999999</c:v>
                </c:pt>
                <c:pt idx="175">
                  <c:v>160.291</c:v>
                </c:pt>
                <c:pt idx="176">
                  <c:v>162.82390000000001</c:v>
                </c:pt>
                <c:pt idx="177">
                  <c:v>160.94460000000001</c:v>
                </c:pt>
                <c:pt idx="178">
                  <c:v>157.76300000000001</c:v>
                </c:pt>
                <c:pt idx="179">
                  <c:v>159.0164</c:v>
                </c:pt>
                <c:pt idx="180">
                  <c:v>158.30179999999999</c:v>
                </c:pt>
                <c:pt idx="181">
                  <c:v>158.83160000000001</c:v>
                </c:pt>
                <c:pt idx="182">
                  <c:v>158.63730000000001</c:v>
                </c:pt>
                <c:pt idx="183">
                  <c:v>158.8151</c:v>
                </c:pt>
                <c:pt idx="184">
                  <c:v>161.41229999999999</c:v>
                </c:pt>
                <c:pt idx="185">
                  <c:v>161.55170000000001</c:v>
                </c:pt>
                <c:pt idx="186">
                  <c:v>159.15710000000001</c:v>
                </c:pt>
                <c:pt idx="187">
                  <c:v>157.5866</c:v>
                </c:pt>
                <c:pt idx="188">
                  <c:v>160.17830000000001</c:v>
                </c:pt>
                <c:pt idx="189">
                  <c:v>155.77289999999999</c:v>
                </c:pt>
                <c:pt idx="190">
                  <c:v>161.10220000000001</c:v>
                </c:pt>
                <c:pt idx="191">
                  <c:v>161.62610000000001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633-49EF-8913-FD0E84430B56}"/>
            </c:ext>
          </c:extLst>
        </c:ser>
        <c:ser>
          <c:idx val="16"/>
          <c:order val="16"/>
          <c:tx>
            <c:strRef>
              <c:f>'PHL-PASA-3_Mixed Culture'!$BV$1</c:f>
              <c:strCache>
                <c:ptCount val="1"/>
                <c:pt idx="0">
                  <c:v>F05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Culture'!$BV$3:$BV$194</c:f>
              <c:numCache>
                <c:formatCode>General</c:formatCode>
                <c:ptCount val="192"/>
                <c:pt idx="0">
                  <c:v>100.95359999999999</c:v>
                </c:pt>
                <c:pt idx="1">
                  <c:v>102.7555</c:v>
                </c:pt>
                <c:pt idx="2">
                  <c:v>102.93729999999999</c:v>
                </c:pt>
                <c:pt idx="3">
                  <c:v>103.3293</c:v>
                </c:pt>
                <c:pt idx="4">
                  <c:v>102.9024</c:v>
                </c:pt>
                <c:pt idx="5">
                  <c:v>103.0468</c:v>
                </c:pt>
                <c:pt idx="6">
                  <c:v>97.729399999999998</c:v>
                </c:pt>
                <c:pt idx="7">
                  <c:v>104.11620000000001</c:v>
                </c:pt>
                <c:pt idx="8">
                  <c:v>100.1223</c:v>
                </c:pt>
                <c:pt idx="9">
                  <c:v>104.2406</c:v>
                </c:pt>
                <c:pt idx="10">
                  <c:v>103.2222</c:v>
                </c:pt>
                <c:pt idx="11">
                  <c:v>106.9854</c:v>
                </c:pt>
                <c:pt idx="12">
                  <c:v>103.99</c:v>
                </c:pt>
                <c:pt idx="13">
                  <c:v>104.5401</c:v>
                </c:pt>
                <c:pt idx="14">
                  <c:v>106.4803</c:v>
                </c:pt>
                <c:pt idx="15">
                  <c:v>100.09099999999999</c:v>
                </c:pt>
                <c:pt idx="16">
                  <c:v>100.3372</c:v>
                </c:pt>
                <c:pt idx="17">
                  <c:v>99.845299999999995</c:v>
                </c:pt>
                <c:pt idx="18">
                  <c:v>104.4611</c:v>
                </c:pt>
                <c:pt idx="19">
                  <c:v>105.32210000000001</c:v>
                </c:pt>
                <c:pt idx="20">
                  <c:v>109.1288</c:v>
                </c:pt>
                <c:pt idx="21">
                  <c:v>108.1669</c:v>
                </c:pt>
                <c:pt idx="22">
                  <c:v>107.04810000000001</c:v>
                </c:pt>
                <c:pt idx="23">
                  <c:v>104.848</c:v>
                </c:pt>
                <c:pt idx="24">
                  <c:v>106.721</c:v>
                </c:pt>
                <c:pt idx="25">
                  <c:v>109.0145</c:v>
                </c:pt>
                <c:pt idx="26">
                  <c:v>110.2604</c:v>
                </c:pt>
                <c:pt idx="27">
                  <c:v>112.4868</c:v>
                </c:pt>
                <c:pt idx="28">
                  <c:v>115.5151</c:v>
                </c:pt>
                <c:pt idx="29">
                  <c:v>112.0968</c:v>
                </c:pt>
                <c:pt idx="30">
                  <c:v>112.57170000000001</c:v>
                </c:pt>
                <c:pt idx="31">
                  <c:v>110.9068</c:v>
                </c:pt>
                <c:pt idx="32">
                  <c:v>112.86</c:v>
                </c:pt>
                <c:pt idx="33">
                  <c:v>113.6283</c:v>
                </c:pt>
                <c:pt idx="34">
                  <c:v>109.8785</c:v>
                </c:pt>
                <c:pt idx="35">
                  <c:v>112.6798</c:v>
                </c:pt>
                <c:pt idx="36">
                  <c:v>109.15689999999999</c:v>
                </c:pt>
                <c:pt idx="37">
                  <c:v>111.7068</c:v>
                </c:pt>
                <c:pt idx="38">
                  <c:v>110.057</c:v>
                </c:pt>
                <c:pt idx="39">
                  <c:v>110.22150000000001</c:v>
                </c:pt>
                <c:pt idx="40">
                  <c:v>111.05710000000001</c:v>
                </c:pt>
                <c:pt idx="41">
                  <c:v>108.18640000000001</c:v>
                </c:pt>
                <c:pt idx="42">
                  <c:v>110.3291</c:v>
                </c:pt>
                <c:pt idx="43">
                  <c:v>111.5723</c:v>
                </c:pt>
                <c:pt idx="44">
                  <c:v>108.7744</c:v>
                </c:pt>
                <c:pt idx="45">
                  <c:v>112.0844</c:v>
                </c:pt>
                <c:pt idx="46">
                  <c:v>109.8034</c:v>
                </c:pt>
                <c:pt idx="47">
                  <c:v>110.56789999999999</c:v>
                </c:pt>
                <c:pt idx="48">
                  <c:v>113.7299</c:v>
                </c:pt>
                <c:pt idx="49">
                  <c:v>109.9575</c:v>
                </c:pt>
                <c:pt idx="50">
                  <c:v>110.7522</c:v>
                </c:pt>
                <c:pt idx="51">
                  <c:v>110.2876</c:v>
                </c:pt>
                <c:pt idx="52">
                  <c:v>112.1597</c:v>
                </c:pt>
                <c:pt idx="53">
                  <c:v>109.4255</c:v>
                </c:pt>
                <c:pt idx="54">
                  <c:v>115.3382</c:v>
                </c:pt>
                <c:pt idx="55">
                  <c:v>111.5501</c:v>
                </c:pt>
                <c:pt idx="56">
                  <c:v>111.7882</c:v>
                </c:pt>
                <c:pt idx="57">
                  <c:v>113.377</c:v>
                </c:pt>
                <c:pt idx="58">
                  <c:v>114.4323</c:v>
                </c:pt>
                <c:pt idx="59">
                  <c:v>116.6605</c:v>
                </c:pt>
                <c:pt idx="60">
                  <c:v>114.5652</c:v>
                </c:pt>
                <c:pt idx="61">
                  <c:v>115.40479999999999</c:v>
                </c:pt>
                <c:pt idx="62">
                  <c:v>117.45959999999999</c:v>
                </c:pt>
                <c:pt idx="63">
                  <c:v>116.87090000000001</c:v>
                </c:pt>
                <c:pt idx="64">
                  <c:v>115.68729999999999</c:v>
                </c:pt>
                <c:pt idx="65">
                  <c:v>118.0692</c:v>
                </c:pt>
                <c:pt idx="66">
                  <c:v>117.5984</c:v>
                </c:pt>
                <c:pt idx="67">
                  <c:v>114.99420000000001</c:v>
                </c:pt>
                <c:pt idx="68">
                  <c:v>118.02670000000001</c:v>
                </c:pt>
                <c:pt idx="69">
                  <c:v>115.9311</c:v>
                </c:pt>
                <c:pt idx="70">
                  <c:v>115.1187</c:v>
                </c:pt>
                <c:pt idx="71">
                  <c:v>113.7402</c:v>
                </c:pt>
                <c:pt idx="72">
                  <c:v>118.2107</c:v>
                </c:pt>
                <c:pt idx="73">
                  <c:v>122.14190000000001</c:v>
                </c:pt>
                <c:pt idx="74">
                  <c:v>124.32259999999999</c:v>
                </c:pt>
                <c:pt idx="75">
                  <c:v>122.48609999999999</c:v>
                </c:pt>
                <c:pt idx="76">
                  <c:v>129.53540000000001</c:v>
                </c:pt>
                <c:pt idx="77">
                  <c:v>131.5763</c:v>
                </c:pt>
                <c:pt idx="78">
                  <c:v>131.01480000000001</c:v>
                </c:pt>
                <c:pt idx="79">
                  <c:v>131.42259999999999</c:v>
                </c:pt>
                <c:pt idx="80">
                  <c:v>128.6644</c:v>
                </c:pt>
                <c:pt idx="81">
                  <c:v>134.93809999999999</c:v>
                </c:pt>
                <c:pt idx="82">
                  <c:v>133.81229999999999</c:v>
                </c:pt>
                <c:pt idx="83">
                  <c:v>134.32849999999999</c:v>
                </c:pt>
                <c:pt idx="84">
                  <c:v>136.93190000000001</c:v>
                </c:pt>
                <c:pt idx="85">
                  <c:v>137.4742</c:v>
                </c:pt>
                <c:pt idx="86">
                  <c:v>136.30930000000001</c:v>
                </c:pt>
                <c:pt idx="87">
                  <c:v>138.23220000000001</c:v>
                </c:pt>
                <c:pt idx="88">
                  <c:v>139.10560000000001</c:v>
                </c:pt>
                <c:pt idx="89">
                  <c:v>138.10220000000001</c:v>
                </c:pt>
                <c:pt idx="90">
                  <c:v>136.3818</c:v>
                </c:pt>
                <c:pt idx="91">
                  <c:v>138.0642</c:v>
                </c:pt>
                <c:pt idx="92">
                  <c:v>145.62049999999999</c:v>
                </c:pt>
                <c:pt idx="93">
                  <c:v>138.36750000000001</c:v>
                </c:pt>
                <c:pt idx="94">
                  <c:v>143.78620000000001</c:v>
                </c:pt>
                <c:pt idx="95">
                  <c:v>136.6283</c:v>
                </c:pt>
                <c:pt idx="96">
                  <c:v>139.48390000000001</c:v>
                </c:pt>
                <c:pt idx="97">
                  <c:v>136.87809999999999</c:v>
                </c:pt>
                <c:pt idx="98">
                  <c:v>139.8006</c:v>
                </c:pt>
                <c:pt idx="99">
                  <c:v>140.60650000000001</c:v>
                </c:pt>
                <c:pt idx="100">
                  <c:v>138.65129999999999</c:v>
                </c:pt>
                <c:pt idx="101">
                  <c:v>141.12309999999999</c:v>
                </c:pt>
                <c:pt idx="102">
                  <c:v>140.4194</c:v>
                </c:pt>
                <c:pt idx="103">
                  <c:v>140.70089999999999</c:v>
                </c:pt>
                <c:pt idx="104">
                  <c:v>136.9907</c:v>
                </c:pt>
                <c:pt idx="105">
                  <c:v>138.01070000000001</c:v>
                </c:pt>
                <c:pt idx="106">
                  <c:v>139.53270000000001</c:v>
                </c:pt>
                <c:pt idx="107">
                  <c:v>137.31270000000001</c:v>
                </c:pt>
                <c:pt idx="108">
                  <c:v>140.50229999999999</c:v>
                </c:pt>
                <c:pt idx="109">
                  <c:v>141.02889999999999</c:v>
                </c:pt>
                <c:pt idx="110">
                  <c:v>141.99889999999999</c:v>
                </c:pt>
                <c:pt idx="111">
                  <c:v>138.37719999999999</c:v>
                </c:pt>
                <c:pt idx="112">
                  <c:v>143.00139999999999</c:v>
                </c:pt>
                <c:pt idx="113">
                  <c:v>135.0257</c:v>
                </c:pt>
                <c:pt idx="114">
                  <c:v>140.4967</c:v>
                </c:pt>
                <c:pt idx="115">
                  <c:v>136.79920000000001</c:v>
                </c:pt>
                <c:pt idx="116">
                  <c:v>139.61969999999999</c:v>
                </c:pt>
                <c:pt idx="117">
                  <c:v>138.34829999999999</c:v>
                </c:pt>
                <c:pt idx="118">
                  <c:v>138.93430000000001</c:v>
                </c:pt>
                <c:pt idx="119">
                  <c:v>137.81139999999999</c:v>
                </c:pt>
                <c:pt idx="120">
                  <c:v>140.02930000000001</c:v>
                </c:pt>
                <c:pt idx="121">
                  <c:v>145.64769999999999</c:v>
                </c:pt>
                <c:pt idx="122">
                  <c:v>141.5412</c:v>
                </c:pt>
                <c:pt idx="123">
                  <c:v>144.61770000000001</c:v>
                </c:pt>
                <c:pt idx="124">
                  <c:v>137.1395</c:v>
                </c:pt>
                <c:pt idx="125">
                  <c:v>139.51390000000001</c:v>
                </c:pt>
                <c:pt idx="126">
                  <c:v>138.96879999999999</c:v>
                </c:pt>
                <c:pt idx="127">
                  <c:v>139.13829999999999</c:v>
                </c:pt>
                <c:pt idx="128">
                  <c:v>138.4579</c:v>
                </c:pt>
                <c:pt idx="129">
                  <c:v>139.47409999999999</c:v>
                </c:pt>
                <c:pt idx="130">
                  <c:v>141.9059</c:v>
                </c:pt>
                <c:pt idx="131">
                  <c:v>139.86600000000001</c:v>
                </c:pt>
                <c:pt idx="132">
                  <c:v>138.3768</c:v>
                </c:pt>
                <c:pt idx="133">
                  <c:v>138.32589999999999</c:v>
                </c:pt>
                <c:pt idx="134">
                  <c:v>137.54689999999999</c:v>
                </c:pt>
                <c:pt idx="135">
                  <c:v>137.27940000000001</c:v>
                </c:pt>
                <c:pt idx="136">
                  <c:v>142.01900000000001</c:v>
                </c:pt>
                <c:pt idx="137">
                  <c:v>141.3827</c:v>
                </c:pt>
                <c:pt idx="138">
                  <c:v>137.43299999999999</c:v>
                </c:pt>
                <c:pt idx="139">
                  <c:v>139.16329999999999</c:v>
                </c:pt>
                <c:pt idx="140">
                  <c:v>135.89529999999999</c:v>
                </c:pt>
                <c:pt idx="141">
                  <c:v>140.32820000000001</c:v>
                </c:pt>
                <c:pt idx="142">
                  <c:v>138.636</c:v>
                </c:pt>
                <c:pt idx="143">
                  <c:v>143.33590000000001</c:v>
                </c:pt>
                <c:pt idx="144">
                  <c:v>139.62819999999999</c:v>
                </c:pt>
                <c:pt idx="145">
                  <c:v>141.03919999999999</c:v>
                </c:pt>
                <c:pt idx="146">
                  <c:v>142.54839999999999</c:v>
                </c:pt>
                <c:pt idx="147">
                  <c:v>140.8845</c:v>
                </c:pt>
                <c:pt idx="148">
                  <c:v>147.39689999999999</c:v>
                </c:pt>
                <c:pt idx="149">
                  <c:v>139.55789999999999</c:v>
                </c:pt>
                <c:pt idx="150">
                  <c:v>141.60769999999999</c:v>
                </c:pt>
                <c:pt idx="151">
                  <c:v>139.08750000000001</c:v>
                </c:pt>
                <c:pt idx="152">
                  <c:v>139.31039999999999</c:v>
                </c:pt>
                <c:pt idx="153">
                  <c:v>143.34630000000001</c:v>
                </c:pt>
                <c:pt idx="154">
                  <c:v>141.35050000000001</c:v>
                </c:pt>
                <c:pt idx="155">
                  <c:v>142.3965</c:v>
                </c:pt>
                <c:pt idx="156">
                  <c:v>143.83279999999999</c:v>
                </c:pt>
                <c:pt idx="157">
                  <c:v>143.70570000000001</c:v>
                </c:pt>
                <c:pt idx="158">
                  <c:v>140.8656</c:v>
                </c:pt>
                <c:pt idx="159">
                  <c:v>142.596</c:v>
                </c:pt>
                <c:pt idx="160">
                  <c:v>138.49350000000001</c:v>
                </c:pt>
                <c:pt idx="161">
                  <c:v>139.0401</c:v>
                </c:pt>
                <c:pt idx="162">
                  <c:v>141.32689999999999</c:v>
                </c:pt>
                <c:pt idx="163">
                  <c:v>149.0855</c:v>
                </c:pt>
                <c:pt idx="164">
                  <c:v>138.59379999999999</c:v>
                </c:pt>
                <c:pt idx="165">
                  <c:v>147.2749</c:v>
                </c:pt>
                <c:pt idx="166">
                  <c:v>142.85419999999999</c:v>
                </c:pt>
                <c:pt idx="167">
                  <c:v>146.7159</c:v>
                </c:pt>
                <c:pt idx="168">
                  <c:v>145.42789999999999</c:v>
                </c:pt>
                <c:pt idx="169">
                  <c:v>145.75139999999999</c:v>
                </c:pt>
                <c:pt idx="170">
                  <c:v>146.09119999999999</c:v>
                </c:pt>
                <c:pt idx="171">
                  <c:v>142.8843</c:v>
                </c:pt>
                <c:pt idx="172">
                  <c:v>142.0051</c:v>
                </c:pt>
                <c:pt idx="173">
                  <c:v>144.4957</c:v>
                </c:pt>
                <c:pt idx="174">
                  <c:v>146.65889999999999</c:v>
                </c:pt>
                <c:pt idx="175">
                  <c:v>141.386</c:v>
                </c:pt>
                <c:pt idx="176">
                  <c:v>143.5933</c:v>
                </c:pt>
                <c:pt idx="177">
                  <c:v>145.42920000000001</c:v>
                </c:pt>
                <c:pt idx="178">
                  <c:v>144.93510000000001</c:v>
                </c:pt>
                <c:pt idx="179">
                  <c:v>143.65469999999999</c:v>
                </c:pt>
                <c:pt idx="180">
                  <c:v>141.52459999999999</c:v>
                </c:pt>
                <c:pt idx="181">
                  <c:v>148.70070000000001</c:v>
                </c:pt>
                <c:pt idx="182">
                  <c:v>146.35570000000001</c:v>
                </c:pt>
                <c:pt idx="183">
                  <c:v>141.86410000000001</c:v>
                </c:pt>
                <c:pt idx="184">
                  <c:v>139.79480000000001</c:v>
                </c:pt>
                <c:pt idx="185">
                  <c:v>143.50110000000001</c:v>
                </c:pt>
                <c:pt idx="186">
                  <c:v>154.5924</c:v>
                </c:pt>
                <c:pt idx="187">
                  <c:v>147.7302</c:v>
                </c:pt>
                <c:pt idx="188">
                  <c:v>148.37629999999999</c:v>
                </c:pt>
                <c:pt idx="189">
                  <c:v>145.30250000000001</c:v>
                </c:pt>
                <c:pt idx="190">
                  <c:v>146.31360000000001</c:v>
                </c:pt>
                <c:pt idx="191">
                  <c:v>141.73689999999999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7633-49EF-8913-FD0E84430B56}"/>
            </c:ext>
          </c:extLst>
        </c:ser>
        <c:ser>
          <c:idx val="17"/>
          <c:order val="17"/>
          <c:tx>
            <c:strRef>
              <c:f>'PHL-PASA-3_Mixed Culture'!$BW$1</c:f>
              <c:strCache>
                <c:ptCount val="1"/>
                <c:pt idx="0">
                  <c:v>F06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Culture'!$BW$3:$BW$194</c:f>
              <c:numCache>
                <c:formatCode>General</c:formatCode>
                <c:ptCount val="192"/>
                <c:pt idx="0">
                  <c:v>110.33150000000001</c:v>
                </c:pt>
                <c:pt idx="1">
                  <c:v>111.9469</c:v>
                </c:pt>
                <c:pt idx="2">
                  <c:v>111.1974</c:v>
                </c:pt>
                <c:pt idx="3">
                  <c:v>113.06</c:v>
                </c:pt>
                <c:pt idx="4">
                  <c:v>111.059</c:v>
                </c:pt>
                <c:pt idx="5">
                  <c:v>114.5609</c:v>
                </c:pt>
                <c:pt idx="6">
                  <c:v>112.2159</c:v>
                </c:pt>
                <c:pt idx="7">
                  <c:v>110.605</c:v>
                </c:pt>
                <c:pt idx="8">
                  <c:v>114.441</c:v>
                </c:pt>
                <c:pt idx="9">
                  <c:v>111.2385</c:v>
                </c:pt>
                <c:pt idx="10">
                  <c:v>114.77070000000001</c:v>
                </c:pt>
                <c:pt idx="11">
                  <c:v>112.5403</c:v>
                </c:pt>
                <c:pt idx="12">
                  <c:v>109.41079999999999</c:v>
                </c:pt>
                <c:pt idx="13">
                  <c:v>111.7868</c:v>
                </c:pt>
                <c:pt idx="14">
                  <c:v>114.5361</c:v>
                </c:pt>
                <c:pt idx="15">
                  <c:v>110.5493</c:v>
                </c:pt>
                <c:pt idx="16">
                  <c:v>112.9988</c:v>
                </c:pt>
                <c:pt idx="17">
                  <c:v>113.608</c:v>
                </c:pt>
                <c:pt idx="18">
                  <c:v>113.4248</c:v>
                </c:pt>
                <c:pt idx="19">
                  <c:v>116.048</c:v>
                </c:pt>
                <c:pt idx="20">
                  <c:v>121.5864</c:v>
                </c:pt>
                <c:pt idx="21">
                  <c:v>117.8627</c:v>
                </c:pt>
                <c:pt idx="22">
                  <c:v>122.7727</c:v>
                </c:pt>
                <c:pt idx="23">
                  <c:v>118.91</c:v>
                </c:pt>
                <c:pt idx="24">
                  <c:v>119.8905</c:v>
                </c:pt>
                <c:pt idx="25">
                  <c:v>123.5817</c:v>
                </c:pt>
                <c:pt idx="26">
                  <c:v>121.06180000000001</c:v>
                </c:pt>
                <c:pt idx="27">
                  <c:v>121.89279999999999</c:v>
                </c:pt>
                <c:pt idx="28">
                  <c:v>127.0087</c:v>
                </c:pt>
                <c:pt idx="29">
                  <c:v>125.3233</c:v>
                </c:pt>
                <c:pt idx="30">
                  <c:v>125.5557</c:v>
                </c:pt>
                <c:pt idx="31">
                  <c:v>124.3103</c:v>
                </c:pt>
                <c:pt idx="32">
                  <c:v>124.64019999999999</c:v>
                </c:pt>
                <c:pt idx="33">
                  <c:v>126.0033</c:v>
                </c:pt>
                <c:pt idx="34">
                  <c:v>120.7657</c:v>
                </c:pt>
                <c:pt idx="35">
                  <c:v>120.1451</c:v>
                </c:pt>
                <c:pt idx="36">
                  <c:v>122.7726</c:v>
                </c:pt>
                <c:pt idx="37">
                  <c:v>123.1816</c:v>
                </c:pt>
                <c:pt idx="38">
                  <c:v>124.05329999999999</c:v>
                </c:pt>
                <c:pt idx="39">
                  <c:v>124.4273</c:v>
                </c:pt>
                <c:pt idx="40">
                  <c:v>123.1066</c:v>
                </c:pt>
                <c:pt idx="41">
                  <c:v>124.4735</c:v>
                </c:pt>
                <c:pt idx="42">
                  <c:v>126.09829999999999</c:v>
                </c:pt>
                <c:pt idx="43">
                  <c:v>127.7717</c:v>
                </c:pt>
                <c:pt idx="44">
                  <c:v>126.9148</c:v>
                </c:pt>
                <c:pt idx="45">
                  <c:v>127.57340000000001</c:v>
                </c:pt>
                <c:pt idx="46">
                  <c:v>123.6763</c:v>
                </c:pt>
                <c:pt idx="47">
                  <c:v>127.9413</c:v>
                </c:pt>
                <c:pt idx="48">
                  <c:v>128.6679</c:v>
                </c:pt>
                <c:pt idx="49">
                  <c:v>129.11320000000001</c:v>
                </c:pt>
                <c:pt idx="50">
                  <c:v>128.75559999999999</c:v>
                </c:pt>
                <c:pt idx="51">
                  <c:v>129.48220000000001</c:v>
                </c:pt>
                <c:pt idx="52">
                  <c:v>125.2794</c:v>
                </c:pt>
                <c:pt idx="53">
                  <c:v>129.6003</c:v>
                </c:pt>
                <c:pt idx="54">
                  <c:v>130.8878</c:v>
                </c:pt>
                <c:pt idx="55">
                  <c:v>130.2518</c:v>
                </c:pt>
                <c:pt idx="56">
                  <c:v>134.01730000000001</c:v>
                </c:pt>
                <c:pt idx="57">
                  <c:v>138.09190000000001</c:v>
                </c:pt>
                <c:pt idx="58">
                  <c:v>140.36269999999999</c:v>
                </c:pt>
                <c:pt idx="59">
                  <c:v>140.02289999999999</c:v>
                </c:pt>
                <c:pt idx="60">
                  <c:v>144.95750000000001</c:v>
                </c:pt>
                <c:pt idx="61">
                  <c:v>151.3278</c:v>
                </c:pt>
                <c:pt idx="62">
                  <c:v>156.6901</c:v>
                </c:pt>
                <c:pt idx="63">
                  <c:v>160.40770000000001</c:v>
                </c:pt>
                <c:pt idx="64">
                  <c:v>163.50129999999999</c:v>
                </c:pt>
                <c:pt idx="65">
                  <c:v>166.5857</c:v>
                </c:pt>
                <c:pt idx="66">
                  <c:v>169.94110000000001</c:v>
                </c:pt>
                <c:pt idx="67">
                  <c:v>172.3056</c:v>
                </c:pt>
                <c:pt idx="68">
                  <c:v>171.5102</c:v>
                </c:pt>
                <c:pt idx="69">
                  <c:v>170.36320000000001</c:v>
                </c:pt>
                <c:pt idx="70">
                  <c:v>177.2389</c:v>
                </c:pt>
                <c:pt idx="71">
                  <c:v>177.15770000000001</c:v>
                </c:pt>
                <c:pt idx="72">
                  <c:v>173.83670000000001</c:v>
                </c:pt>
                <c:pt idx="73">
                  <c:v>175.20599999999999</c:v>
                </c:pt>
                <c:pt idx="74">
                  <c:v>178.0547</c:v>
                </c:pt>
                <c:pt idx="75">
                  <c:v>173.62899999999999</c:v>
                </c:pt>
                <c:pt idx="76">
                  <c:v>176.28819999999999</c:v>
                </c:pt>
                <c:pt idx="77">
                  <c:v>174.87880000000001</c:v>
                </c:pt>
                <c:pt idx="78">
                  <c:v>176.0883</c:v>
                </c:pt>
                <c:pt idx="79">
                  <c:v>178.375</c:v>
                </c:pt>
                <c:pt idx="80">
                  <c:v>172.29929999999999</c:v>
                </c:pt>
                <c:pt idx="81">
                  <c:v>173.50649999999999</c:v>
                </c:pt>
                <c:pt idx="82">
                  <c:v>174.21889999999999</c:v>
                </c:pt>
                <c:pt idx="83">
                  <c:v>174.22059999999999</c:v>
                </c:pt>
                <c:pt idx="84">
                  <c:v>176.82320000000001</c:v>
                </c:pt>
                <c:pt idx="85">
                  <c:v>174.53129999999999</c:v>
                </c:pt>
                <c:pt idx="86">
                  <c:v>176.21019999999999</c:v>
                </c:pt>
                <c:pt idx="87">
                  <c:v>174.9272</c:v>
                </c:pt>
                <c:pt idx="88">
                  <c:v>173.4511</c:v>
                </c:pt>
                <c:pt idx="89">
                  <c:v>175.0351</c:v>
                </c:pt>
                <c:pt idx="90">
                  <c:v>173.06909999999999</c:v>
                </c:pt>
                <c:pt idx="91">
                  <c:v>173.9718</c:v>
                </c:pt>
                <c:pt idx="92">
                  <c:v>170.49299999999999</c:v>
                </c:pt>
                <c:pt idx="93">
                  <c:v>170.29640000000001</c:v>
                </c:pt>
                <c:pt idx="94">
                  <c:v>172.8809</c:v>
                </c:pt>
                <c:pt idx="95">
                  <c:v>174.10659999999999</c:v>
                </c:pt>
                <c:pt idx="96">
                  <c:v>171.5583</c:v>
                </c:pt>
                <c:pt idx="97">
                  <c:v>172.45930000000001</c:v>
                </c:pt>
                <c:pt idx="98">
                  <c:v>176.51910000000001</c:v>
                </c:pt>
                <c:pt idx="99">
                  <c:v>170.67660000000001</c:v>
                </c:pt>
                <c:pt idx="100">
                  <c:v>171.88419999999999</c:v>
                </c:pt>
                <c:pt idx="101">
                  <c:v>175.39619999999999</c:v>
                </c:pt>
                <c:pt idx="102">
                  <c:v>173.66970000000001</c:v>
                </c:pt>
                <c:pt idx="103">
                  <c:v>172.64760000000001</c:v>
                </c:pt>
                <c:pt idx="104">
                  <c:v>173.83930000000001</c:v>
                </c:pt>
                <c:pt idx="105">
                  <c:v>175.7748</c:v>
                </c:pt>
                <c:pt idx="106">
                  <c:v>175.27199999999999</c:v>
                </c:pt>
                <c:pt idx="107">
                  <c:v>175.29069999999999</c:v>
                </c:pt>
                <c:pt idx="108">
                  <c:v>171.62379999999999</c:v>
                </c:pt>
                <c:pt idx="109">
                  <c:v>171.43360000000001</c:v>
                </c:pt>
                <c:pt idx="110">
                  <c:v>174.8142</c:v>
                </c:pt>
                <c:pt idx="111">
                  <c:v>175.0318</c:v>
                </c:pt>
                <c:pt idx="112">
                  <c:v>174.29259999999999</c:v>
                </c:pt>
                <c:pt idx="113">
                  <c:v>172.07210000000001</c:v>
                </c:pt>
                <c:pt idx="114">
                  <c:v>170.68879999999999</c:v>
                </c:pt>
                <c:pt idx="115">
                  <c:v>173.4633</c:v>
                </c:pt>
                <c:pt idx="116">
                  <c:v>176.07149999999999</c:v>
                </c:pt>
                <c:pt idx="117">
                  <c:v>174.49529999999999</c:v>
                </c:pt>
                <c:pt idx="118">
                  <c:v>173.18299999999999</c:v>
                </c:pt>
                <c:pt idx="119">
                  <c:v>174.53389999999999</c:v>
                </c:pt>
                <c:pt idx="120">
                  <c:v>173.9522</c:v>
                </c:pt>
                <c:pt idx="121">
                  <c:v>174.28290000000001</c:v>
                </c:pt>
                <c:pt idx="122">
                  <c:v>174.75829999999999</c:v>
                </c:pt>
                <c:pt idx="123">
                  <c:v>174.0222</c:v>
                </c:pt>
                <c:pt idx="124">
                  <c:v>177.22919999999999</c:v>
                </c:pt>
                <c:pt idx="125">
                  <c:v>174.8622</c:v>
                </c:pt>
                <c:pt idx="126">
                  <c:v>172.41390000000001</c:v>
                </c:pt>
                <c:pt idx="127">
                  <c:v>174.55549999999999</c:v>
                </c:pt>
                <c:pt idx="128">
                  <c:v>177.886</c:v>
                </c:pt>
                <c:pt idx="129">
                  <c:v>175.2003</c:v>
                </c:pt>
                <c:pt idx="130">
                  <c:v>174.51660000000001</c:v>
                </c:pt>
                <c:pt idx="131">
                  <c:v>173.2116</c:v>
                </c:pt>
                <c:pt idx="132">
                  <c:v>174.58699999999999</c:v>
                </c:pt>
                <c:pt idx="133">
                  <c:v>174.26910000000001</c:v>
                </c:pt>
                <c:pt idx="134">
                  <c:v>172.91220000000001</c:v>
                </c:pt>
                <c:pt idx="135">
                  <c:v>174.6858</c:v>
                </c:pt>
                <c:pt idx="136">
                  <c:v>176.71559999999999</c:v>
                </c:pt>
                <c:pt idx="137">
                  <c:v>167.5624</c:v>
                </c:pt>
                <c:pt idx="138">
                  <c:v>171.21709999999999</c:v>
                </c:pt>
                <c:pt idx="139">
                  <c:v>174.17359999999999</c:v>
                </c:pt>
                <c:pt idx="140">
                  <c:v>175.24369999999999</c:v>
                </c:pt>
                <c:pt idx="141">
                  <c:v>172.6422</c:v>
                </c:pt>
                <c:pt idx="142">
                  <c:v>175.71530000000001</c:v>
                </c:pt>
                <c:pt idx="143">
                  <c:v>174.55539999999999</c:v>
                </c:pt>
                <c:pt idx="144">
                  <c:v>171.8176</c:v>
                </c:pt>
                <c:pt idx="145">
                  <c:v>169.30799999999999</c:v>
                </c:pt>
                <c:pt idx="146">
                  <c:v>171.59450000000001</c:v>
                </c:pt>
                <c:pt idx="147">
                  <c:v>175.29589999999999</c:v>
                </c:pt>
                <c:pt idx="148">
                  <c:v>171.29320000000001</c:v>
                </c:pt>
                <c:pt idx="149">
                  <c:v>171.22540000000001</c:v>
                </c:pt>
                <c:pt idx="150">
                  <c:v>172.74709999999999</c:v>
                </c:pt>
                <c:pt idx="151">
                  <c:v>176.26390000000001</c:v>
                </c:pt>
                <c:pt idx="152">
                  <c:v>171.63630000000001</c:v>
                </c:pt>
                <c:pt idx="153">
                  <c:v>173.5728</c:v>
                </c:pt>
                <c:pt idx="154">
                  <c:v>175.28309999999999</c:v>
                </c:pt>
                <c:pt idx="155">
                  <c:v>171.6361</c:v>
                </c:pt>
                <c:pt idx="156">
                  <c:v>176.32990000000001</c:v>
                </c:pt>
                <c:pt idx="157">
                  <c:v>170.1508</c:v>
                </c:pt>
                <c:pt idx="158">
                  <c:v>170.3158</c:v>
                </c:pt>
                <c:pt idx="159">
                  <c:v>171.8218</c:v>
                </c:pt>
                <c:pt idx="160">
                  <c:v>171.98580000000001</c:v>
                </c:pt>
                <c:pt idx="161">
                  <c:v>171.48949999999999</c:v>
                </c:pt>
                <c:pt idx="162">
                  <c:v>170.15090000000001</c:v>
                </c:pt>
                <c:pt idx="163">
                  <c:v>170.84479999999999</c:v>
                </c:pt>
                <c:pt idx="164">
                  <c:v>176.7757</c:v>
                </c:pt>
                <c:pt idx="165">
                  <c:v>172.56020000000001</c:v>
                </c:pt>
                <c:pt idx="166">
                  <c:v>172.90029999999999</c:v>
                </c:pt>
                <c:pt idx="167">
                  <c:v>170.53970000000001</c:v>
                </c:pt>
                <c:pt idx="168">
                  <c:v>173.01660000000001</c:v>
                </c:pt>
                <c:pt idx="169">
                  <c:v>172.68819999999999</c:v>
                </c:pt>
                <c:pt idx="170">
                  <c:v>171.43340000000001</c:v>
                </c:pt>
                <c:pt idx="171">
                  <c:v>173.3364</c:v>
                </c:pt>
                <c:pt idx="172">
                  <c:v>171.17590000000001</c:v>
                </c:pt>
                <c:pt idx="173">
                  <c:v>169.98670000000001</c:v>
                </c:pt>
                <c:pt idx="174">
                  <c:v>170.76949999999999</c:v>
                </c:pt>
                <c:pt idx="175">
                  <c:v>172.32259999999999</c:v>
                </c:pt>
                <c:pt idx="176">
                  <c:v>171.77590000000001</c:v>
                </c:pt>
                <c:pt idx="177">
                  <c:v>173.5591</c:v>
                </c:pt>
                <c:pt idx="178">
                  <c:v>169.78120000000001</c:v>
                </c:pt>
                <c:pt idx="179">
                  <c:v>173.8528</c:v>
                </c:pt>
                <c:pt idx="180">
                  <c:v>171.5479</c:v>
                </c:pt>
                <c:pt idx="181">
                  <c:v>171.35429999999999</c:v>
                </c:pt>
                <c:pt idx="182">
                  <c:v>172.66669999999999</c:v>
                </c:pt>
                <c:pt idx="183">
                  <c:v>172.614</c:v>
                </c:pt>
                <c:pt idx="184">
                  <c:v>172.81030000000001</c:v>
                </c:pt>
                <c:pt idx="185">
                  <c:v>171.0763</c:v>
                </c:pt>
                <c:pt idx="186">
                  <c:v>169.7107</c:v>
                </c:pt>
                <c:pt idx="187">
                  <c:v>168.62819999999999</c:v>
                </c:pt>
                <c:pt idx="188">
                  <c:v>172.44900000000001</c:v>
                </c:pt>
                <c:pt idx="189">
                  <c:v>172.00909999999999</c:v>
                </c:pt>
                <c:pt idx="190">
                  <c:v>171.804</c:v>
                </c:pt>
                <c:pt idx="191">
                  <c:v>171.17670000000001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633-49EF-8913-FD0E84430B56}"/>
            </c:ext>
          </c:extLst>
        </c:ser>
        <c:ser>
          <c:idx val="18"/>
          <c:order val="18"/>
          <c:tx>
            <c:strRef>
              <c:f>'PHL-PASA-3_Mixed Culture'!$BX$1</c:f>
              <c:strCache>
                <c:ptCount val="1"/>
                <c:pt idx="0">
                  <c:v>F07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Culture'!$BX$3:$BX$194</c:f>
              <c:numCache>
                <c:formatCode>General</c:formatCode>
                <c:ptCount val="192"/>
                <c:pt idx="0">
                  <c:v>107.37690000000001</c:v>
                </c:pt>
                <c:pt idx="1">
                  <c:v>104.5579</c:v>
                </c:pt>
                <c:pt idx="2">
                  <c:v>109.175</c:v>
                </c:pt>
                <c:pt idx="3">
                  <c:v>106.10290000000001</c:v>
                </c:pt>
                <c:pt idx="4">
                  <c:v>107.181</c:v>
                </c:pt>
                <c:pt idx="5">
                  <c:v>108.4118</c:v>
                </c:pt>
                <c:pt idx="6">
                  <c:v>106.1987</c:v>
                </c:pt>
                <c:pt idx="7">
                  <c:v>108.49169999999999</c:v>
                </c:pt>
                <c:pt idx="8">
                  <c:v>108.20780000000001</c:v>
                </c:pt>
                <c:pt idx="9">
                  <c:v>108.6949</c:v>
                </c:pt>
                <c:pt idx="10">
                  <c:v>113.78149999999999</c:v>
                </c:pt>
                <c:pt idx="11">
                  <c:v>108.0998</c:v>
                </c:pt>
                <c:pt idx="12">
                  <c:v>107.0647</c:v>
                </c:pt>
                <c:pt idx="13">
                  <c:v>105.5158</c:v>
                </c:pt>
                <c:pt idx="14">
                  <c:v>109.57769999999999</c:v>
                </c:pt>
                <c:pt idx="15">
                  <c:v>107.93429999999999</c:v>
                </c:pt>
                <c:pt idx="16">
                  <c:v>107.32559999999999</c:v>
                </c:pt>
                <c:pt idx="17">
                  <c:v>106.7428</c:v>
                </c:pt>
                <c:pt idx="18">
                  <c:v>113.7865</c:v>
                </c:pt>
                <c:pt idx="19">
                  <c:v>117.2821</c:v>
                </c:pt>
                <c:pt idx="20">
                  <c:v>115.9789</c:v>
                </c:pt>
                <c:pt idx="21">
                  <c:v>116.8429</c:v>
                </c:pt>
                <c:pt idx="22">
                  <c:v>120.32859999999999</c:v>
                </c:pt>
                <c:pt idx="23">
                  <c:v>117.8835</c:v>
                </c:pt>
                <c:pt idx="24">
                  <c:v>119.5134</c:v>
                </c:pt>
                <c:pt idx="25">
                  <c:v>121.4464</c:v>
                </c:pt>
                <c:pt idx="26">
                  <c:v>122.5074</c:v>
                </c:pt>
                <c:pt idx="27">
                  <c:v>122.6126</c:v>
                </c:pt>
                <c:pt idx="28">
                  <c:v>124.4486</c:v>
                </c:pt>
                <c:pt idx="29">
                  <c:v>127.9783</c:v>
                </c:pt>
                <c:pt idx="30">
                  <c:v>124.18389999999999</c:v>
                </c:pt>
                <c:pt idx="31">
                  <c:v>128.73259999999999</c:v>
                </c:pt>
                <c:pt idx="32">
                  <c:v>122.3248</c:v>
                </c:pt>
                <c:pt idx="33">
                  <c:v>122.8134</c:v>
                </c:pt>
                <c:pt idx="34">
                  <c:v>116.71259999999999</c:v>
                </c:pt>
                <c:pt idx="35">
                  <c:v>121.2196</c:v>
                </c:pt>
                <c:pt idx="36">
                  <c:v>122.0861</c:v>
                </c:pt>
                <c:pt idx="37">
                  <c:v>124.1313</c:v>
                </c:pt>
                <c:pt idx="38">
                  <c:v>122.2029</c:v>
                </c:pt>
                <c:pt idx="39">
                  <c:v>121.60720000000001</c:v>
                </c:pt>
                <c:pt idx="40">
                  <c:v>122.94799999999999</c:v>
                </c:pt>
                <c:pt idx="41">
                  <c:v>121.0879</c:v>
                </c:pt>
                <c:pt idx="42">
                  <c:v>126.3212</c:v>
                </c:pt>
                <c:pt idx="43">
                  <c:v>126.8421</c:v>
                </c:pt>
                <c:pt idx="44">
                  <c:v>127.4739</c:v>
                </c:pt>
                <c:pt idx="45">
                  <c:v>131.3526</c:v>
                </c:pt>
                <c:pt idx="46">
                  <c:v>129.977</c:v>
                </c:pt>
                <c:pt idx="47">
                  <c:v>127.18219999999999</c:v>
                </c:pt>
                <c:pt idx="48">
                  <c:v>123.3552</c:v>
                </c:pt>
                <c:pt idx="49">
                  <c:v>126.5471</c:v>
                </c:pt>
                <c:pt idx="50">
                  <c:v>127.61660000000001</c:v>
                </c:pt>
                <c:pt idx="51">
                  <c:v>125.8147</c:v>
                </c:pt>
                <c:pt idx="52">
                  <c:v>123.75839999999999</c:v>
                </c:pt>
                <c:pt idx="53">
                  <c:v>127.2821</c:v>
                </c:pt>
                <c:pt idx="54">
                  <c:v>129.48099999999999</c:v>
                </c:pt>
                <c:pt idx="55">
                  <c:v>133.70699999999999</c:v>
                </c:pt>
                <c:pt idx="56">
                  <c:v>134.20419999999999</c:v>
                </c:pt>
                <c:pt idx="57">
                  <c:v>131.97559999999999</c:v>
                </c:pt>
                <c:pt idx="58">
                  <c:v>129.29599999999999</c:v>
                </c:pt>
                <c:pt idx="59">
                  <c:v>135.68940000000001</c:v>
                </c:pt>
                <c:pt idx="60">
                  <c:v>134.54730000000001</c:v>
                </c:pt>
                <c:pt idx="61">
                  <c:v>136.8595</c:v>
                </c:pt>
                <c:pt idx="62">
                  <c:v>134.82220000000001</c:v>
                </c:pt>
                <c:pt idx="63">
                  <c:v>138.29470000000001</c:v>
                </c:pt>
                <c:pt idx="64">
                  <c:v>139.9726</c:v>
                </c:pt>
                <c:pt idx="65">
                  <c:v>138.61510000000001</c:v>
                </c:pt>
                <c:pt idx="66">
                  <c:v>137.14930000000001</c:v>
                </c:pt>
                <c:pt idx="67">
                  <c:v>139.5838</c:v>
                </c:pt>
                <c:pt idx="68">
                  <c:v>139.4735</c:v>
                </c:pt>
                <c:pt idx="69">
                  <c:v>138.30160000000001</c:v>
                </c:pt>
                <c:pt idx="70">
                  <c:v>139.74039999999999</c:v>
                </c:pt>
                <c:pt idx="71">
                  <c:v>142.20949999999999</c:v>
                </c:pt>
                <c:pt idx="72">
                  <c:v>142.54310000000001</c:v>
                </c:pt>
                <c:pt idx="73">
                  <c:v>142.53620000000001</c:v>
                </c:pt>
                <c:pt idx="74">
                  <c:v>138.5641</c:v>
                </c:pt>
                <c:pt idx="75">
                  <c:v>140.91249999999999</c:v>
                </c:pt>
                <c:pt idx="76">
                  <c:v>144.95769999999999</c:v>
                </c:pt>
                <c:pt idx="77">
                  <c:v>143.34620000000001</c:v>
                </c:pt>
                <c:pt idx="78">
                  <c:v>139.31399999999999</c:v>
                </c:pt>
                <c:pt idx="79">
                  <c:v>140.54060000000001</c:v>
                </c:pt>
                <c:pt idx="80">
                  <c:v>139.8937</c:v>
                </c:pt>
                <c:pt idx="81">
                  <c:v>140.18520000000001</c:v>
                </c:pt>
                <c:pt idx="82">
                  <c:v>141.39150000000001</c:v>
                </c:pt>
                <c:pt idx="83">
                  <c:v>138.36580000000001</c:v>
                </c:pt>
                <c:pt idx="84">
                  <c:v>139.6927</c:v>
                </c:pt>
                <c:pt idx="85">
                  <c:v>138.59049999999999</c:v>
                </c:pt>
                <c:pt idx="86">
                  <c:v>142.084</c:v>
                </c:pt>
                <c:pt idx="87">
                  <c:v>140.53540000000001</c:v>
                </c:pt>
                <c:pt idx="88">
                  <c:v>139.5025</c:v>
                </c:pt>
                <c:pt idx="89">
                  <c:v>140.34639999999999</c:v>
                </c:pt>
                <c:pt idx="90">
                  <c:v>138.89519999999999</c:v>
                </c:pt>
                <c:pt idx="91">
                  <c:v>143.7286</c:v>
                </c:pt>
                <c:pt idx="92">
                  <c:v>141.36279999999999</c:v>
                </c:pt>
                <c:pt idx="93">
                  <c:v>145.92619999999999</c:v>
                </c:pt>
                <c:pt idx="94">
                  <c:v>143.09460000000001</c:v>
                </c:pt>
                <c:pt idx="95">
                  <c:v>141.34700000000001</c:v>
                </c:pt>
                <c:pt idx="96">
                  <c:v>144.17689999999999</c:v>
                </c:pt>
                <c:pt idx="97">
                  <c:v>146.3013</c:v>
                </c:pt>
                <c:pt idx="98">
                  <c:v>142.8278</c:v>
                </c:pt>
                <c:pt idx="99">
                  <c:v>142.5591</c:v>
                </c:pt>
                <c:pt idx="100">
                  <c:v>141.0249</c:v>
                </c:pt>
                <c:pt idx="101">
                  <c:v>143.12700000000001</c:v>
                </c:pt>
                <c:pt idx="102">
                  <c:v>140.90110000000001</c:v>
                </c:pt>
                <c:pt idx="103">
                  <c:v>144.39230000000001</c:v>
                </c:pt>
                <c:pt idx="104">
                  <c:v>142.07210000000001</c:v>
                </c:pt>
                <c:pt idx="105">
                  <c:v>140.2431</c:v>
                </c:pt>
                <c:pt idx="106">
                  <c:v>142.74459999999999</c:v>
                </c:pt>
                <c:pt idx="107">
                  <c:v>141.70529999999999</c:v>
                </c:pt>
                <c:pt idx="108">
                  <c:v>141.37440000000001</c:v>
                </c:pt>
                <c:pt idx="109">
                  <c:v>145.47710000000001</c:v>
                </c:pt>
                <c:pt idx="110">
                  <c:v>142.1027</c:v>
                </c:pt>
                <c:pt idx="111">
                  <c:v>144.45150000000001</c:v>
                </c:pt>
                <c:pt idx="112">
                  <c:v>144.9194</c:v>
                </c:pt>
                <c:pt idx="113">
                  <c:v>145.05609999999999</c:v>
                </c:pt>
                <c:pt idx="114">
                  <c:v>144.3888</c:v>
                </c:pt>
                <c:pt idx="115">
                  <c:v>143.881</c:v>
                </c:pt>
                <c:pt idx="116">
                  <c:v>149.87370000000001</c:v>
                </c:pt>
                <c:pt idx="117">
                  <c:v>143.78049999999999</c:v>
                </c:pt>
                <c:pt idx="118">
                  <c:v>144.30420000000001</c:v>
                </c:pt>
                <c:pt idx="119">
                  <c:v>148.3561</c:v>
                </c:pt>
                <c:pt idx="120">
                  <c:v>146.65809999999999</c:v>
                </c:pt>
                <c:pt idx="121">
                  <c:v>149.61760000000001</c:v>
                </c:pt>
                <c:pt idx="122">
                  <c:v>148.98740000000001</c:v>
                </c:pt>
                <c:pt idx="123">
                  <c:v>144.43549999999999</c:v>
                </c:pt>
                <c:pt idx="124">
                  <c:v>144.91820000000001</c:v>
                </c:pt>
                <c:pt idx="125">
                  <c:v>146.7336</c:v>
                </c:pt>
                <c:pt idx="126">
                  <c:v>146.66630000000001</c:v>
                </c:pt>
                <c:pt idx="127">
                  <c:v>147.01669999999999</c:v>
                </c:pt>
                <c:pt idx="128">
                  <c:v>149.77879999999999</c:v>
                </c:pt>
                <c:pt idx="129">
                  <c:v>143.1951</c:v>
                </c:pt>
                <c:pt idx="130">
                  <c:v>146.9281</c:v>
                </c:pt>
                <c:pt idx="131">
                  <c:v>149.44649999999999</c:v>
                </c:pt>
                <c:pt idx="132">
                  <c:v>152.3681</c:v>
                </c:pt>
                <c:pt idx="133">
                  <c:v>148.67609999999999</c:v>
                </c:pt>
                <c:pt idx="134">
                  <c:v>148.16589999999999</c:v>
                </c:pt>
                <c:pt idx="135">
                  <c:v>148.1337</c:v>
                </c:pt>
                <c:pt idx="136">
                  <c:v>149.36619999999999</c:v>
                </c:pt>
                <c:pt idx="137">
                  <c:v>149.56120000000001</c:v>
                </c:pt>
                <c:pt idx="138">
                  <c:v>147.39279999999999</c:v>
                </c:pt>
                <c:pt idx="139">
                  <c:v>148.76679999999999</c:v>
                </c:pt>
                <c:pt idx="140">
                  <c:v>149.54570000000001</c:v>
                </c:pt>
                <c:pt idx="141">
                  <c:v>145.8937</c:v>
                </c:pt>
                <c:pt idx="142">
                  <c:v>148.97919999999999</c:v>
                </c:pt>
                <c:pt idx="143">
                  <c:v>149.92449999999999</c:v>
                </c:pt>
                <c:pt idx="144">
                  <c:v>148.35890000000001</c:v>
                </c:pt>
                <c:pt idx="145">
                  <c:v>151.3673</c:v>
                </c:pt>
                <c:pt idx="146">
                  <c:v>154.5772</c:v>
                </c:pt>
                <c:pt idx="147">
                  <c:v>149.47239999999999</c:v>
                </c:pt>
                <c:pt idx="148">
                  <c:v>148.83009999999999</c:v>
                </c:pt>
                <c:pt idx="149">
                  <c:v>152.0909</c:v>
                </c:pt>
                <c:pt idx="150">
                  <c:v>148.6661</c:v>
                </c:pt>
                <c:pt idx="151">
                  <c:v>153.01910000000001</c:v>
                </c:pt>
                <c:pt idx="152">
                  <c:v>151.46940000000001</c:v>
                </c:pt>
                <c:pt idx="153">
                  <c:v>149.85</c:v>
                </c:pt>
                <c:pt idx="154">
                  <c:v>149.37139999999999</c:v>
                </c:pt>
                <c:pt idx="155">
                  <c:v>150.22909999999999</c:v>
                </c:pt>
                <c:pt idx="156">
                  <c:v>151.03</c:v>
                </c:pt>
                <c:pt idx="157">
                  <c:v>149.8954</c:v>
                </c:pt>
                <c:pt idx="158">
                  <c:v>148.93639999999999</c:v>
                </c:pt>
                <c:pt idx="159">
                  <c:v>151.3493</c:v>
                </c:pt>
                <c:pt idx="160">
                  <c:v>153.45349999999999</c:v>
                </c:pt>
                <c:pt idx="161">
                  <c:v>153.36250000000001</c:v>
                </c:pt>
                <c:pt idx="162">
                  <c:v>152.6454</c:v>
                </c:pt>
                <c:pt idx="163">
                  <c:v>153.62450000000001</c:v>
                </c:pt>
                <c:pt idx="164">
                  <c:v>154.16630000000001</c:v>
                </c:pt>
                <c:pt idx="165">
                  <c:v>151.6848</c:v>
                </c:pt>
                <c:pt idx="166">
                  <c:v>151.80690000000001</c:v>
                </c:pt>
                <c:pt idx="167">
                  <c:v>149.15539999999999</c:v>
                </c:pt>
                <c:pt idx="168">
                  <c:v>151.5626</c:v>
                </c:pt>
                <c:pt idx="169">
                  <c:v>150.47219999999999</c:v>
                </c:pt>
                <c:pt idx="170">
                  <c:v>151.03380000000001</c:v>
                </c:pt>
                <c:pt idx="171">
                  <c:v>152.2835</c:v>
                </c:pt>
                <c:pt idx="172">
                  <c:v>150.59289999999999</c:v>
                </c:pt>
                <c:pt idx="173">
                  <c:v>151.8227</c:v>
                </c:pt>
                <c:pt idx="174">
                  <c:v>151.19</c:v>
                </c:pt>
                <c:pt idx="175">
                  <c:v>152.81720000000001</c:v>
                </c:pt>
                <c:pt idx="176">
                  <c:v>155.05369999999999</c:v>
                </c:pt>
                <c:pt idx="177">
                  <c:v>150.68799999999999</c:v>
                </c:pt>
                <c:pt idx="178">
                  <c:v>150.4803</c:v>
                </c:pt>
                <c:pt idx="179">
                  <c:v>151.8974</c:v>
                </c:pt>
                <c:pt idx="180">
                  <c:v>152.31659999999999</c:v>
                </c:pt>
                <c:pt idx="181">
                  <c:v>156.38130000000001</c:v>
                </c:pt>
                <c:pt idx="182">
                  <c:v>148.28469999999999</c:v>
                </c:pt>
                <c:pt idx="183">
                  <c:v>148.85079999999999</c:v>
                </c:pt>
                <c:pt idx="184">
                  <c:v>150.6557</c:v>
                </c:pt>
                <c:pt idx="185">
                  <c:v>152.4743</c:v>
                </c:pt>
                <c:pt idx="186">
                  <c:v>151.47890000000001</c:v>
                </c:pt>
                <c:pt idx="187">
                  <c:v>152.61349999999999</c:v>
                </c:pt>
                <c:pt idx="188">
                  <c:v>151.5926</c:v>
                </c:pt>
                <c:pt idx="189">
                  <c:v>153.74440000000001</c:v>
                </c:pt>
                <c:pt idx="190">
                  <c:v>154.9537</c:v>
                </c:pt>
                <c:pt idx="191">
                  <c:v>149.85220000000001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7633-49EF-8913-FD0E84430B56}"/>
            </c:ext>
          </c:extLst>
        </c:ser>
        <c:ser>
          <c:idx val="19"/>
          <c:order val="19"/>
          <c:tx>
            <c:strRef>
              <c:f>'PHL-PASA-3_Mixed Culture'!$BY$1</c:f>
              <c:strCache>
                <c:ptCount val="1"/>
                <c:pt idx="0">
                  <c:v>F08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Culture'!$BY$3:$BY$194</c:f>
              <c:numCache>
                <c:formatCode>General</c:formatCode>
                <c:ptCount val="192"/>
                <c:pt idx="0">
                  <c:v>109.25449999999999</c:v>
                </c:pt>
                <c:pt idx="1">
                  <c:v>109.18219999999999</c:v>
                </c:pt>
                <c:pt idx="2">
                  <c:v>110.7193</c:v>
                </c:pt>
                <c:pt idx="3">
                  <c:v>111.1437</c:v>
                </c:pt>
                <c:pt idx="4">
                  <c:v>109.25530000000001</c:v>
                </c:pt>
                <c:pt idx="5">
                  <c:v>108.1491</c:v>
                </c:pt>
                <c:pt idx="6">
                  <c:v>109.17959999999999</c:v>
                </c:pt>
                <c:pt idx="7">
                  <c:v>112.5915</c:v>
                </c:pt>
                <c:pt idx="8">
                  <c:v>112.4713</c:v>
                </c:pt>
                <c:pt idx="9">
                  <c:v>112.1345</c:v>
                </c:pt>
                <c:pt idx="10">
                  <c:v>112.0622</c:v>
                </c:pt>
                <c:pt idx="11">
                  <c:v>112.5286</c:v>
                </c:pt>
                <c:pt idx="12">
                  <c:v>105.3133</c:v>
                </c:pt>
                <c:pt idx="13">
                  <c:v>109.4462</c:v>
                </c:pt>
                <c:pt idx="14">
                  <c:v>106.4973</c:v>
                </c:pt>
                <c:pt idx="15">
                  <c:v>108.21040000000001</c:v>
                </c:pt>
                <c:pt idx="16">
                  <c:v>112.1743</c:v>
                </c:pt>
                <c:pt idx="17">
                  <c:v>108.9456</c:v>
                </c:pt>
                <c:pt idx="18">
                  <c:v>112.26430000000001</c:v>
                </c:pt>
                <c:pt idx="19">
                  <c:v>114.63209999999999</c:v>
                </c:pt>
                <c:pt idx="20">
                  <c:v>116.4418</c:v>
                </c:pt>
                <c:pt idx="21">
                  <c:v>115.6063</c:v>
                </c:pt>
                <c:pt idx="22">
                  <c:v>117.1416</c:v>
                </c:pt>
                <c:pt idx="23">
                  <c:v>120.3964</c:v>
                </c:pt>
                <c:pt idx="24">
                  <c:v>117.3434</c:v>
                </c:pt>
                <c:pt idx="25">
                  <c:v>121.8278</c:v>
                </c:pt>
                <c:pt idx="26">
                  <c:v>123.53270000000001</c:v>
                </c:pt>
                <c:pt idx="27">
                  <c:v>122.8143</c:v>
                </c:pt>
                <c:pt idx="28">
                  <c:v>120.3875</c:v>
                </c:pt>
                <c:pt idx="29">
                  <c:v>121.8413</c:v>
                </c:pt>
                <c:pt idx="30">
                  <c:v>122.4153</c:v>
                </c:pt>
                <c:pt idx="31">
                  <c:v>120.9379</c:v>
                </c:pt>
                <c:pt idx="32">
                  <c:v>123.7443</c:v>
                </c:pt>
                <c:pt idx="33">
                  <c:v>119.8797</c:v>
                </c:pt>
                <c:pt idx="34">
                  <c:v>117.577</c:v>
                </c:pt>
                <c:pt idx="35">
                  <c:v>120.5853</c:v>
                </c:pt>
                <c:pt idx="36">
                  <c:v>119.23269999999999</c:v>
                </c:pt>
                <c:pt idx="37">
                  <c:v>118.8015</c:v>
                </c:pt>
                <c:pt idx="38">
                  <c:v>119.32599999999999</c:v>
                </c:pt>
                <c:pt idx="39">
                  <c:v>118.4299</c:v>
                </c:pt>
                <c:pt idx="40">
                  <c:v>121.79519999999999</c:v>
                </c:pt>
                <c:pt idx="41">
                  <c:v>120.31310000000001</c:v>
                </c:pt>
                <c:pt idx="42">
                  <c:v>118.5309</c:v>
                </c:pt>
                <c:pt idx="43">
                  <c:v>120.2307</c:v>
                </c:pt>
                <c:pt idx="44">
                  <c:v>121.9871</c:v>
                </c:pt>
                <c:pt idx="45">
                  <c:v>121.71169999999999</c:v>
                </c:pt>
                <c:pt idx="46">
                  <c:v>120.5635</c:v>
                </c:pt>
                <c:pt idx="47">
                  <c:v>122.11799999999999</c:v>
                </c:pt>
                <c:pt idx="48">
                  <c:v>122.1405</c:v>
                </c:pt>
                <c:pt idx="49">
                  <c:v>123.2478</c:v>
                </c:pt>
                <c:pt idx="50">
                  <c:v>121.6955</c:v>
                </c:pt>
                <c:pt idx="51">
                  <c:v>122.3302</c:v>
                </c:pt>
                <c:pt idx="52">
                  <c:v>121.4021</c:v>
                </c:pt>
                <c:pt idx="53">
                  <c:v>126.5496</c:v>
                </c:pt>
                <c:pt idx="54">
                  <c:v>128.87010000000001</c:v>
                </c:pt>
                <c:pt idx="55">
                  <c:v>133.29419999999999</c:v>
                </c:pt>
                <c:pt idx="56">
                  <c:v>127.98269999999999</c:v>
                </c:pt>
                <c:pt idx="57">
                  <c:v>134.1789</c:v>
                </c:pt>
                <c:pt idx="58">
                  <c:v>138.54929999999999</c:v>
                </c:pt>
                <c:pt idx="59">
                  <c:v>147.2962</c:v>
                </c:pt>
                <c:pt idx="60">
                  <c:v>146.7294</c:v>
                </c:pt>
                <c:pt idx="61">
                  <c:v>152.17169999999999</c:v>
                </c:pt>
                <c:pt idx="62">
                  <c:v>155.4555</c:v>
                </c:pt>
                <c:pt idx="63">
                  <c:v>155.5701</c:v>
                </c:pt>
                <c:pt idx="64">
                  <c:v>159.19909999999999</c:v>
                </c:pt>
                <c:pt idx="65">
                  <c:v>167.35509999999999</c:v>
                </c:pt>
                <c:pt idx="66">
                  <c:v>168.99770000000001</c:v>
                </c:pt>
                <c:pt idx="67">
                  <c:v>165.14349999999999</c:v>
                </c:pt>
                <c:pt idx="68">
                  <c:v>164.6832</c:v>
                </c:pt>
                <c:pt idx="69">
                  <c:v>168.00479999999999</c:v>
                </c:pt>
                <c:pt idx="70">
                  <c:v>170.10290000000001</c:v>
                </c:pt>
                <c:pt idx="71">
                  <c:v>169.0898</c:v>
                </c:pt>
                <c:pt idx="72">
                  <c:v>166.08099999999999</c:v>
                </c:pt>
                <c:pt idx="73">
                  <c:v>170.97239999999999</c:v>
                </c:pt>
                <c:pt idx="74">
                  <c:v>168.99449999999999</c:v>
                </c:pt>
                <c:pt idx="75">
                  <c:v>166.56530000000001</c:v>
                </c:pt>
                <c:pt idx="76">
                  <c:v>169.03790000000001</c:v>
                </c:pt>
                <c:pt idx="77">
                  <c:v>167.17490000000001</c:v>
                </c:pt>
                <c:pt idx="78">
                  <c:v>166.17250000000001</c:v>
                </c:pt>
                <c:pt idx="79">
                  <c:v>166.70750000000001</c:v>
                </c:pt>
                <c:pt idx="80">
                  <c:v>166.59450000000001</c:v>
                </c:pt>
                <c:pt idx="81">
                  <c:v>162.6789</c:v>
                </c:pt>
                <c:pt idx="82">
                  <c:v>166.7081</c:v>
                </c:pt>
                <c:pt idx="83">
                  <c:v>165.86660000000001</c:v>
                </c:pt>
                <c:pt idx="84">
                  <c:v>164.94730000000001</c:v>
                </c:pt>
                <c:pt idx="85">
                  <c:v>163.24619999999999</c:v>
                </c:pt>
                <c:pt idx="86">
                  <c:v>166.1317</c:v>
                </c:pt>
                <c:pt idx="87">
                  <c:v>166.15479999999999</c:v>
                </c:pt>
                <c:pt idx="88">
                  <c:v>162.7835</c:v>
                </c:pt>
                <c:pt idx="89">
                  <c:v>165.2414</c:v>
                </c:pt>
                <c:pt idx="90">
                  <c:v>166.01490000000001</c:v>
                </c:pt>
                <c:pt idx="91">
                  <c:v>162.4676</c:v>
                </c:pt>
                <c:pt idx="92">
                  <c:v>167.20240000000001</c:v>
                </c:pt>
                <c:pt idx="93">
                  <c:v>167.43049999999999</c:v>
                </c:pt>
                <c:pt idx="94">
                  <c:v>164.18690000000001</c:v>
                </c:pt>
                <c:pt idx="95">
                  <c:v>165.96860000000001</c:v>
                </c:pt>
                <c:pt idx="96">
                  <c:v>166.0504</c:v>
                </c:pt>
                <c:pt idx="97">
                  <c:v>164.53190000000001</c:v>
                </c:pt>
                <c:pt idx="98">
                  <c:v>163.81909999999999</c:v>
                </c:pt>
                <c:pt idx="99">
                  <c:v>168.50149999999999</c:v>
                </c:pt>
                <c:pt idx="100">
                  <c:v>168.04640000000001</c:v>
                </c:pt>
                <c:pt idx="101">
                  <c:v>165.86709999999999</c:v>
                </c:pt>
                <c:pt idx="102">
                  <c:v>166.9417</c:v>
                </c:pt>
                <c:pt idx="103">
                  <c:v>171.1875</c:v>
                </c:pt>
                <c:pt idx="104">
                  <c:v>162.7011</c:v>
                </c:pt>
                <c:pt idx="105">
                  <c:v>164.1764</c:v>
                </c:pt>
                <c:pt idx="106">
                  <c:v>166.84979999999999</c:v>
                </c:pt>
                <c:pt idx="107">
                  <c:v>164.83090000000001</c:v>
                </c:pt>
                <c:pt idx="108">
                  <c:v>167.4057</c:v>
                </c:pt>
                <c:pt idx="109">
                  <c:v>168.92619999999999</c:v>
                </c:pt>
                <c:pt idx="110">
                  <c:v>167.8177</c:v>
                </c:pt>
                <c:pt idx="111">
                  <c:v>164.72069999999999</c:v>
                </c:pt>
                <c:pt idx="112">
                  <c:v>165.21209999999999</c:v>
                </c:pt>
                <c:pt idx="113">
                  <c:v>169.0907</c:v>
                </c:pt>
                <c:pt idx="114">
                  <c:v>169.10419999999999</c:v>
                </c:pt>
                <c:pt idx="115">
                  <c:v>164.6328</c:v>
                </c:pt>
                <c:pt idx="116">
                  <c:v>168.54519999999999</c:v>
                </c:pt>
                <c:pt idx="117">
                  <c:v>164.31979999999999</c:v>
                </c:pt>
                <c:pt idx="118">
                  <c:v>166.9982</c:v>
                </c:pt>
                <c:pt idx="119">
                  <c:v>162.42320000000001</c:v>
                </c:pt>
                <c:pt idx="120">
                  <c:v>166.7373</c:v>
                </c:pt>
                <c:pt idx="121">
                  <c:v>166.9513</c:v>
                </c:pt>
                <c:pt idx="122">
                  <c:v>168.52180000000001</c:v>
                </c:pt>
                <c:pt idx="123">
                  <c:v>167.1953</c:v>
                </c:pt>
                <c:pt idx="124">
                  <c:v>165.83539999999999</c:v>
                </c:pt>
                <c:pt idx="125">
                  <c:v>168.3124</c:v>
                </c:pt>
                <c:pt idx="126">
                  <c:v>165.61590000000001</c:v>
                </c:pt>
                <c:pt idx="127">
                  <c:v>164.44970000000001</c:v>
                </c:pt>
                <c:pt idx="128">
                  <c:v>165.3201</c:v>
                </c:pt>
                <c:pt idx="129">
                  <c:v>165.8126</c:v>
                </c:pt>
                <c:pt idx="130">
                  <c:v>168.94300000000001</c:v>
                </c:pt>
                <c:pt idx="131">
                  <c:v>167.3595</c:v>
                </c:pt>
                <c:pt idx="132">
                  <c:v>166.9366</c:v>
                </c:pt>
                <c:pt idx="133">
                  <c:v>168.4419</c:v>
                </c:pt>
                <c:pt idx="134">
                  <c:v>163.66929999999999</c:v>
                </c:pt>
                <c:pt idx="135">
                  <c:v>164.3877</c:v>
                </c:pt>
                <c:pt idx="136">
                  <c:v>168.68709999999999</c:v>
                </c:pt>
                <c:pt idx="137">
                  <c:v>162.5951</c:v>
                </c:pt>
                <c:pt idx="138">
                  <c:v>164.15369999999999</c:v>
                </c:pt>
                <c:pt idx="139">
                  <c:v>164.4342</c:v>
                </c:pt>
                <c:pt idx="140">
                  <c:v>167.0361</c:v>
                </c:pt>
                <c:pt idx="141">
                  <c:v>167.29949999999999</c:v>
                </c:pt>
                <c:pt idx="142">
                  <c:v>168.22620000000001</c:v>
                </c:pt>
                <c:pt idx="143">
                  <c:v>168.46360000000001</c:v>
                </c:pt>
                <c:pt idx="144">
                  <c:v>164.9307</c:v>
                </c:pt>
                <c:pt idx="145">
                  <c:v>167.1414</c:v>
                </c:pt>
                <c:pt idx="146">
                  <c:v>167.1514</c:v>
                </c:pt>
                <c:pt idx="147">
                  <c:v>165.75909999999999</c:v>
                </c:pt>
                <c:pt idx="148">
                  <c:v>169.45150000000001</c:v>
                </c:pt>
                <c:pt idx="149">
                  <c:v>164.23490000000001</c:v>
                </c:pt>
                <c:pt idx="150">
                  <c:v>167.44</c:v>
                </c:pt>
                <c:pt idx="151">
                  <c:v>165.3057</c:v>
                </c:pt>
                <c:pt idx="152">
                  <c:v>167.2937</c:v>
                </c:pt>
                <c:pt idx="153">
                  <c:v>164.1644</c:v>
                </c:pt>
                <c:pt idx="154">
                  <c:v>167.84229999999999</c:v>
                </c:pt>
                <c:pt idx="155">
                  <c:v>166.0592</c:v>
                </c:pt>
                <c:pt idx="156">
                  <c:v>165.01660000000001</c:v>
                </c:pt>
                <c:pt idx="157">
                  <c:v>164.9941</c:v>
                </c:pt>
                <c:pt idx="158">
                  <c:v>165.63910000000001</c:v>
                </c:pt>
                <c:pt idx="159">
                  <c:v>168.3535</c:v>
                </c:pt>
                <c:pt idx="160">
                  <c:v>163.6857</c:v>
                </c:pt>
                <c:pt idx="161">
                  <c:v>165.90280000000001</c:v>
                </c:pt>
                <c:pt idx="162">
                  <c:v>164.24770000000001</c:v>
                </c:pt>
                <c:pt idx="163">
                  <c:v>166.78059999999999</c:v>
                </c:pt>
                <c:pt idx="164">
                  <c:v>165.98060000000001</c:v>
                </c:pt>
                <c:pt idx="165">
                  <c:v>164.9742</c:v>
                </c:pt>
                <c:pt idx="166">
                  <c:v>164.72739999999999</c:v>
                </c:pt>
                <c:pt idx="167">
                  <c:v>167.62610000000001</c:v>
                </c:pt>
                <c:pt idx="168">
                  <c:v>167.55459999999999</c:v>
                </c:pt>
                <c:pt idx="169">
                  <c:v>163.55459999999999</c:v>
                </c:pt>
                <c:pt idx="170">
                  <c:v>164.92599999999999</c:v>
                </c:pt>
                <c:pt idx="171">
                  <c:v>165.4502</c:v>
                </c:pt>
                <c:pt idx="172">
                  <c:v>168.22190000000001</c:v>
                </c:pt>
                <c:pt idx="173">
                  <c:v>166.2885</c:v>
                </c:pt>
                <c:pt idx="174">
                  <c:v>167.3229</c:v>
                </c:pt>
                <c:pt idx="175">
                  <c:v>166.97149999999999</c:v>
                </c:pt>
                <c:pt idx="176">
                  <c:v>168.73769999999999</c:v>
                </c:pt>
                <c:pt idx="177">
                  <c:v>164.1721</c:v>
                </c:pt>
                <c:pt idx="178">
                  <c:v>161.13120000000001</c:v>
                </c:pt>
                <c:pt idx="179">
                  <c:v>162.83449999999999</c:v>
                </c:pt>
                <c:pt idx="180">
                  <c:v>163.05940000000001</c:v>
                </c:pt>
                <c:pt idx="181">
                  <c:v>162.85659999999999</c:v>
                </c:pt>
                <c:pt idx="182">
                  <c:v>162.93010000000001</c:v>
                </c:pt>
                <c:pt idx="183">
                  <c:v>164.68299999999999</c:v>
                </c:pt>
                <c:pt idx="184">
                  <c:v>163.9391</c:v>
                </c:pt>
                <c:pt idx="185">
                  <c:v>164.70160000000001</c:v>
                </c:pt>
                <c:pt idx="186">
                  <c:v>167.52690000000001</c:v>
                </c:pt>
                <c:pt idx="187">
                  <c:v>164.9436</c:v>
                </c:pt>
                <c:pt idx="188">
                  <c:v>169.3169</c:v>
                </c:pt>
                <c:pt idx="189">
                  <c:v>163.53139999999999</c:v>
                </c:pt>
                <c:pt idx="190">
                  <c:v>163.3579</c:v>
                </c:pt>
                <c:pt idx="191">
                  <c:v>164.74979999999999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7633-49EF-8913-FD0E84430B56}"/>
            </c:ext>
          </c:extLst>
        </c:ser>
        <c:ser>
          <c:idx val="20"/>
          <c:order val="20"/>
          <c:tx>
            <c:strRef>
              <c:f>'PHL-PASA-3_Mixed Culture'!$BZ$1</c:f>
              <c:strCache>
                <c:ptCount val="1"/>
                <c:pt idx="0">
                  <c:v>F09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Culture'!$BZ$3:$BZ$194</c:f>
              <c:numCache>
                <c:formatCode>General</c:formatCode>
                <c:ptCount val="192"/>
                <c:pt idx="0">
                  <c:v>109.8686</c:v>
                </c:pt>
                <c:pt idx="1">
                  <c:v>109.0938</c:v>
                </c:pt>
                <c:pt idx="2">
                  <c:v>109.20780000000001</c:v>
                </c:pt>
                <c:pt idx="3">
                  <c:v>108.5497</c:v>
                </c:pt>
                <c:pt idx="4">
                  <c:v>108.0057</c:v>
                </c:pt>
                <c:pt idx="5">
                  <c:v>107.7809</c:v>
                </c:pt>
                <c:pt idx="6">
                  <c:v>109.593</c:v>
                </c:pt>
                <c:pt idx="7">
                  <c:v>110.6794</c:v>
                </c:pt>
                <c:pt idx="8">
                  <c:v>109.0286</c:v>
                </c:pt>
                <c:pt idx="9">
                  <c:v>107.06699999999999</c:v>
                </c:pt>
                <c:pt idx="10">
                  <c:v>110.3272</c:v>
                </c:pt>
                <c:pt idx="11">
                  <c:v>113.3382</c:v>
                </c:pt>
                <c:pt idx="12">
                  <c:v>106.7362</c:v>
                </c:pt>
                <c:pt idx="13">
                  <c:v>109.0866</c:v>
                </c:pt>
                <c:pt idx="14">
                  <c:v>107.97629999999999</c:v>
                </c:pt>
                <c:pt idx="15">
                  <c:v>105.4409</c:v>
                </c:pt>
                <c:pt idx="16">
                  <c:v>107.1223</c:v>
                </c:pt>
                <c:pt idx="17">
                  <c:v>113.0637</c:v>
                </c:pt>
                <c:pt idx="18">
                  <c:v>115.9278</c:v>
                </c:pt>
                <c:pt idx="19">
                  <c:v>114.22410000000001</c:v>
                </c:pt>
                <c:pt idx="20">
                  <c:v>117.92700000000001</c:v>
                </c:pt>
                <c:pt idx="21">
                  <c:v>117.9036</c:v>
                </c:pt>
                <c:pt idx="22">
                  <c:v>121.54389999999999</c:v>
                </c:pt>
                <c:pt idx="23">
                  <c:v>122.5558</c:v>
                </c:pt>
                <c:pt idx="24">
                  <c:v>124.8969</c:v>
                </c:pt>
                <c:pt idx="25">
                  <c:v>128.2936</c:v>
                </c:pt>
                <c:pt idx="26">
                  <c:v>128.7775</c:v>
                </c:pt>
                <c:pt idx="27">
                  <c:v>134.18299999999999</c:v>
                </c:pt>
                <c:pt idx="28">
                  <c:v>131.38419999999999</c:v>
                </c:pt>
                <c:pt idx="29">
                  <c:v>128.30670000000001</c:v>
                </c:pt>
                <c:pt idx="30">
                  <c:v>136.3776</c:v>
                </c:pt>
                <c:pt idx="31">
                  <c:v>134.56800000000001</c:v>
                </c:pt>
                <c:pt idx="32">
                  <c:v>127.73309999999999</c:v>
                </c:pt>
                <c:pt idx="33">
                  <c:v>131.02330000000001</c:v>
                </c:pt>
                <c:pt idx="34">
                  <c:v>130.5548</c:v>
                </c:pt>
                <c:pt idx="35">
                  <c:v>125.0561</c:v>
                </c:pt>
                <c:pt idx="36">
                  <c:v>128.02850000000001</c:v>
                </c:pt>
                <c:pt idx="37">
                  <c:v>124.1711</c:v>
                </c:pt>
                <c:pt idx="38">
                  <c:v>126.3194</c:v>
                </c:pt>
                <c:pt idx="39">
                  <c:v>127.6414</c:v>
                </c:pt>
                <c:pt idx="40">
                  <c:v>126.1781</c:v>
                </c:pt>
                <c:pt idx="41">
                  <c:v>121.74120000000001</c:v>
                </c:pt>
                <c:pt idx="42">
                  <c:v>125.997</c:v>
                </c:pt>
                <c:pt idx="43">
                  <c:v>127.4915</c:v>
                </c:pt>
                <c:pt idx="44">
                  <c:v>122.905</c:v>
                </c:pt>
                <c:pt idx="45">
                  <c:v>119.4478</c:v>
                </c:pt>
                <c:pt idx="46">
                  <c:v>127.0885</c:v>
                </c:pt>
                <c:pt idx="47">
                  <c:v>126.1597</c:v>
                </c:pt>
                <c:pt idx="48">
                  <c:v>120.76300000000001</c:v>
                </c:pt>
                <c:pt idx="49">
                  <c:v>125.9016</c:v>
                </c:pt>
                <c:pt idx="50">
                  <c:v>127.3642</c:v>
                </c:pt>
                <c:pt idx="51">
                  <c:v>124.99509999999999</c:v>
                </c:pt>
                <c:pt idx="52">
                  <c:v>126.9606</c:v>
                </c:pt>
                <c:pt idx="53">
                  <c:v>128.64240000000001</c:v>
                </c:pt>
                <c:pt idx="54">
                  <c:v>125.3673</c:v>
                </c:pt>
                <c:pt idx="55">
                  <c:v>129.44309999999999</c:v>
                </c:pt>
                <c:pt idx="56">
                  <c:v>133.7353</c:v>
                </c:pt>
                <c:pt idx="57">
                  <c:v>131.21440000000001</c:v>
                </c:pt>
                <c:pt idx="58">
                  <c:v>132.53659999999999</c:v>
                </c:pt>
                <c:pt idx="59">
                  <c:v>129.78450000000001</c:v>
                </c:pt>
                <c:pt idx="60">
                  <c:v>135.90539999999999</c:v>
                </c:pt>
                <c:pt idx="61">
                  <c:v>140.52500000000001</c:v>
                </c:pt>
                <c:pt idx="62">
                  <c:v>140.00550000000001</c:v>
                </c:pt>
                <c:pt idx="63">
                  <c:v>145.8997</c:v>
                </c:pt>
                <c:pt idx="64">
                  <c:v>145.22890000000001</c:v>
                </c:pt>
                <c:pt idx="65">
                  <c:v>148.77940000000001</c:v>
                </c:pt>
                <c:pt idx="66">
                  <c:v>143.70410000000001</c:v>
                </c:pt>
                <c:pt idx="67">
                  <c:v>151.1071</c:v>
                </c:pt>
                <c:pt idx="68">
                  <c:v>149.89259999999999</c:v>
                </c:pt>
                <c:pt idx="69">
                  <c:v>155.1079</c:v>
                </c:pt>
                <c:pt idx="70">
                  <c:v>153.8955</c:v>
                </c:pt>
                <c:pt idx="71">
                  <c:v>157.3476</c:v>
                </c:pt>
                <c:pt idx="72">
                  <c:v>152.8244</c:v>
                </c:pt>
                <c:pt idx="73">
                  <c:v>157.6711</c:v>
                </c:pt>
                <c:pt idx="74">
                  <c:v>155.2099</c:v>
                </c:pt>
                <c:pt idx="75">
                  <c:v>158.4554</c:v>
                </c:pt>
                <c:pt idx="76">
                  <c:v>159.73580000000001</c:v>
                </c:pt>
                <c:pt idx="77">
                  <c:v>159.62119999999999</c:v>
                </c:pt>
                <c:pt idx="78">
                  <c:v>161.8237</c:v>
                </c:pt>
                <c:pt idx="79">
                  <c:v>160.7989</c:v>
                </c:pt>
                <c:pt idx="80">
                  <c:v>160.02269999999999</c:v>
                </c:pt>
                <c:pt idx="81">
                  <c:v>159.8083</c:v>
                </c:pt>
                <c:pt idx="82">
                  <c:v>161.1593</c:v>
                </c:pt>
                <c:pt idx="83">
                  <c:v>155.73500000000001</c:v>
                </c:pt>
                <c:pt idx="84">
                  <c:v>155.52260000000001</c:v>
                </c:pt>
                <c:pt idx="85">
                  <c:v>161.078</c:v>
                </c:pt>
                <c:pt idx="86">
                  <c:v>157.2328</c:v>
                </c:pt>
                <c:pt idx="87">
                  <c:v>155.56190000000001</c:v>
                </c:pt>
                <c:pt idx="88">
                  <c:v>156.52029999999999</c:v>
                </c:pt>
                <c:pt idx="89">
                  <c:v>158.0384</c:v>
                </c:pt>
                <c:pt idx="90">
                  <c:v>159.8366</c:v>
                </c:pt>
                <c:pt idx="91">
                  <c:v>159.17670000000001</c:v>
                </c:pt>
                <c:pt idx="92">
                  <c:v>159.1208</c:v>
                </c:pt>
                <c:pt idx="93">
                  <c:v>155.89570000000001</c:v>
                </c:pt>
                <c:pt idx="94">
                  <c:v>157.95849999999999</c:v>
                </c:pt>
                <c:pt idx="95">
                  <c:v>157.45179999999999</c:v>
                </c:pt>
                <c:pt idx="96">
                  <c:v>159.46510000000001</c:v>
                </c:pt>
                <c:pt idx="97">
                  <c:v>157.73220000000001</c:v>
                </c:pt>
                <c:pt idx="98">
                  <c:v>157.2679</c:v>
                </c:pt>
                <c:pt idx="99">
                  <c:v>157.32490000000001</c:v>
                </c:pt>
                <c:pt idx="100">
                  <c:v>157.96379999999999</c:v>
                </c:pt>
                <c:pt idx="101">
                  <c:v>158.05719999999999</c:v>
                </c:pt>
                <c:pt idx="102">
                  <c:v>159.0635</c:v>
                </c:pt>
                <c:pt idx="103">
                  <c:v>161.50579999999999</c:v>
                </c:pt>
                <c:pt idx="104">
                  <c:v>160.01140000000001</c:v>
                </c:pt>
                <c:pt idx="105">
                  <c:v>158.29839999999999</c:v>
                </c:pt>
                <c:pt idx="106">
                  <c:v>160.1611</c:v>
                </c:pt>
                <c:pt idx="107">
                  <c:v>157.78489999999999</c:v>
                </c:pt>
                <c:pt idx="108">
                  <c:v>162.1258</c:v>
                </c:pt>
                <c:pt idx="109">
                  <c:v>155.7654</c:v>
                </c:pt>
                <c:pt idx="110">
                  <c:v>157.79239999999999</c:v>
                </c:pt>
                <c:pt idx="111">
                  <c:v>161.04239999999999</c:v>
                </c:pt>
                <c:pt idx="112">
                  <c:v>160.54230000000001</c:v>
                </c:pt>
                <c:pt idx="113">
                  <c:v>162.32769999999999</c:v>
                </c:pt>
                <c:pt idx="114">
                  <c:v>158.62360000000001</c:v>
                </c:pt>
                <c:pt idx="115">
                  <c:v>164.77879999999999</c:v>
                </c:pt>
                <c:pt idx="116">
                  <c:v>158.44640000000001</c:v>
                </c:pt>
                <c:pt idx="117">
                  <c:v>158.43350000000001</c:v>
                </c:pt>
                <c:pt idx="118">
                  <c:v>156.7766</c:v>
                </c:pt>
                <c:pt idx="119">
                  <c:v>158.01750000000001</c:v>
                </c:pt>
                <c:pt idx="120">
                  <c:v>158.06209999999999</c:v>
                </c:pt>
                <c:pt idx="121">
                  <c:v>155.83170000000001</c:v>
                </c:pt>
                <c:pt idx="122">
                  <c:v>161.899</c:v>
                </c:pt>
                <c:pt idx="123">
                  <c:v>158.68299999999999</c:v>
                </c:pt>
                <c:pt idx="124">
                  <c:v>159.13130000000001</c:v>
                </c:pt>
                <c:pt idx="125">
                  <c:v>159.33629999999999</c:v>
                </c:pt>
                <c:pt idx="126">
                  <c:v>159.3399</c:v>
                </c:pt>
                <c:pt idx="127">
                  <c:v>158.14320000000001</c:v>
                </c:pt>
                <c:pt idx="128">
                  <c:v>160.40299999999999</c:v>
                </c:pt>
                <c:pt idx="129">
                  <c:v>159.0284</c:v>
                </c:pt>
                <c:pt idx="130">
                  <c:v>157.85329999999999</c:v>
                </c:pt>
                <c:pt idx="131">
                  <c:v>157.85499999999999</c:v>
                </c:pt>
                <c:pt idx="132">
                  <c:v>161.0258</c:v>
                </c:pt>
                <c:pt idx="133">
                  <c:v>158.91499999999999</c:v>
                </c:pt>
                <c:pt idx="134">
                  <c:v>157.20249999999999</c:v>
                </c:pt>
                <c:pt idx="135">
                  <c:v>159.86170000000001</c:v>
                </c:pt>
                <c:pt idx="136">
                  <c:v>155.35560000000001</c:v>
                </c:pt>
                <c:pt idx="137">
                  <c:v>154.88939999999999</c:v>
                </c:pt>
                <c:pt idx="138">
                  <c:v>159.142</c:v>
                </c:pt>
                <c:pt idx="139">
                  <c:v>152.62459999999999</c:v>
                </c:pt>
                <c:pt idx="140">
                  <c:v>158.90690000000001</c:v>
                </c:pt>
                <c:pt idx="141">
                  <c:v>157.69460000000001</c:v>
                </c:pt>
                <c:pt idx="142">
                  <c:v>157.44399999999999</c:v>
                </c:pt>
                <c:pt idx="143">
                  <c:v>156.03219999999999</c:v>
                </c:pt>
                <c:pt idx="144">
                  <c:v>159.08189999999999</c:v>
                </c:pt>
                <c:pt idx="145">
                  <c:v>156.35339999999999</c:v>
                </c:pt>
                <c:pt idx="146">
                  <c:v>158.43620000000001</c:v>
                </c:pt>
                <c:pt idx="147">
                  <c:v>157.39169999999999</c:v>
                </c:pt>
                <c:pt idx="148">
                  <c:v>158.57599999999999</c:v>
                </c:pt>
                <c:pt idx="149">
                  <c:v>154.99780000000001</c:v>
                </c:pt>
                <c:pt idx="150">
                  <c:v>161.04249999999999</c:v>
                </c:pt>
                <c:pt idx="151">
                  <c:v>156.4924</c:v>
                </c:pt>
                <c:pt idx="152">
                  <c:v>157.69059999999999</c:v>
                </c:pt>
                <c:pt idx="153">
                  <c:v>155.95949999999999</c:v>
                </c:pt>
                <c:pt idx="154">
                  <c:v>158.30779999999999</c:v>
                </c:pt>
                <c:pt idx="155">
                  <c:v>158.21109999999999</c:v>
                </c:pt>
                <c:pt idx="156">
                  <c:v>157.34289999999999</c:v>
                </c:pt>
                <c:pt idx="157">
                  <c:v>157.76730000000001</c:v>
                </c:pt>
                <c:pt idx="158">
                  <c:v>158.14439999999999</c:v>
                </c:pt>
                <c:pt idx="159">
                  <c:v>162.01159999999999</c:v>
                </c:pt>
                <c:pt idx="160">
                  <c:v>158.50299999999999</c:v>
                </c:pt>
                <c:pt idx="161">
                  <c:v>156.04589999999999</c:v>
                </c:pt>
                <c:pt idx="162">
                  <c:v>157.809</c:v>
                </c:pt>
                <c:pt idx="163">
                  <c:v>158.1688</c:v>
                </c:pt>
                <c:pt idx="164">
                  <c:v>159.08369999999999</c:v>
                </c:pt>
                <c:pt idx="165">
                  <c:v>158.43170000000001</c:v>
                </c:pt>
                <c:pt idx="166">
                  <c:v>159.08369999999999</c:v>
                </c:pt>
                <c:pt idx="167">
                  <c:v>155.71719999999999</c:v>
                </c:pt>
                <c:pt idx="168">
                  <c:v>157.18819999999999</c:v>
                </c:pt>
                <c:pt idx="169">
                  <c:v>157.14169999999999</c:v>
                </c:pt>
                <c:pt idx="170">
                  <c:v>160.8347</c:v>
                </c:pt>
                <c:pt idx="171">
                  <c:v>158.41300000000001</c:v>
                </c:pt>
                <c:pt idx="172">
                  <c:v>158.8124</c:v>
                </c:pt>
                <c:pt idx="173">
                  <c:v>156.86840000000001</c:v>
                </c:pt>
                <c:pt idx="174">
                  <c:v>154.70189999999999</c:v>
                </c:pt>
                <c:pt idx="175">
                  <c:v>157.3562</c:v>
                </c:pt>
                <c:pt idx="176">
                  <c:v>158.99610000000001</c:v>
                </c:pt>
                <c:pt idx="177">
                  <c:v>159.078</c:v>
                </c:pt>
                <c:pt idx="178">
                  <c:v>154.36320000000001</c:v>
                </c:pt>
                <c:pt idx="179">
                  <c:v>157.75649999999999</c:v>
                </c:pt>
                <c:pt idx="180">
                  <c:v>157.00899999999999</c:v>
                </c:pt>
                <c:pt idx="181">
                  <c:v>157.5334</c:v>
                </c:pt>
                <c:pt idx="182">
                  <c:v>159.86600000000001</c:v>
                </c:pt>
                <c:pt idx="183">
                  <c:v>155.92930000000001</c:v>
                </c:pt>
                <c:pt idx="184">
                  <c:v>156.94900000000001</c:v>
                </c:pt>
                <c:pt idx="185">
                  <c:v>162.2972</c:v>
                </c:pt>
                <c:pt idx="186">
                  <c:v>155.53639999999999</c:v>
                </c:pt>
                <c:pt idx="187">
                  <c:v>158.62790000000001</c:v>
                </c:pt>
                <c:pt idx="188">
                  <c:v>157.42490000000001</c:v>
                </c:pt>
                <c:pt idx="189">
                  <c:v>159.41720000000001</c:v>
                </c:pt>
                <c:pt idx="190">
                  <c:v>159.5711</c:v>
                </c:pt>
                <c:pt idx="191">
                  <c:v>157.97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7633-49EF-8913-FD0E84430B56}"/>
            </c:ext>
          </c:extLst>
        </c:ser>
        <c:ser>
          <c:idx val="21"/>
          <c:order val="21"/>
          <c:tx>
            <c:strRef>
              <c:f>'PHL-PASA-3_Mixed Culture'!$CA$1</c:f>
              <c:strCache>
                <c:ptCount val="1"/>
                <c:pt idx="0">
                  <c:v>F10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Culture'!$CA$3:$CA$194</c:f>
              <c:numCache>
                <c:formatCode>General</c:formatCode>
                <c:ptCount val="192"/>
                <c:pt idx="0">
                  <c:v>105.17359999999999</c:v>
                </c:pt>
                <c:pt idx="1">
                  <c:v>108.5151</c:v>
                </c:pt>
                <c:pt idx="2">
                  <c:v>109.0012</c:v>
                </c:pt>
                <c:pt idx="3">
                  <c:v>113.6837</c:v>
                </c:pt>
                <c:pt idx="4">
                  <c:v>108.9627</c:v>
                </c:pt>
                <c:pt idx="5">
                  <c:v>112.93600000000001</c:v>
                </c:pt>
                <c:pt idx="6">
                  <c:v>110.18980000000001</c:v>
                </c:pt>
                <c:pt idx="7">
                  <c:v>110.1909</c:v>
                </c:pt>
                <c:pt idx="8">
                  <c:v>107.62860000000001</c:v>
                </c:pt>
                <c:pt idx="9">
                  <c:v>109.2396</c:v>
                </c:pt>
                <c:pt idx="10">
                  <c:v>110.91079999999999</c:v>
                </c:pt>
                <c:pt idx="11">
                  <c:v>109.90989999999999</c:v>
                </c:pt>
                <c:pt idx="12">
                  <c:v>107.59520000000001</c:v>
                </c:pt>
                <c:pt idx="13">
                  <c:v>110.81950000000001</c:v>
                </c:pt>
                <c:pt idx="14">
                  <c:v>109.63760000000001</c:v>
                </c:pt>
                <c:pt idx="15">
                  <c:v>110.25</c:v>
                </c:pt>
                <c:pt idx="16">
                  <c:v>109.2158</c:v>
                </c:pt>
                <c:pt idx="17">
                  <c:v>106.8573</c:v>
                </c:pt>
                <c:pt idx="18">
                  <c:v>111.96980000000001</c:v>
                </c:pt>
                <c:pt idx="19">
                  <c:v>114.524</c:v>
                </c:pt>
                <c:pt idx="20">
                  <c:v>107.5663</c:v>
                </c:pt>
                <c:pt idx="21">
                  <c:v>115.2679</c:v>
                </c:pt>
                <c:pt idx="22">
                  <c:v>113.9928</c:v>
                </c:pt>
                <c:pt idx="23">
                  <c:v>120.0711</c:v>
                </c:pt>
                <c:pt idx="24">
                  <c:v>117.6455</c:v>
                </c:pt>
                <c:pt idx="25">
                  <c:v>121.0972</c:v>
                </c:pt>
                <c:pt idx="26">
                  <c:v>120.9182</c:v>
                </c:pt>
                <c:pt idx="27">
                  <c:v>125.1528</c:v>
                </c:pt>
                <c:pt idx="28">
                  <c:v>121.4358</c:v>
                </c:pt>
                <c:pt idx="29">
                  <c:v>123.7854</c:v>
                </c:pt>
                <c:pt idx="30">
                  <c:v>122.2817</c:v>
                </c:pt>
                <c:pt idx="31">
                  <c:v>119.58329999999999</c:v>
                </c:pt>
                <c:pt idx="32">
                  <c:v>121.13160000000001</c:v>
                </c:pt>
                <c:pt idx="33">
                  <c:v>116.8216</c:v>
                </c:pt>
                <c:pt idx="34">
                  <c:v>118.35169999999999</c:v>
                </c:pt>
                <c:pt idx="35">
                  <c:v>119.7136</c:v>
                </c:pt>
                <c:pt idx="36">
                  <c:v>121.0127</c:v>
                </c:pt>
                <c:pt idx="37">
                  <c:v>119.2306</c:v>
                </c:pt>
                <c:pt idx="38">
                  <c:v>122.5605</c:v>
                </c:pt>
                <c:pt idx="39">
                  <c:v>118.4524</c:v>
                </c:pt>
                <c:pt idx="40">
                  <c:v>124.4663</c:v>
                </c:pt>
                <c:pt idx="41">
                  <c:v>121.2715</c:v>
                </c:pt>
                <c:pt idx="42">
                  <c:v>118.648</c:v>
                </c:pt>
                <c:pt idx="43">
                  <c:v>122.65309999999999</c:v>
                </c:pt>
                <c:pt idx="44">
                  <c:v>119.75839999999999</c:v>
                </c:pt>
                <c:pt idx="45">
                  <c:v>118.9928</c:v>
                </c:pt>
                <c:pt idx="46">
                  <c:v>121.03700000000001</c:v>
                </c:pt>
                <c:pt idx="47">
                  <c:v>124.19029999999999</c:v>
                </c:pt>
                <c:pt idx="48">
                  <c:v>123.3073</c:v>
                </c:pt>
                <c:pt idx="49">
                  <c:v>123.0253</c:v>
                </c:pt>
                <c:pt idx="50">
                  <c:v>122.90179999999999</c:v>
                </c:pt>
                <c:pt idx="51">
                  <c:v>121.1486</c:v>
                </c:pt>
                <c:pt idx="52">
                  <c:v>121.5279</c:v>
                </c:pt>
                <c:pt idx="53">
                  <c:v>121.0153</c:v>
                </c:pt>
                <c:pt idx="54">
                  <c:v>123.8511</c:v>
                </c:pt>
                <c:pt idx="55">
                  <c:v>123.0463</c:v>
                </c:pt>
                <c:pt idx="56">
                  <c:v>124.0265</c:v>
                </c:pt>
                <c:pt idx="57">
                  <c:v>122.363</c:v>
                </c:pt>
                <c:pt idx="58">
                  <c:v>125.7367</c:v>
                </c:pt>
                <c:pt idx="59">
                  <c:v>126.4854</c:v>
                </c:pt>
                <c:pt idx="60">
                  <c:v>131.11619999999999</c:v>
                </c:pt>
                <c:pt idx="61">
                  <c:v>127.37430000000001</c:v>
                </c:pt>
                <c:pt idx="62">
                  <c:v>136.00370000000001</c:v>
                </c:pt>
                <c:pt idx="63">
                  <c:v>137.76990000000001</c:v>
                </c:pt>
                <c:pt idx="64">
                  <c:v>145.0581</c:v>
                </c:pt>
                <c:pt idx="65">
                  <c:v>150.60730000000001</c:v>
                </c:pt>
                <c:pt idx="66">
                  <c:v>150.89699999999999</c:v>
                </c:pt>
                <c:pt idx="67">
                  <c:v>155.64859999999999</c:v>
                </c:pt>
                <c:pt idx="68">
                  <c:v>158.53970000000001</c:v>
                </c:pt>
                <c:pt idx="69">
                  <c:v>159.01589999999999</c:v>
                </c:pt>
                <c:pt idx="70">
                  <c:v>159.9462</c:v>
                </c:pt>
                <c:pt idx="71">
                  <c:v>160.155</c:v>
                </c:pt>
                <c:pt idx="72">
                  <c:v>161.49770000000001</c:v>
                </c:pt>
                <c:pt idx="73">
                  <c:v>165.471</c:v>
                </c:pt>
                <c:pt idx="74">
                  <c:v>162.44730000000001</c:v>
                </c:pt>
                <c:pt idx="75">
                  <c:v>161.3895</c:v>
                </c:pt>
                <c:pt idx="76">
                  <c:v>162.54300000000001</c:v>
                </c:pt>
                <c:pt idx="77">
                  <c:v>161.5881</c:v>
                </c:pt>
                <c:pt idx="78">
                  <c:v>163.95570000000001</c:v>
                </c:pt>
                <c:pt idx="79">
                  <c:v>162.01220000000001</c:v>
                </c:pt>
                <c:pt idx="80">
                  <c:v>160.17179999999999</c:v>
                </c:pt>
                <c:pt idx="81">
                  <c:v>161.60249999999999</c:v>
                </c:pt>
                <c:pt idx="82">
                  <c:v>159.7833</c:v>
                </c:pt>
                <c:pt idx="83">
                  <c:v>160.55279999999999</c:v>
                </c:pt>
                <c:pt idx="84">
                  <c:v>159.89019999999999</c:v>
                </c:pt>
                <c:pt idx="85">
                  <c:v>157.8475</c:v>
                </c:pt>
                <c:pt idx="86">
                  <c:v>158.30959999999999</c:v>
                </c:pt>
                <c:pt idx="87">
                  <c:v>158.8536</c:v>
                </c:pt>
                <c:pt idx="88">
                  <c:v>154.453</c:v>
                </c:pt>
                <c:pt idx="89">
                  <c:v>162.90289999999999</c:v>
                </c:pt>
                <c:pt idx="90">
                  <c:v>161.64609999999999</c:v>
                </c:pt>
                <c:pt idx="91">
                  <c:v>159.19909999999999</c:v>
                </c:pt>
                <c:pt idx="92">
                  <c:v>159.2037</c:v>
                </c:pt>
                <c:pt idx="93">
                  <c:v>157.68199999999999</c:v>
                </c:pt>
                <c:pt idx="94">
                  <c:v>160.38489999999999</c:v>
                </c:pt>
                <c:pt idx="95">
                  <c:v>158.6773</c:v>
                </c:pt>
                <c:pt idx="96">
                  <c:v>160.00049999999999</c:v>
                </c:pt>
                <c:pt idx="97">
                  <c:v>163.29169999999999</c:v>
                </c:pt>
                <c:pt idx="98">
                  <c:v>161.1865</c:v>
                </c:pt>
                <c:pt idx="99">
                  <c:v>162.20859999999999</c:v>
                </c:pt>
                <c:pt idx="100">
                  <c:v>158.67349999999999</c:v>
                </c:pt>
                <c:pt idx="101">
                  <c:v>161.0898</c:v>
                </c:pt>
                <c:pt idx="102">
                  <c:v>158.74639999999999</c:v>
                </c:pt>
                <c:pt idx="103">
                  <c:v>158.61150000000001</c:v>
                </c:pt>
                <c:pt idx="104">
                  <c:v>161.84909999999999</c:v>
                </c:pt>
                <c:pt idx="105">
                  <c:v>155.47389999999999</c:v>
                </c:pt>
                <c:pt idx="106">
                  <c:v>157.9452</c:v>
                </c:pt>
                <c:pt idx="107">
                  <c:v>158.23240000000001</c:v>
                </c:pt>
                <c:pt idx="108">
                  <c:v>160.71549999999999</c:v>
                </c:pt>
                <c:pt idx="109">
                  <c:v>164.04660000000001</c:v>
                </c:pt>
                <c:pt idx="110">
                  <c:v>159.30529999999999</c:v>
                </c:pt>
                <c:pt idx="111">
                  <c:v>160.85679999999999</c:v>
                </c:pt>
                <c:pt idx="112">
                  <c:v>160.00110000000001</c:v>
                </c:pt>
                <c:pt idx="113">
                  <c:v>159.46299999999999</c:v>
                </c:pt>
                <c:pt idx="114">
                  <c:v>157.5943</c:v>
                </c:pt>
                <c:pt idx="115">
                  <c:v>160.0231</c:v>
                </c:pt>
                <c:pt idx="116">
                  <c:v>162.62809999999999</c:v>
                </c:pt>
                <c:pt idx="117">
                  <c:v>156.83580000000001</c:v>
                </c:pt>
                <c:pt idx="118">
                  <c:v>157.92679999999999</c:v>
                </c:pt>
                <c:pt idx="119">
                  <c:v>165.32</c:v>
                </c:pt>
                <c:pt idx="120">
                  <c:v>159.44290000000001</c:v>
                </c:pt>
                <c:pt idx="121">
                  <c:v>162.8372</c:v>
                </c:pt>
                <c:pt idx="122">
                  <c:v>165.9365</c:v>
                </c:pt>
                <c:pt idx="123">
                  <c:v>161.75040000000001</c:v>
                </c:pt>
                <c:pt idx="124">
                  <c:v>156.99549999999999</c:v>
                </c:pt>
                <c:pt idx="125">
                  <c:v>160.09729999999999</c:v>
                </c:pt>
                <c:pt idx="126">
                  <c:v>161.08179999999999</c:v>
                </c:pt>
                <c:pt idx="127">
                  <c:v>158.4657</c:v>
                </c:pt>
                <c:pt idx="128">
                  <c:v>156.35140000000001</c:v>
                </c:pt>
                <c:pt idx="129">
                  <c:v>160.5838</c:v>
                </c:pt>
                <c:pt idx="130">
                  <c:v>156.12809999999999</c:v>
                </c:pt>
                <c:pt idx="131">
                  <c:v>158.96440000000001</c:v>
                </c:pt>
                <c:pt idx="132">
                  <c:v>156.5215</c:v>
                </c:pt>
                <c:pt idx="133">
                  <c:v>161.12280000000001</c:v>
                </c:pt>
                <c:pt idx="134">
                  <c:v>161.77070000000001</c:v>
                </c:pt>
                <c:pt idx="135">
                  <c:v>158.39689999999999</c:v>
                </c:pt>
                <c:pt idx="136">
                  <c:v>161.4016</c:v>
                </c:pt>
                <c:pt idx="137">
                  <c:v>157.03149999999999</c:v>
                </c:pt>
                <c:pt idx="138">
                  <c:v>161.1225</c:v>
                </c:pt>
                <c:pt idx="139">
                  <c:v>156.69980000000001</c:v>
                </c:pt>
                <c:pt idx="140">
                  <c:v>159.3801</c:v>
                </c:pt>
                <c:pt idx="141">
                  <c:v>156.4299</c:v>
                </c:pt>
                <c:pt idx="142">
                  <c:v>159.87270000000001</c:v>
                </c:pt>
                <c:pt idx="143">
                  <c:v>159.791</c:v>
                </c:pt>
                <c:pt idx="144">
                  <c:v>160.8785</c:v>
                </c:pt>
                <c:pt idx="145">
                  <c:v>158.74889999999999</c:v>
                </c:pt>
                <c:pt idx="146">
                  <c:v>158.80269999999999</c:v>
                </c:pt>
                <c:pt idx="147">
                  <c:v>159.8211</c:v>
                </c:pt>
                <c:pt idx="148">
                  <c:v>157.92339999999999</c:v>
                </c:pt>
                <c:pt idx="149">
                  <c:v>158.04589999999999</c:v>
                </c:pt>
                <c:pt idx="150">
                  <c:v>157.29480000000001</c:v>
                </c:pt>
                <c:pt idx="151">
                  <c:v>159.5968</c:v>
                </c:pt>
                <c:pt idx="152">
                  <c:v>160.26949999999999</c:v>
                </c:pt>
                <c:pt idx="153">
                  <c:v>159.43379999999999</c:v>
                </c:pt>
                <c:pt idx="154">
                  <c:v>159.55160000000001</c:v>
                </c:pt>
                <c:pt idx="155">
                  <c:v>152.7407</c:v>
                </c:pt>
                <c:pt idx="156">
                  <c:v>158.12029999999999</c:v>
                </c:pt>
                <c:pt idx="157">
                  <c:v>159.97069999999999</c:v>
                </c:pt>
                <c:pt idx="158">
                  <c:v>161.1173</c:v>
                </c:pt>
                <c:pt idx="159">
                  <c:v>158.3777</c:v>
                </c:pt>
                <c:pt idx="160">
                  <c:v>159.68539999999999</c:v>
                </c:pt>
                <c:pt idx="161">
                  <c:v>157.6944</c:v>
                </c:pt>
                <c:pt idx="162">
                  <c:v>159.86199999999999</c:v>
                </c:pt>
                <c:pt idx="163">
                  <c:v>161.8526</c:v>
                </c:pt>
                <c:pt idx="164">
                  <c:v>159.53120000000001</c:v>
                </c:pt>
                <c:pt idx="165">
                  <c:v>158.27000000000001</c:v>
                </c:pt>
                <c:pt idx="166">
                  <c:v>159.46350000000001</c:v>
                </c:pt>
                <c:pt idx="167">
                  <c:v>158.29130000000001</c:v>
                </c:pt>
                <c:pt idx="168">
                  <c:v>160.83629999999999</c:v>
                </c:pt>
                <c:pt idx="169">
                  <c:v>160.73929999999999</c:v>
                </c:pt>
                <c:pt idx="170">
                  <c:v>159.82329999999999</c:v>
                </c:pt>
                <c:pt idx="171">
                  <c:v>158.1105</c:v>
                </c:pt>
                <c:pt idx="172">
                  <c:v>153.55889999999999</c:v>
                </c:pt>
                <c:pt idx="173">
                  <c:v>160.20519999999999</c:v>
                </c:pt>
                <c:pt idx="174">
                  <c:v>160.6831</c:v>
                </c:pt>
                <c:pt idx="175">
                  <c:v>160.57980000000001</c:v>
                </c:pt>
                <c:pt idx="176">
                  <c:v>158.2679</c:v>
                </c:pt>
                <c:pt idx="177">
                  <c:v>159.87569999999999</c:v>
                </c:pt>
                <c:pt idx="178">
                  <c:v>158.5162</c:v>
                </c:pt>
                <c:pt idx="179">
                  <c:v>160.065</c:v>
                </c:pt>
                <c:pt idx="180">
                  <c:v>157.3561</c:v>
                </c:pt>
                <c:pt idx="181">
                  <c:v>156.09649999999999</c:v>
                </c:pt>
                <c:pt idx="182">
                  <c:v>160.03219999999999</c:v>
                </c:pt>
                <c:pt idx="183">
                  <c:v>157.84350000000001</c:v>
                </c:pt>
                <c:pt idx="184">
                  <c:v>158.22489999999999</c:v>
                </c:pt>
                <c:pt idx="185">
                  <c:v>159.25069999999999</c:v>
                </c:pt>
                <c:pt idx="186">
                  <c:v>158.89779999999999</c:v>
                </c:pt>
                <c:pt idx="187">
                  <c:v>160.57980000000001</c:v>
                </c:pt>
                <c:pt idx="188">
                  <c:v>160.1112</c:v>
                </c:pt>
                <c:pt idx="189">
                  <c:v>159.64420000000001</c:v>
                </c:pt>
                <c:pt idx="190">
                  <c:v>159.9084</c:v>
                </c:pt>
                <c:pt idx="191">
                  <c:v>158.59039999999999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7633-49EF-8913-FD0E84430B56}"/>
            </c:ext>
          </c:extLst>
        </c:ser>
        <c:ser>
          <c:idx val="23"/>
          <c:order val="23"/>
          <c:tx>
            <c:strRef>
              <c:f>'PHL-PASA-3_Mixed Culture'!$CC$1</c:f>
              <c:strCache>
                <c:ptCount val="1"/>
                <c:pt idx="0">
                  <c:v>F12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Culture'!$CC$3:$CC$194</c:f>
              <c:numCache>
                <c:formatCode>General</c:formatCode>
                <c:ptCount val="192"/>
                <c:pt idx="0">
                  <c:v>116.42019999999999</c:v>
                </c:pt>
                <c:pt idx="1">
                  <c:v>119.17570000000001</c:v>
                </c:pt>
                <c:pt idx="2">
                  <c:v>118.36839999999999</c:v>
                </c:pt>
                <c:pt idx="3">
                  <c:v>118.4867</c:v>
                </c:pt>
                <c:pt idx="4">
                  <c:v>115.77760000000001</c:v>
                </c:pt>
                <c:pt idx="5">
                  <c:v>116.0517</c:v>
                </c:pt>
                <c:pt idx="6">
                  <c:v>117.4109</c:v>
                </c:pt>
                <c:pt idx="7">
                  <c:v>118.51349999999999</c:v>
                </c:pt>
                <c:pt idx="8">
                  <c:v>117.6944</c:v>
                </c:pt>
                <c:pt idx="9">
                  <c:v>117.7946</c:v>
                </c:pt>
                <c:pt idx="10">
                  <c:v>117.9986</c:v>
                </c:pt>
                <c:pt idx="11">
                  <c:v>117.1041</c:v>
                </c:pt>
                <c:pt idx="12">
                  <c:v>111.3249</c:v>
                </c:pt>
                <c:pt idx="13">
                  <c:v>115.401</c:v>
                </c:pt>
                <c:pt idx="14">
                  <c:v>114.5947</c:v>
                </c:pt>
                <c:pt idx="15">
                  <c:v>114.8622</c:v>
                </c:pt>
                <c:pt idx="16">
                  <c:v>115.77719999999999</c:v>
                </c:pt>
                <c:pt idx="17">
                  <c:v>117.8466</c:v>
                </c:pt>
                <c:pt idx="18">
                  <c:v>119.3532</c:v>
                </c:pt>
                <c:pt idx="19">
                  <c:v>120.5667</c:v>
                </c:pt>
                <c:pt idx="20">
                  <c:v>120.66549999999999</c:v>
                </c:pt>
                <c:pt idx="21">
                  <c:v>124.87649999999999</c:v>
                </c:pt>
                <c:pt idx="22">
                  <c:v>123.0569</c:v>
                </c:pt>
                <c:pt idx="23">
                  <c:v>125.95099999999999</c:v>
                </c:pt>
                <c:pt idx="24">
                  <c:v>124.54</c:v>
                </c:pt>
                <c:pt idx="25">
                  <c:v>123.9272</c:v>
                </c:pt>
                <c:pt idx="26">
                  <c:v>124.9883</c:v>
                </c:pt>
                <c:pt idx="27">
                  <c:v>130.7825</c:v>
                </c:pt>
                <c:pt idx="28">
                  <c:v>129.0522</c:v>
                </c:pt>
                <c:pt idx="29">
                  <c:v>126.9675</c:v>
                </c:pt>
                <c:pt idx="30">
                  <c:v>124.8519</c:v>
                </c:pt>
                <c:pt idx="31">
                  <c:v>127.5303</c:v>
                </c:pt>
                <c:pt idx="32">
                  <c:v>124.262</c:v>
                </c:pt>
                <c:pt idx="33">
                  <c:v>121.8896</c:v>
                </c:pt>
                <c:pt idx="34">
                  <c:v>122.6802</c:v>
                </c:pt>
                <c:pt idx="35">
                  <c:v>122.9472</c:v>
                </c:pt>
                <c:pt idx="36">
                  <c:v>124.6785</c:v>
                </c:pt>
                <c:pt idx="37">
                  <c:v>128.10120000000001</c:v>
                </c:pt>
                <c:pt idx="38">
                  <c:v>125.0527</c:v>
                </c:pt>
                <c:pt idx="39">
                  <c:v>126.5001</c:v>
                </c:pt>
                <c:pt idx="40">
                  <c:v>122.1709</c:v>
                </c:pt>
                <c:pt idx="41">
                  <c:v>123.8897</c:v>
                </c:pt>
                <c:pt idx="42">
                  <c:v>123.5814</c:v>
                </c:pt>
                <c:pt idx="43">
                  <c:v>129.8126</c:v>
                </c:pt>
                <c:pt idx="44">
                  <c:v>123.91459999999999</c:v>
                </c:pt>
                <c:pt idx="45">
                  <c:v>125.67910000000001</c:v>
                </c:pt>
                <c:pt idx="46">
                  <c:v>123.444</c:v>
                </c:pt>
                <c:pt idx="47">
                  <c:v>124.86879999999999</c:v>
                </c:pt>
                <c:pt idx="48">
                  <c:v>124.33540000000001</c:v>
                </c:pt>
                <c:pt idx="49">
                  <c:v>125.1575</c:v>
                </c:pt>
                <c:pt idx="50">
                  <c:v>126.12649999999999</c:v>
                </c:pt>
                <c:pt idx="51">
                  <c:v>123.1224</c:v>
                </c:pt>
                <c:pt idx="52">
                  <c:v>125.0461</c:v>
                </c:pt>
                <c:pt idx="53">
                  <c:v>124.9562</c:v>
                </c:pt>
                <c:pt idx="54">
                  <c:v>125.2705</c:v>
                </c:pt>
                <c:pt idx="55">
                  <c:v>128.8605</c:v>
                </c:pt>
                <c:pt idx="56">
                  <c:v>130.7783</c:v>
                </c:pt>
                <c:pt idx="57">
                  <c:v>127.7355</c:v>
                </c:pt>
                <c:pt idx="58">
                  <c:v>131.22710000000001</c:v>
                </c:pt>
                <c:pt idx="59">
                  <c:v>130.81020000000001</c:v>
                </c:pt>
                <c:pt idx="60">
                  <c:v>139.94880000000001</c:v>
                </c:pt>
                <c:pt idx="61">
                  <c:v>145.8758</c:v>
                </c:pt>
                <c:pt idx="62">
                  <c:v>147.69380000000001</c:v>
                </c:pt>
                <c:pt idx="63">
                  <c:v>154.05869999999999</c:v>
                </c:pt>
                <c:pt idx="64">
                  <c:v>163.2516</c:v>
                </c:pt>
                <c:pt idx="65">
                  <c:v>167.10990000000001</c:v>
                </c:pt>
                <c:pt idx="66">
                  <c:v>168.80969999999999</c:v>
                </c:pt>
                <c:pt idx="67">
                  <c:v>174.9462</c:v>
                </c:pt>
                <c:pt idx="68">
                  <c:v>178.24539999999999</c:v>
                </c:pt>
                <c:pt idx="69">
                  <c:v>180.09200000000001</c:v>
                </c:pt>
                <c:pt idx="70">
                  <c:v>180.7501</c:v>
                </c:pt>
                <c:pt idx="71">
                  <c:v>179.2783</c:v>
                </c:pt>
                <c:pt idx="72">
                  <c:v>179.36439999999999</c:v>
                </c:pt>
                <c:pt idx="73">
                  <c:v>178.13890000000001</c:v>
                </c:pt>
                <c:pt idx="74">
                  <c:v>178.05629999999999</c:v>
                </c:pt>
                <c:pt idx="75">
                  <c:v>176.6566</c:v>
                </c:pt>
                <c:pt idx="76">
                  <c:v>178.67099999999999</c:v>
                </c:pt>
                <c:pt idx="77">
                  <c:v>174.58459999999999</c:v>
                </c:pt>
                <c:pt idx="78">
                  <c:v>172.93690000000001</c:v>
                </c:pt>
                <c:pt idx="79">
                  <c:v>174.48269999999999</c:v>
                </c:pt>
                <c:pt idx="80">
                  <c:v>174.3509</c:v>
                </c:pt>
                <c:pt idx="81">
                  <c:v>172.99780000000001</c:v>
                </c:pt>
                <c:pt idx="82">
                  <c:v>172.90770000000001</c:v>
                </c:pt>
                <c:pt idx="83">
                  <c:v>173.4973</c:v>
                </c:pt>
                <c:pt idx="84">
                  <c:v>171.99969999999999</c:v>
                </c:pt>
                <c:pt idx="85">
                  <c:v>173.1481</c:v>
                </c:pt>
                <c:pt idx="86">
                  <c:v>172.37729999999999</c:v>
                </c:pt>
                <c:pt idx="87">
                  <c:v>172.10390000000001</c:v>
                </c:pt>
                <c:pt idx="88">
                  <c:v>171.15029999999999</c:v>
                </c:pt>
                <c:pt idx="89">
                  <c:v>173.09700000000001</c:v>
                </c:pt>
                <c:pt idx="90">
                  <c:v>173.9033</c:v>
                </c:pt>
                <c:pt idx="91">
                  <c:v>174.59370000000001</c:v>
                </c:pt>
                <c:pt idx="92">
                  <c:v>171.62799999999999</c:v>
                </c:pt>
                <c:pt idx="93">
                  <c:v>171.36170000000001</c:v>
                </c:pt>
                <c:pt idx="94">
                  <c:v>176.3186</c:v>
                </c:pt>
                <c:pt idx="95">
                  <c:v>173.77119999999999</c:v>
                </c:pt>
                <c:pt idx="96">
                  <c:v>176.4451</c:v>
                </c:pt>
                <c:pt idx="97">
                  <c:v>172.63140000000001</c:v>
                </c:pt>
                <c:pt idx="98">
                  <c:v>172.97059999999999</c:v>
                </c:pt>
                <c:pt idx="99">
                  <c:v>175.87889999999999</c:v>
                </c:pt>
                <c:pt idx="100">
                  <c:v>170.6069</c:v>
                </c:pt>
                <c:pt idx="101">
                  <c:v>171.58760000000001</c:v>
                </c:pt>
                <c:pt idx="102">
                  <c:v>175.14089999999999</c:v>
                </c:pt>
                <c:pt idx="103">
                  <c:v>175.87200000000001</c:v>
                </c:pt>
                <c:pt idx="104">
                  <c:v>173.95</c:v>
                </c:pt>
                <c:pt idx="105">
                  <c:v>170.74459999999999</c:v>
                </c:pt>
                <c:pt idx="106">
                  <c:v>175.38159999999999</c:v>
                </c:pt>
                <c:pt idx="107">
                  <c:v>176.53540000000001</c:v>
                </c:pt>
                <c:pt idx="108">
                  <c:v>176.17250000000001</c:v>
                </c:pt>
                <c:pt idx="109">
                  <c:v>173.75810000000001</c:v>
                </c:pt>
                <c:pt idx="110">
                  <c:v>176.17959999999999</c:v>
                </c:pt>
                <c:pt idx="111">
                  <c:v>176.126</c:v>
                </c:pt>
                <c:pt idx="112">
                  <c:v>177.56890000000001</c:v>
                </c:pt>
                <c:pt idx="113">
                  <c:v>172.7997</c:v>
                </c:pt>
                <c:pt idx="114">
                  <c:v>176.65469999999999</c:v>
                </c:pt>
                <c:pt idx="115">
                  <c:v>175.5427</c:v>
                </c:pt>
                <c:pt idx="116">
                  <c:v>175.6764</c:v>
                </c:pt>
                <c:pt idx="117">
                  <c:v>176.4796</c:v>
                </c:pt>
                <c:pt idx="118">
                  <c:v>178.77680000000001</c:v>
                </c:pt>
                <c:pt idx="119">
                  <c:v>177.12520000000001</c:v>
                </c:pt>
                <c:pt idx="120">
                  <c:v>176.9297</c:v>
                </c:pt>
                <c:pt idx="121">
                  <c:v>176.7475</c:v>
                </c:pt>
                <c:pt idx="122">
                  <c:v>177.2937</c:v>
                </c:pt>
                <c:pt idx="123">
                  <c:v>175.4051</c:v>
                </c:pt>
                <c:pt idx="124">
                  <c:v>176.88059999999999</c:v>
                </c:pt>
                <c:pt idx="125">
                  <c:v>175.2929</c:v>
                </c:pt>
                <c:pt idx="126">
                  <c:v>174.55340000000001</c:v>
                </c:pt>
                <c:pt idx="127">
                  <c:v>173.8665</c:v>
                </c:pt>
                <c:pt idx="128">
                  <c:v>173.9922</c:v>
                </c:pt>
                <c:pt idx="129">
                  <c:v>176.58199999999999</c:v>
                </c:pt>
                <c:pt idx="130">
                  <c:v>176.3631</c:v>
                </c:pt>
                <c:pt idx="131">
                  <c:v>174.91980000000001</c:v>
                </c:pt>
                <c:pt idx="132">
                  <c:v>178.26580000000001</c:v>
                </c:pt>
                <c:pt idx="133">
                  <c:v>176.09379999999999</c:v>
                </c:pt>
                <c:pt idx="134">
                  <c:v>175.71369999999999</c:v>
                </c:pt>
                <c:pt idx="135">
                  <c:v>176.69409999999999</c:v>
                </c:pt>
                <c:pt idx="136">
                  <c:v>174.77549999999999</c:v>
                </c:pt>
                <c:pt idx="137">
                  <c:v>175.39949999999999</c:v>
                </c:pt>
                <c:pt idx="138">
                  <c:v>175.27080000000001</c:v>
                </c:pt>
                <c:pt idx="139">
                  <c:v>176.3612</c:v>
                </c:pt>
                <c:pt idx="140">
                  <c:v>175.8322</c:v>
                </c:pt>
                <c:pt idx="141">
                  <c:v>176.7475</c:v>
                </c:pt>
                <c:pt idx="142">
                  <c:v>177.5258</c:v>
                </c:pt>
                <c:pt idx="143">
                  <c:v>180.9939</c:v>
                </c:pt>
                <c:pt idx="144">
                  <c:v>176.4512</c:v>
                </c:pt>
                <c:pt idx="145">
                  <c:v>171.88249999999999</c:v>
                </c:pt>
                <c:pt idx="146">
                  <c:v>179.2783</c:v>
                </c:pt>
                <c:pt idx="147">
                  <c:v>178.75909999999999</c:v>
                </c:pt>
                <c:pt idx="148">
                  <c:v>176.09100000000001</c:v>
                </c:pt>
                <c:pt idx="149">
                  <c:v>176.8544</c:v>
                </c:pt>
                <c:pt idx="150">
                  <c:v>177.636</c:v>
                </c:pt>
                <c:pt idx="151">
                  <c:v>178.0421</c:v>
                </c:pt>
                <c:pt idx="152">
                  <c:v>175.67599999999999</c:v>
                </c:pt>
                <c:pt idx="153">
                  <c:v>173.8014</c:v>
                </c:pt>
                <c:pt idx="154">
                  <c:v>179.25790000000001</c:v>
                </c:pt>
                <c:pt idx="155">
                  <c:v>178.1379</c:v>
                </c:pt>
                <c:pt idx="156">
                  <c:v>174.40969999999999</c:v>
                </c:pt>
                <c:pt idx="157">
                  <c:v>178.22669999999999</c:v>
                </c:pt>
                <c:pt idx="158">
                  <c:v>177.0368</c:v>
                </c:pt>
                <c:pt idx="159">
                  <c:v>176.00579999999999</c:v>
                </c:pt>
                <c:pt idx="160">
                  <c:v>174.49940000000001</c:v>
                </c:pt>
                <c:pt idx="161">
                  <c:v>176.8723</c:v>
                </c:pt>
                <c:pt idx="162">
                  <c:v>176.2011</c:v>
                </c:pt>
                <c:pt idx="163">
                  <c:v>176.5367</c:v>
                </c:pt>
                <c:pt idx="164">
                  <c:v>178.30549999999999</c:v>
                </c:pt>
                <c:pt idx="165">
                  <c:v>181.82849999999999</c:v>
                </c:pt>
                <c:pt idx="166">
                  <c:v>175.52109999999999</c:v>
                </c:pt>
                <c:pt idx="167">
                  <c:v>176.8537</c:v>
                </c:pt>
                <c:pt idx="168">
                  <c:v>175.0986</c:v>
                </c:pt>
                <c:pt idx="169">
                  <c:v>179.01759999999999</c:v>
                </c:pt>
                <c:pt idx="170">
                  <c:v>177.78309999999999</c:v>
                </c:pt>
                <c:pt idx="171">
                  <c:v>178.50319999999999</c:v>
                </c:pt>
                <c:pt idx="172">
                  <c:v>177.07050000000001</c:v>
                </c:pt>
                <c:pt idx="173">
                  <c:v>177.42410000000001</c:v>
                </c:pt>
                <c:pt idx="174">
                  <c:v>176.90379999999999</c:v>
                </c:pt>
                <c:pt idx="175">
                  <c:v>175.60140000000001</c:v>
                </c:pt>
                <c:pt idx="176">
                  <c:v>178.1345</c:v>
                </c:pt>
                <c:pt idx="177">
                  <c:v>178.04130000000001</c:v>
                </c:pt>
                <c:pt idx="178">
                  <c:v>175.9272</c:v>
                </c:pt>
                <c:pt idx="179">
                  <c:v>173.49639999999999</c:v>
                </c:pt>
                <c:pt idx="180">
                  <c:v>175.3775</c:v>
                </c:pt>
                <c:pt idx="181">
                  <c:v>175.91849999999999</c:v>
                </c:pt>
                <c:pt idx="182">
                  <c:v>176.65880000000001</c:v>
                </c:pt>
                <c:pt idx="183">
                  <c:v>176.49520000000001</c:v>
                </c:pt>
                <c:pt idx="184">
                  <c:v>176.47319999999999</c:v>
                </c:pt>
                <c:pt idx="185">
                  <c:v>180.9144</c:v>
                </c:pt>
                <c:pt idx="186">
                  <c:v>175.9359</c:v>
                </c:pt>
                <c:pt idx="187">
                  <c:v>178.00489999999999</c:v>
                </c:pt>
                <c:pt idx="188">
                  <c:v>174.7182</c:v>
                </c:pt>
                <c:pt idx="189">
                  <c:v>177.7861</c:v>
                </c:pt>
                <c:pt idx="190">
                  <c:v>178.93270000000001</c:v>
                </c:pt>
                <c:pt idx="191">
                  <c:v>175.2679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7633-49EF-8913-FD0E84430B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1807135"/>
        <c:axId val="1505763455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'PHL-PASA-3_Mixed Culture'!$BJ$1</c15:sqref>
                        </c15:formulaRef>
                      </c:ext>
                    </c:extLst>
                    <c:strCache>
                      <c:ptCount val="1"/>
                      <c:pt idx="0">
                        <c:v>E05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'PHL-PASA-3_Mixed Culture'!$BJ$3:$BJ$194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103.64449999999999</c:v>
                      </c:pt>
                      <c:pt idx="1">
                        <c:v>110.0635</c:v>
                      </c:pt>
                      <c:pt idx="2">
                        <c:v>111.9973</c:v>
                      </c:pt>
                      <c:pt idx="3">
                        <c:v>110.1846</c:v>
                      </c:pt>
                      <c:pt idx="4">
                        <c:v>107.6698</c:v>
                      </c:pt>
                      <c:pt idx="5">
                        <c:v>108.2218</c:v>
                      </c:pt>
                      <c:pt idx="6">
                        <c:v>107.1639</c:v>
                      </c:pt>
                      <c:pt idx="7">
                        <c:v>109.21129999999999</c:v>
                      </c:pt>
                      <c:pt idx="8">
                        <c:v>104.39360000000001</c:v>
                      </c:pt>
                      <c:pt idx="9">
                        <c:v>110.5205</c:v>
                      </c:pt>
                      <c:pt idx="10">
                        <c:v>114.05800000000001</c:v>
                      </c:pt>
                      <c:pt idx="11">
                        <c:v>109.5341</c:v>
                      </c:pt>
                      <c:pt idx="12">
                        <c:v>107.44450000000001</c:v>
                      </c:pt>
                      <c:pt idx="13">
                        <c:v>110.95529999999999</c:v>
                      </c:pt>
                      <c:pt idx="14">
                        <c:v>110.2363</c:v>
                      </c:pt>
                      <c:pt idx="15">
                        <c:v>109.072</c:v>
                      </c:pt>
                      <c:pt idx="16">
                        <c:v>107.9978</c:v>
                      </c:pt>
                      <c:pt idx="17">
                        <c:v>115.6183</c:v>
                      </c:pt>
                      <c:pt idx="18">
                        <c:v>111.1246</c:v>
                      </c:pt>
                      <c:pt idx="19">
                        <c:v>107.9717</c:v>
                      </c:pt>
                      <c:pt idx="20">
                        <c:v>111.9961</c:v>
                      </c:pt>
                      <c:pt idx="21">
                        <c:v>111.2505</c:v>
                      </c:pt>
                      <c:pt idx="22">
                        <c:v>114.10760000000001</c:v>
                      </c:pt>
                      <c:pt idx="23">
                        <c:v>114.8248</c:v>
                      </c:pt>
                      <c:pt idx="24">
                        <c:v>115.88039999999999</c:v>
                      </c:pt>
                      <c:pt idx="25">
                        <c:v>117.337</c:v>
                      </c:pt>
                      <c:pt idx="26">
                        <c:v>121.2039</c:v>
                      </c:pt>
                      <c:pt idx="27">
                        <c:v>120.08669999999999</c:v>
                      </c:pt>
                      <c:pt idx="28">
                        <c:v>119.5622</c:v>
                      </c:pt>
                      <c:pt idx="29">
                        <c:v>124.48480000000001</c:v>
                      </c:pt>
                      <c:pt idx="30">
                        <c:v>122.3253</c:v>
                      </c:pt>
                      <c:pt idx="31">
                        <c:v>121.70740000000001</c:v>
                      </c:pt>
                      <c:pt idx="32">
                        <c:v>118.6717</c:v>
                      </c:pt>
                      <c:pt idx="33">
                        <c:v>120.4319</c:v>
                      </c:pt>
                      <c:pt idx="34">
                        <c:v>120.2163</c:v>
                      </c:pt>
                      <c:pt idx="35">
                        <c:v>116.3643</c:v>
                      </c:pt>
                      <c:pt idx="36">
                        <c:v>117.7641</c:v>
                      </c:pt>
                      <c:pt idx="37">
                        <c:v>120.3613</c:v>
                      </c:pt>
                      <c:pt idx="38">
                        <c:v>117.27379999999999</c:v>
                      </c:pt>
                      <c:pt idx="39">
                        <c:v>118.44329999999999</c:v>
                      </c:pt>
                      <c:pt idx="40">
                        <c:v>116.9171</c:v>
                      </c:pt>
                      <c:pt idx="41">
                        <c:v>119.0766</c:v>
                      </c:pt>
                      <c:pt idx="42">
                        <c:v>119.94199999999999</c:v>
                      </c:pt>
                      <c:pt idx="43">
                        <c:v>120.8856</c:v>
                      </c:pt>
                      <c:pt idx="44">
                        <c:v>121.50190000000001</c:v>
                      </c:pt>
                      <c:pt idx="45">
                        <c:v>121.191</c:v>
                      </c:pt>
                      <c:pt idx="46">
                        <c:v>120.6164</c:v>
                      </c:pt>
                      <c:pt idx="47">
                        <c:v>118.4385</c:v>
                      </c:pt>
                      <c:pt idx="48">
                        <c:v>117.5745</c:v>
                      </c:pt>
                      <c:pt idx="49">
                        <c:v>120.5896</c:v>
                      </c:pt>
                      <c:pt idx="50">
                        <c:v>118.0652</c:v>
                      </c:pt>
                      <c:pt idx="51">
                        <c:v>120.9832</c:v>
                      </c:pt>
                      <c:pt idx="52">
                        <c:v>119.18300000000001</c:v>
                      </c:pt>
                      <c:pt idx="53">
                        <c:v>123.598</c:v>
                      </c:pt>
                      <c:pt idx="54">
                        <c:v>119.6371</c:v>
                      </c:pt>
                      <c:pt idx="55">
                        <c:v>124.18940000000001</c:v>
                      </c:pt>
                      <c:pt idx="56">
                        <c:v>119.6514</c:v>
                      </c:pt>
                      <c:pt idx="57">
                        <c:v>120.8886</c:v>
                      </c:pt>
                      <c:pt idx="58">
                        <c:v>121.59480000000001</c:v>
                      </c:pt>
                      <c:pt idx="59">
                        <c:v>122.6587</c:v>
                      </c:pt>
                      <c:pt idx="60">
                        <c:v>123.0907</c:v>
                      </c:pt>
                      <c:pt idx="61">
                        <c:v>118.72150000000001</c:v>
                      </c:pt>
                      <c:pt idx="62">
                        <c:v>121.0915</c:v>
                      </c:pt>
                      <c:pt idx="63">
                        <c:v>124.56529999999999</c:v>
                      </c:pt>
                      <c:pt idx="64">
                        <c:v>118.8553</c:v>
                      </c:pt>
                      <c:pt idx="65">
                        <c:v>125.50530000000001</c:v>
                      </c:pt>
                      <c:pt idx="66">
                        <c:v>124.22410000000001</c:v>
                      </c:pt>
                      <c:pt idx="67">
                        <c:v>122.62569999999999</c:v>
                      </c:pt>
                      <c:pt idx="68">
                        <c:v>123.7033</c:v>
                      </c:pt>
                      <c:pt idx="69">
                        <c:v>126.45310000000001</c:v>
                      </c:pt>
                      <c:pt idx="70">
                        <c:v>124.7368</c:v>
                      </c:pt>
                      <c:pt idx="71">
                        <c:v>123.5149</c:v>
                      </c:pt>
                      <c:pt idx="72">
                        <c:v>125.6003</c:v>
                      </c:pt>
                      <c:pt idx="73">
                        <c:v>122.62130000000001</c:v>
                      </c:pt>
                      <c:pt idx="74">
                        <c:v>125.3732</c:v>
                      </c:pt>
                      <c:pt idx="75">
                        <c:v>123.3865</c:v>
                      </c:pt>
                      <c:pt idx="76">
                        <c:v>125.38549999999999</c:v>
                      </c:pt>
                      <c:pt idx="77">
                        <c:v>121.3974</c:v>
                      </c:pt>
                      <c:pt idx="78">
                        <c:v>119.8279</c:v>
                      </c:pt>
                      <c:pt idx="79">
                        <c:v>124.3502</c:v>
                      </c:pt>
                      <c:pt idx="80">
                        <c:v>121.6544</c:v>
                      </c:pt>
                      <c:pt idx="81">
                        <c:v>120.4144</c:v>
                      </c:pt>
                      <c:pt idx="82">
                        <c:v>126.80289999999999</c:v>
                      </c:pt>
                      <c:pt idx="83">
                        <c:v>122.373</c:v>
                      </c:pt>
                      <c:pt idx="84">
                        <c:v>126.41970000000001</c:v>
                      </c:pt>
                      <c:pt idx="85">
                        <c:v>129.94059999999999</c:v>
                      </c:pt>
                      <c:pt idx="86">
                        <c:v>134.4205</c:v>
                      </c:pt>
                      <c:pt idx="87">
                        <c:v>132.3562</c:v>
                      </c:pt>
                      <c:pt idx="88">
                        <c:v>133.27510000000001</c:v>
                      </c:pt>
                      <c:pt idx="89">
                        <c:v>137.7783</c:v>
                      </c:pt>
                      <c:pt idx="90">
                        <c:v>144.6944</c:v>
                      </c:pt>
                      <c:pt idx="91">
                        <c:v>149.64060000000001</c:v>
                      </c:pt>
                      <c:pt idx="92">
                        <c:v>144.54339999999999</c:v>
                      </c:pt>
                      <c:pt idx="93">
                        <c:v>150.13</c:v>
                      </c:pt>
                      <c:pt idx="94">
                        <c:v>149.76130000000001</c:v>
                      </c:pt>
                      <c:pt idx="95">
                        <c:v>155.852</c:v>
                      </c:pt>
                      <c:pt idx="96">
                        <c:v>156.63560000000001</c:v>
                      </c:pt>
                      <c:pt idx="97">
                        <c:v>155.27099999999999</c:v>
                      </c:pt>
                      <c:pt idx="98">
                        <c:v>153.34379999999999</c:v>
                      </c:pt>
                      <c:pt idx="99">
                        <c:v>156.535</c:v>
                      </c:pt>
                      <c:pt idx="100">
                        <c:v>154.18219999999999</c:v>
                      </c:pt>
                      <c:pt idx="101">
                        <c:v>155.34139999999999</c:v>
                      </c:pt>
                      <c:pt idx="102">
                        <c:v>154.96639999999999</c:v>
                      </c:pt>
                      <c:pt idx="103">
                        <c:v>157.1362</c:v>
                      </c:pt>
                      <c:pt idx="104">
                        <c:v>156.31110000000001</c:v>
                      </c:pt>
                      <c:pt idx="105">
                        <c:v>154.47319999999999</c:v>
                      </c:pt>
                      <c:pt idx="106">
                        <c:v>156.5018</c:v>
                      </c:pt>
                      <c:pt idx="107">
                        <c:v>154.5275</c:v>
                      </c:pt>
                      <c:pt idx="108">
                        <c:v>155.49809999999999</c:v>
                      </c:pt>
                      <c:pt idx="109">
                        <c:v>151.44059999999999</c:v>
                      </c:pt>
                      <c:pt idx="110">
                        <c:v>152.82499999999999</c:v>
                      </c:pt>
                      <c:pt idx="111">
                        <c:v>152.99510000000001</c:v>
                      </c:pt>
                      <c:pt idx="112">
                        <c:v>153.78559999999999</c:v>
                      </c:pt>
                      <c:pt idx="113">
                        <c:v>154.8389</c:v>
                      </c:pt>
                      <c:pt idx="114">
                        <c:v>153.60120000000001</c:v>
                      </c:pt>
                      <c:pt idx="115">
                        <c:v>158.733</c:v>
                      </c:pt>
                      <c:pt idx="116">
                        <c:v>159.05250000000001</c:v>
                      </c:pt>
                      <c:pt idx="117">
                        <c:v>152.56059999999999</c:v>
                      </c:pt>
                      <c:pt idx="118">
                        <c:v>155.8698</c:v>
                      </c:pt>
                      <c:pt idx="119">
                        <c:v>153.13149999999999</c:v>
                      </c:pt>
                      <c:pt idx="120">
                        <c:v>154.05760000000001</c:v>
                      </c:pt>
                      <c:pt idx="121">
                        <c:v>152.2886</c:v>
                      </c:pt>
                      <c:pt idx="122">
                        <c:v>155.71190000000001</c:v>
                      </c:pt>
                      <c:pt idx="123">
                        <c:v>154.3545</c:v>
                      </c:pt>
                      <c:pt idx="124">
                        <c:v>157.87520000000001</c:v>
                      </c:pt>
                      <c:pt idx="125">
                        <c:v>161.1557</c:v>
                      </c:pt>
                      <c:pt idx="126">
                        <c:v>153.67070000000001</c:v>
                      </c:pt>
                      <c:pt idx="127">
                        <c:v>156.4932</c:v>
                      </c:pt>
                      <c:pt idx="128">
                        <c:v>152.75129999999999</c:v>
                      </c:pt>
                      <c:pt idx="129">
                        <c:v>154.78579999999999</c:v>
                      </c:pt>
                      <c:pt idx="130">
                        <c:v>154.17490000000001</c:v>
                      </c:pt>
                      <c:pt idx="131">
                        <c:v>155.37909999999999</c:v>
                      </c:pt>
                      <c:pt idx="132">
                        <c:v>154.23429999999999</c:v>
                      </c:pt>
                      <c:pt idx="133">
                        <c:v>156.7458</c:v>
                      </c:pt>
                      <c:pt idx="134">
                        <c:v>153.20689999999999</c:v>
                      </c:pt>
                      <c:pt idx="135">
                        <c:v>158.28909999999999</c:v>
                      </c:pt>
                      <c:pt idx="136">
                        <c:v>149.6103</c:v>
                      </c:pt>
                      <c:pt idx="137">
                        <c:v>153.0241</c:v>
                      </c:pt>
                      <c:pt idx="138">
                        <c:v>155.9315</c:v>
                      </c:pt>
                      <c:pt idx="139">
                        <c:v>153.93639999999999</c:v>
                      </c:pt>
                      <c:pt idx="140">
                        <c:v>155.2388</c:v>
                      </c:pt>
                      <c:pt idx="141">
                        <c:v>156.7919</c:v>
                      </c:pt>
                      <c:pt idx="142">
                        <c:v>152.2346</c:v>
                      </c:pt>
                      <c:pt idx="143">
                        <c:v>155.5317</c:v>
                      </c:pt>
                      <c:pt idx="144">
                        <c:v>153.16229999999999</c:v>
                      </c:pt>
                      <c:pt idx="145">
                        <c:v>154.47479999999999</c:v>
                      </c:pt>
                      <c:pt idx="146">
                        <c:v>155.77430000000001</c:v>
                      </c:pt>
                      <c:pt idx="147">
                        <c:v>153.2586</c:v>
                      </c:pt>
                      <c:pt idx="148">
                        <c:v>152.2971</c:v>
                      </c:pt>
                      <c:pt idx="149">
                        <c:v>151.3681</c:v>
                      </c:pt>
                      <c:pt idx="150">
                        <c:v>154.3287</c:v>
                      </c:pt>
                      <c:pt idx="151">
                        <c:v>155.29480000000001</c:v>
                      </c:pt>
                      <c:pt idx="152">
                        <c:v>153.3768</c:v>
                      </c:pt>
                      <c:pt idx="153">
                        <c:v>153.81450000000001</c:v>
                      </c:pt>
                      <c:pt idx="154">
                        <c:v>157.52340000000001</c:v>
                      </c:pt>
                      <c:pt idx="155">
                        <c:v>155.5025</c:v>
                      </c:pt>
                      <c:pt idx="156">
                        <c:v>150.0282</c:v>
                      </c:pt>
                      <c:pt idx="157">
                        <c:v>154.08150000000001</c:v>
                      </c:pt>
                      <c:pt idx="158">
                        <c:v>155.37950000000001</c:v>
                      </c:pt>
                      <c:pt idx="159">
                        <c:v>154.71430000000001</c:v>
                      </c:pt>
                      <c:pt idx="160">
                        <c:v>151.36349999999999</c:v>
                      </c:pt>
                      <c:pt idx="161">
                        <c:v>155.31710000000001</c:v>
                      </c:pt>
                      <c:pt idx="162">
                        <c:v>155.69560000000001</c:v>
                      </c:pt>
                      <c:pt idx="163">
                        <c:v>153.62440000000001</c:v>
                      </c:pt>
                      <c:pt idx="164">
                        <c:v>156.5557</c:v>
                      </c:pt>
                      <c:pt idx="165">
                        <c:v>150.61340000000001</c:v>
                      </c:pt>
                      <c:pt idx="166">
                        <c:v>151.50239999999999</c:v>
                      </c:pt>
                      <c:pt idx="167">
                        <c:v>152.08879999999999</c:v>
                      </c:pt>
                      <c:pt idx="168">
                        <c:v>152.39240000000001</c:v>
                      </c:pt>
                      <c:pt idx="169">
                        <c:v>149.33879999999999</c:v>
                      </c:pt>
                      <c:pt idx="170">
                        <c:v>155.29300000000001</c:v>
                      </c:pt>
                      <c:pt idx="171">
                        <c:v>155.17160000000001</c:v>
                      </c:pt>
                      <c:pt idx="172">
                        <c:v>156.45959999999999</c:v>
                      </c:pt>
                      <c:pt idx="173">
                        <c:v>153.91640000000001</c:v>
                      </c:pt>
                      <c:pt idx="174">
                        <c:v>151.7704</c:v>
                      </c:pt>
                      <c:pt idx="175">
                        <c:v>155.41720000000001</c:v>
                      </c:pt>
                      <c:pt idx="176">
                        <c:v>155.81110000000001</c:v>
                      </c:pt>
                      <c:pt idx="177">
                        <c:v>154.41229999999999</c:v>
                      </c:pt>
                      <c:pt idx="178">
                        <c:v>152.60339999999999</c:v>
                      </c:pt>
                      <c:pt idx="179">
                        <c:v>153.59350000000001</c:v>
                      </c:pt>
                      <c:pt idx="180">
                        <c:v>153.87049999999999</c:v>
                      </c:pt>
                      <c:pt idx="181">
                        <c:v>154.0386</c:v>
                      </c:pt>
                      <c:pt idx="182">
                        <c:v>150.71600000000001</c:v>
                      </c:pt>
                      <c:pt idx="183">
                        <c:v>153.54300000000001</c:v>
                      </c:pt>
                      <c:pt idx="184">
                        <c:v>152.60310000000001</c:v>
                      </c:pt>
                      <c:pt idx="185">
                        <c:v>156.33029999999999</c:v>
                      </c:pt>
                      <c:pt idx="186">
                        <c:v>153.38980000000001</c:v>
                      </c:pt>
                      <c:pt idx="187">
                        <c:v>153.55269999999999</c:v>
                      </c:pt>
                      <c:pt idx="188">
                        <c:v>150.80009999999999</c:v>
                      </c:pt>
                      <c:pt idx="189">
                        <c:v>152.2747</c:v>
                      </c:pt>
                      <c:pt idx="190">
                        <c:v>157.23859999999999</c:v>
                      </c:pt>
                      <c:pt idx="191">
                        <c:v>158.4316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15-7633-49EF-8913-FD0E84430B56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Culture'!$BP$1</c15:sqref>
                        </c15:formulaRef>
                      </c:ext>
                    </c:extLst>
                    <c:strCache>
                      <c:ptCount val="1"/>
                      <c:pt idx="0">
                        <c:v>E11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Culture'!$BP$3:$BP$194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102.2497</c:v>
                      </c:pt>
                      <c:pt idx="1">
                        <c:v>106.71250000000001</c:v>
                      </c:pt>
                      <c:pt idx="2">
                        <c:v>107.7186</c:v>
                      </c:pt>
                      <c:pt idx="3">
                        <c:v>103.07899999999999</c:v>
                      </c:pt>
                      <c:pt idx="4">
                        <c:v>106.3764</c:v>
                      </c:pt>
                      <c:pt idx="5">
                        <c:v>106.3817</c:v>
                      </c:pt>
                      <c:pt idx="6">
                        <c:v>105.7264</c:v>
                      </c:pt>
                      <c:pt idx="7">
                        <c:v>111.40560000000001</c:v>
                      </c:pt>
                      <c:pt idx="8">
                        <c:v>106.56100000000001</c:v>
                      </c:pt>
                      <c:pt idx="9">
                        <c:v>108.6538</c:v>
                      </c:pt>
                      <c:pt idx="10">
                        <c:v>109.43980000000001</c:v>
                      </c:pt>
                      <c:pt idx="11">
                        <c:v>108.1816</c:v>
                      </c:pt>
                      <c:pt idx="12">
                        <c:v>107.7064</c:v>
                      </c:pt>
                      <c:pt idx="13">
                        <c:v>104.6572</c:v>
                      </c:pt>
                      <c:pt idx="14">
                        <c:v>110.1752</c:v>
                      </c:pt>
                      <c:pt idx="15">
                        <c:v>104.8113</c:v>
                      </c:pt>
                      <c:pt idx="16">
                        <c:v>110.2251</c:v>
                      </c:pt>
                      <c:pt idx="17">
                        <c:v>107.9918</c:v>
                      </c:pt>
                      <c:pt idx="18">
                        <c:v>107.4158</c:v>
                      </c:pt>
                      <c:pt idx="19">
                        <c:v>111.31399999999999</c:v>
                      </c:pt>
                      <c:pt idx="20">
                        <c:v>113.6185</c:v>
                      </c:pt>
                      <c:pt idx="21">
                        <c:v>114.4816</c:v>
                      </c:pt>
                      <c:pt idx="22">
                        <c:v>115.6194</c:v>
                      </c:pt>
                      <c:pt idx="23">
                        <c:v>114.7574</c:v>
                      </c:pt>
                      <c:pt idx="24">
                        <c:v>111.72799999999999</c:v>
                      </c:pt>
                      <c:pt idx="25">
                        <c:v>113.4614</c:v>
                      </c:pt>
                      <c:pt idx="26">
                        <c:v>113.2454</c:v>
                      </c:pt>
                      <c:pt idx="27">
                        <c:v>117.33069999999999</c:v>
                      </c:pt>
                      <c:pt idx="28">
                        <c:v>118.9263</c:v>
                      </c:pt>
                      <c:pt idx="29">
                        <c:v>111.9217</c:v>
                      </c:pt>
                      <c:pt idx="30">
                        <c:v>113.9277</c:v>
                      </c:pt>
                      <c:pt idx="31">
                        <c:v>117.0089</c:v>
                      </c:pt>
                      <c:pt idx="32">
                        <c:v>111.9067</c:v>
                      </c:pt>
                      <c:pt idx="33">
                        <c:v>112.3464</c:v>
                      </c:pt>
                      <c:pt idx="34">
                        <c:v>112.89</c:v>
                      </c:pt>
                      <c:pt idx="35">
                        <c:v>114.9323</c:v>
                      </c:pt>
                      <c:pt idx="36">
                        <c:v>117.16930000000001</c:v>
                      </c:pt>
                      <c:pt idx="37">
                        <c:v>117.515</c:v>
                      </c:pt>
                      <c:pt idx="38">
                        <c:v>114.78700000000001</c:v>
                      </c:pt>
                      <c:pt idx="39">
                        <c:v>119.95950000000001</c:v>
                      </c:pt>
                      <c:pt idx="40">
                        <c:v>115.8293</c:v>
                      </c:pt>
                      <c:pt idx="41">
                        <c:v>117.27419999999999</c:v>
                      </c:pt>
                      <c:pt idx="42">
                        <c:v>112.33240000000001</c:v>
                      </c:pt>
                      <c:pt idx="43">
                        <c:v>117.92529999999999</c:v>
                      </c:pt>
                      <c:pt idx="44">
                        <c:v>117.2743</c:v>
                      </c:pt>
                      <c:pt idx="45">
                        <c:v>115.16889999999999</c:v>
                      </c:pt>
                      <c:pt idx="46">
                        <c:v>117.00879999999999</c:v>
                      </c:pt>
                      <c:pt idx="47">
                        <c:v>114.7607</c:v>
                      </c:pt>
                      <c:pt idx="48">
                        <c:v>110.5861</c:v>
                      </c:pt>
                      <c:pt idx="49">
                        <c:v>113.548</c:v>
                      </c:pt>
                      <c:pt idx="50">
                        <c:v>118.25020000000001</c:v>
                      </c:pt>
                      <c:pt idx="51">
                        <c:v>114.08540000000001</c:v>
                      </c:pt>
                      <c:pt idx="52">
                        <c:v>115.6328</c:v>
                      </c:pt>
                      <c:pt idx="53">
                        <c:v>118.68210000000001</c:v>
                      </c:pt>
                      <c:pt idx="54">
                        <c:v>116.8145</c:v>
                      </c:pt>
                      <c:pt idx="55">
                        <c:v>117.07210000000001</c:v>
                      </c:pt>
                      <c:pt idx="56">
                        <c:v>118.89400000000001</c:v>
                      </c:pt>
                      <c:pt idx="57">
                        <c:v>120.1953</c:v>
                      </c:pt>
                      <c:pt idx="58">
                        <c:v>118.17529999999999</c:v>
                      </c:pt>
                      <c:pt idx="59">
                        <c:v>110.4729</c:v>
                      </c:pt>
                      <c:pt idx="60">
                        <c:v>115.0962</c:v>
                      </c:pt>
                      <c:pt idx="61">
                        <c:v>123.14879999999999</c:v>
                      </c:pt>
                      <c:pt idx="62">
                        <c:v>122.0398</c:v>
                      </c:pt>
                      <c:pt idx="63">
                        <c:v>119.6093</c:v>
                      </c:pt>
                      <c:pt idx="64">
                        <c:v>118.9211</c:v>
                      </c:pt>
                      <c:pt idx="65">
                        <c:v>120.57429999999999</c:v>
                      </c:pt>
                      <c:pt idx="66">
                        <c:v>120.4191</c:v>
                      </c:pt>
                      <c:pt idx="67">
                        <c:v>114.7598</c:v>
                      </c:pt>
                      <c:pt idx="68">
                        <c:v>121.62609999999999</c:v>
                      </c:pt>
                      <c:pt idx="69">
                        <c:v>119.95780000000001</c:v>
                      </c:pt>
                      <c:pt idx="70">
                        <c:v>116.7551</c:v>
                      </c:pt>
                      <c:pt idx="71">
                        <c:v>120.33839999999999</c:v>
                      </c:pt>
                      <c:pt idx="72">
                        <c:v>121.2458</c:v>
                      </c:pt>
                      <c:pt idx="73">
                        <c:v>120.2276</c:v>
                      </c:pt>
                      <c:pt idx="74">
                        <c:v>117.41930000000001</c:v>
                      </c:pt>
                      <c:pt idx="75">
                        <c:v>121.9601</c:v>
                      </c:pt>
                      <c:pt idx="76">
                        <c:v>117.70529999999999</c:v>
                      </c:pt>
                      <c:pt idx="77">
                        <c:v>119.1317</c:v>
                      </c:pt>
                      <c:pt idx="78">
                        <c:v>120.1966</c:v>
                      </c:pt>
                      <c:pt idx="79">
                        <c:v>119.7059</c:v>
                      </c:pt>
                      <c:pt idx="80">
                        <c:v>118.18429999999999</c:v>
                      </c:pt>
                      <c:pt idx="81">
                        <c:v>117.2419</c:v>
                      </c:pt>
                      <c:pt idx="82">
                        <c:v>118.3304</c:v>
                      </c:pt>
                      <c:pt idx="83">
                        <c:v>115.82729999999999</c:v>
                      </c:pt>
                      <c:pt idx="84">
                        <c:v>120.7522</c:v>
                      </c:pt>
                      <c:pt idx="85">
                        <c:v>118.5663</c:v>
                      </c:pt>
                      <c:pt idx="86">
                        <c:v>118.5719</c:v>
                      </c:pt>
                      <c:pt idx="87">
                        <c:v>119.193</c:v>
                      </c:pt>
                      <c:pt idx="88">
                        <c:v>115.8642</c:v>
                      </c:pt>
                      <c:pt idx="89">
                        <c:v>121.1204</c:v>
                      </c:pt>
                      <c:pt idx="90">
                        <c:v>120.38379999999999</c:v>
                      </c:pt>
                      <c:pt idx="91">
                        <c:v>117.7677</c:v>
                      </c:pt>
                      <c:pt idx="92">
                        <c:v>116.6433</c:v>
                      </c:pt>
                      <c:pt idx="93">
                        <c:v>122.66589999999999</c:v>
                      </c:pt>
                      <c:pt idx="94">
                        <c:v>119.3895</c:v>
                      </c:pt>
                      <c:pt idx="95">
                        <c:v>118.11750000000001</c:v>
                      </c:pt>
                      <c:pt idx="96">
                        <c:v>120.85429999999999</c:v>
                      </c:pt>
                      <c:pt idx="97">
                        <c:v>117.169</c:v>
                      </c:pt>
                      <c:pt idx="98">
                        <c:v>119.00709999999999</c:v>
                      </c:pt>
                      <c:pt idx="99">
                        <c:v>117.8573</c:v>
                      </c:pt>
                      <c:pt idx="100">
                        <c:v>120.52679999999999</c:v>
                      </c:pt>
                      <c:pt idx="101">
                        <c:v>122.76390000000001</c:v>
                      </c:pt>
                      <c:pt idx="102">
                        <c:v>116.08029999999999</c:v>
                      </c:pt>
                      <c:pt idx="103">
                        <c:v>120.28660000000001</c:v>
                      </c:pt>
                      <c:pt idx="104">
                        <c:v>117.44410000000001</c:v>
                      </c:pt>
                      <c:pt idx="105">
                        <c:v>119.6374</c:v>
                      </c:pt>
                      <c:pt idx="106">
                        <c:v>119.78319999999999</c:v>
                      </c:pt>
                      <c:pt idx="107">
                        <c:v>120.15179999999999</c:v>
                      </c:pt>
                      <c:pt idx="108">
                        <c:v>121.1148</c:v>
                      </c:pt>
                      <c:pt idx="109">
                        <c:v>119.7486</c:v>
                      </c:pt>
                      <c:pt idx="110">
                        <c:v>118.09269999999999</c:v>
                      </c:pt>
                      <c:pt idx="111">
                        <c:v>118.67230000000001</c:v>
                      </c:pt>
                      <c:pt idx="112">
                        <c:v>121.1123</c:v>
                      </c:pt>
                      <c:pt idx="113">
                        <c:v>118.12649999999999</c:v>
                      </c:pt>
                      <c:pt idx="114">
                        <c:v>120.042</c:v>
                      </c:pt>
                      <c:pt idx="115">
                        <c:v>123.58150000000001</c:v>
                      </c:pt>
                      <c:pt idx="116">
                        <c:v>123.42789999999999</c:v>
                      </c:pt>
                      <c:pt idx="117">
                        <c:v>119.952</c:v>
                      </c:pt>
                      <c:pt idx="118">
                        <c:v>119.61360000000001</c:v>
                      </c:pt>
                      <c:pt idx="119">
                        <c:v>122.6028</c:v>
                      </c:pt>
                      <c:pt idx="120">
                        <c:v>123.52760000000001</c:v>
                      </c:pt>
                      <c:pt idx="121">
                        <c:v>122.44199999999999</c:v>
                      </c:pt>
                      <c:pt idx="122">
                        <c:v>124.61960000000001</c:v>
                      </c:pt>
                      <c:pt idx="123">
                        <c:v>121.73779999999999</c:v>
                      </c:pt>
                      <c:pt idx="124">
                        <c:v>122.4436</c:v>
                      </c:pt>
                      <c:pt idx="125">
                        <c:v>121.7162</c:v>
                      </c:pt>
                      <c:pt idx="126">
                        <c:v>126.1833</c:v>
                      </c:pt>
                      <c:pt idx="127">
                        <c:v>122.49079999999999</c:v>
                      </c:pt>
                      <c:pt idx="128">
                        <c:v>124.4906</c:v>
                      </c:pt>
                      <c:pt idx="129">
                        <c:v>126.50409999999999</c:v>
                      </c:pt>
                      <c:pt idx="130">
                        <c:v>127.8236</c:v>
                      </c:pt>
                      <c:pt idx="131">
                        <c:v>121.64019999999999</c:v>
                      </c:pt>
                      <c:pt idx="132">
                        <c:v>121.83580000000001</c:v>
                      </c:pt>
                      <c:pt idx="133">
                        <c:v>126.58199999999999</c:v>
                      </c:pt>
                      <c:pt idx="134">
                        <c:v>124.2109</c:v>
                      </c:pt>
                      <c:pt idx="135">
                        <c:v>124.59</c:v>
                      </c:pt>
                      <c:pt idx="136">
                        <c:v>121.7757</c:v>
                      </c:pt>
                      <c:pt idx="137">
                        <c:v>125.1801</c:v>
                      </c:pt>
                      <c:pt idx="138">
                        <c:v>125.9207</c:v>
                      </c:pt>
                      <c:pt idx="139">
                        <c:v>125.9943</c:v>
                      </c:pt>
                      <c:pt idx="140">
                        <c:v>124.398</c:v>
                      </c:pt>
                      <c:pt idx="141">
                        <c:v>127.8451</c:v>
                      </c:pt>
                      <c:pt idx="142">
                        <c:v>125.6978</c:v>
                      </c:pt>
                      <c:pt idx="143">
                        <c:v>124.26220000000001</c:v>
                      </c:pt>
                      <c:pt idx="144">
                        <c:v>124.00490000000001</c:v>
                      </c:pt>
                      <c:pt idx="145">
                        <c:v>123.244</c:v>
                      </c:pt>
                      <c:pt idx="146">
                        <c:v>127.958</c:v>
                      </c:pt>
                      <c:pt idx="147">
                        <c:v>128.32769999999999</c:v>
                      </c:pt>
                      <c:pt idx="148">
                        <c:v>126.2833</c:v>
                      </c:pt>
                      <c:pt idx="149">
                        <c:v>126.1284</c:v>
                      </c:pt>
                      <c:pt idx="150">
                        <c:v>125.9954</c:v>
                      </c:pt>
                      <c:pt idx="151">
                        <c:v>124.2835</c:v>
                      </c:pt>
                      <c:pt idx="152">
                        <c:v>127.7115</c:v>
                      </c:pt>
                      <c:pt idx="153">
                        <c:v>127.8085</c:v>
                      </c:pt>
                      <c:pt idx="154">
                        <c:v>122.502</c:v>
                      </c:pt>
                      <c:pt idx="155">
                        <c:v>129.1773</c:v>
                      </c:pt>
                      <c:pt idx="156">
                        <c:v>127.649</c:v>
                      </c:pt>
                      <c:pt idx="157">
                        <c:v>127.7274</c:v>
                      </c:pt>
                      <c:pt idx="158">
                        <c:v>125.9662</c:v>
                      </c:pt>
                      <c:pt idx="159">
                        <c:v>128.1746</c:v>
                      </c:pt>
                      <c:pt idx="160">
                        <c:v>125.8282</c:v>
                      </c:pt>
                      <c:pt idx="161">
                        <c:v>133.66550000000001</c:v>
                      </c:pt>
                      <c:pt idx="162">
                        <c:v>128.51750000000001</c:v>
                      </c:pt>
                      <c:pt idx="163">
                        <c:v>130.70429999999999</c:v>
                      </c:pt>
                      <c:pt idx="164">
                        <c:v>131.70840000000001</c:v>
                      </c:pt>
                      <c:pt idx="165">
                        <c:v>128.33459999999999</c:v>
                      </c:pt>
                      <c:pt idx="166">
                        <c:v>131.06290000000001</c:v>
                      </c:pt>
                      <c:pt idx="167">
                        <c:v>129.13650000000001</c:v>
                      </c:pt>
                      <c:pt idx="168">
                        <c:v>131.3845</c:v>
                      </c:pt>
                      <c:pt idx="169">
                        <c:v>126.9825</c:v>
                      </c:pt>
                      <c:pt idx="170">
                        <c:v>130.21119999999999</c:v>
                      </c:pt>
                      <c:pt idx="171">
                        <c:v>126.09610000000001</c:v>
                      </c:pt>
                      <c:pt idx="172">
                        <c:v>127.94070000000001</c:v>
                      </c:pt>
                      <c:pt idx="173">
                        <c:v>131.34200000000001</c:v>
                      </c:pt>
                      <c:pt idx="174">
                        <c:v>130.21789999999999</c:v>
                      </c:pt>
                      <c:pt idx="175">
                        <c:v>132.26179999999999</c:v>
                      </c:pt>
                      <c:pt idx="176">
                        <c:v>132.87450000000001</c:v>
                      </c:pt>
                      <c:pt idx="177">
                        <c:v>129.24619999999999</c:v>
                      </c:pt>
                      <c:pt idx="178">
                        <c:v>129.9222</c:v>
                      </c:pt>
                      <c:pt idx="179">
                        <c:v>132.983</c:v>
                      </c:pt>
                      <c:pt idx="180">
                        <c:v>131.81399999999999</c:v>
                      </c:pt>
                      <c:pt idx="181">
                        <c:v>134.57060000000001</c:v>
                      </c:pt>
                      <c:pt idx="182">
                        <c:v>128.92769999999999</c:v>
                      </c:pt>
                      <c:pt idx="183">
                        <c:v>131.11500000000001</c:v>
                      </c:pt>
                      <c:pt idx="184">
                        <c:v>131.8451</c:v>
                      </c:pt>
                      <c:pt idx="185">
                        <c:v>130.91489999999999</c:v>
                      </c:pt>
                      <c:pt idx="186">
                        <c:v>130.1884</c:v>
                      </c:pt>
                      <c:pt idx="187">
                        <c:v>132.57210000000001</c:v>
                      </c:pt>
                      <c:pt idx="188">
                        <c:v>135.58670000000001</c:v>
                      </c:pt>
                      <c:pt idx="189">
                        <c:v>134.11189999999999</c:v>
                      </c:pt>
                      <c:pt idx="190">
                        <c:v>133.8279</c:v>
                      </c:pt>
                      <c:pt idx="191">
                        <c:v>131.89519999999999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7633-49EF-8913-FD0E84430B56}"/>
                  </c:ext>
                </c:extLst>
              </c15:ser>
            </c15:filteredScatterSeries>
            <c15:filteredScatte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Culture'!$CB$1</c15:sqref>
                        </c15:formulaRef>
                      </c:ext>
                    </c:extLst>
                    <c:strCache>
                      <c:ptCount val="1"/>
                      <c:pt idx="0">
                        <c:v>F11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Culture'!$CB$3:$CB$194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111.9913</c:v>
                      </c:pt>
                      <c:pt idx="1">
                        <c:v>110.3781</c:v>
                      </c:pt>
                      <c:pt idx="2">
                        <c:v>113.8762</c:v>
                      </c:pt>
                      <c:pt idx="3">
                        <c:v>110.1234</c:v>
                      </c:pt>
                      <c:pt idx="4">
                        <c:v>111.38720000000001</c:v>
                      </c:pt>
                      <c:pt idx="5">
                        <c:v>109.32040000000001</c:v>
                      </c:pt>
                      <c:pt idx="6">
                        <c:v>108.99420000000001</c:v>
                      </c:pt>
                      <c:pt idx="7">
                        <c:v>110.91849999999999</c:v>
                      </c:pt>
                      <c:pt idx="8">
                        <c:v>112.57129999999999</c:v>
                      </c:pt>
                      <c:pt idx="9">
                        <c:v>111.73439999999999</c:v>
                      </c:pt>
                      <c:pt idx="10">
                        <c:v>112.8866</c:v>
                      </c:pt>
                      <c:pt idx="11">
                        <c:v>114.11620000000001</c:v>
                      </c:pt>
                      <c:pt idx="12">
                        <c:v>115.9738</c:v>
                      </c:pt>
                      <c:pt idx="13">
                        <c:v>113.61539999999999</c:v>
                      </c:pt>
                      <c:pt idx="14">
                        <c:v>114.13330000000001</c:v>
                      </c:pt>
                      <c:pt idx="15">
                        <c:v>109.7097</c:v>
                      </c:pt>
                      <c:pt idx="16">
                        <c:v>111.71299999999999</c:v>
                      </c:pt>
                      <c:pt idx="17">
                        <c:v>110.499</c:v>
                      </c:pt>
                      <c:pt idx="18">
                        <c:v>114.7039</c:v>
                      </c:pt>
                      <c:pt idx="19">
                        <c:v>113.8312</c:v>
                      </c:pt>
                      <c:pt idx="20">
                        <c:v>113.62649999999999</c:v>
                      </c:pt>
                      <c:pt idx="21">
                        <c:v>119.0274</c:v>
                      </c:pt>
                      <c:pt idx="22">
                        <c:v>117.0528</c:v>
                      </c:pt>
                      <c:pt idx="23">
                        <c:v>123.3203</c:v>
                      </c:pt>
                      <c:pt idx="24">
                        <c:v>117.7482</c:v>
                      </c:pt>
                      <c:pt idx="25">
                        <c:v>122.30880000000001</c:v>
                      </c:pt>
                      <c:pt idx="26">
                        <c:v>123.9098</c:v>
                      </c:pt>
                      <c:pt idx="27">
                        <c:v>125.7152</c:v>
                      </c:pt>
                      <c:pt idx="28">
                        <c:v>121.86</c:v>
                      </c:pt>
                      <c:pt idx="29">
                        <c:v>125.1782</c:v>
                      </c:pt>
                      <c:pt idx="30">
                        <c:v>122.33499999999999</c:v>
                      </c:pt>
                      <c:pt idx="31">
                        <c:v>122.8704</c:v>
                      </c:pt>
                      <c:pt idx="32">
                        <c:v>127.9524</c:v>
                      </c:pt>
                      <c:pt idx="33">
                        <c:v>122.0774</c:v>
                      </c:pt>
                      <c:pt idx="34">
                        <c:v>122.0645</c:v>
                      </c:pt>
                      <c:pt idx="35">
                        <c:v>121.43210000000001</c:v>
                      </c:pt>
                      <c:pt idx="36">
                        <c:v>121.1105</c:v>
                      </c:pt>
                      <c:pt idx="37">
                        <c:v>125.7544</c:v>
                      </c:pt>
                      <c:pt idx="38">
                        <c:v>124.1541</c:v>
                      </c:pt>
                      <c:pt idx="39">
                        <c:v>121.5278</c:v>
                      </c:pt>
                      <c:pt idx="40">
                        <c:v>122.8073</c:v>
                      </c:pt>
                      <c:pt idx="41">
                        <c:v>122.1966</c:v>
                      </c:pt>
                      <c:pt idx="42">
                        <c:v>122.1237</c:v>
                      </c:pt>
                      <c:pt idx="43">
                        <c:v>123.4482</c:v>
                      </c:pt>
                      <c:pt idx="44">
                        <c:v>126.2741</c:v>
                      </c:pt>
                      <c:pt idx="45">
                        <c:v>123.00279999999999</c:v>
                      </c:pt>
                      <c:pt idx="46">
                        <c:v>126.9948</c:v>
                      </c:pt>
                      <c:pt idx="47">
                        <c:v>123.95399999999999</c:v>
                      </c:pt>
                      <c:pt idx="48">
                        <c:v>126.9834</c:v>
                      </c:pt>
                      <c:pt idx="49">
                        <c:v>126.36750000000001</c:v>
                      </c:pt>
                      <c:pt idx="50">
                        <c:v>125.18470000000001</c:v>
                      </c:pt>
                      <c:pt idx="51">
                        <c:v>124.5822</c:v>
                      </c:pt>
                      <c:pt idx="52">
                        <c:v>121.7535</c:v>
                      </c:pt>
                      <c:pt idx="53">
                        <c:v>125.7106</c:v>
                      </c:pt>
                      <c:pt idx="54">
                        <c:v>122.5779</c:v>
                      </c:pt>
                      <c:pt idx="55">
                        <c:v>125.7135</c:v>
                      </c:pt>
                      <c:pt idx="56">
                        <c:v>122.83710000000001</c:v>
                      </c:pt>
                      <c:pt idx="57">
                        <c:v>122.0583</c:v>
                      </c:pt>
                      <c:pt idx="58">
                        <c:v>124.33329999999999</c:v>
                      </c:pt>
                      <c:pt idx="59">
                        <c:v>124.65649999999999</c:v>
                      </c:pt>
                      <c:pt idx="60">
                        <c:v>127.3528</c:v>
                      </c:pt>
                      <c:pt idx="61">
                        <c:v>124.1112</c:v>
                      </c:pt>
                      <c:pt idx="62">
                        <c:v>128.31110000000001</c:v>
                      </c:pt>
                      <c:pt idx="63">
                        <c:v>127.9808</c:v>
                      </c:pt>
                      <c:pt idx="64">
                        <c:v>120.979</c:v>
                      </c:pt>
                      <c:pt idx="65">
                        <c:v>127.7821</c:v>
                      </c:pt>
                      <c:pt idx="66">
                        <c:v>127.7423</c:v>
                      </c:pt>
                      <c:pt idx="67">
                        <c:v>125.5894</c:v>
                      </c:pt>
                      <c:pt idx="68">
                        <c:v>125.65130000000001</c:v>
                      </c:pt>
                      <c:pt idx="69">
                        <c:v>127.6759</c:v>
                      </c:pt>
                      <c:pt idx="70">
                        <c:v>127.32899999999999</c:v>
                      </c:pt>
                      <c:pt idx="71">
                        <c:v>126.9689</c:v>
                      </c:pt>
                      <c:pt idx="72">
                        <c:v>127.616</c:v>
                      </c:pt>
                      <c:pt idx="73">
                        <c:v>125.96259999999999</c:v>
                      </c:pt>
                      <c:pt idx="74">
                        <c:v>126.7487</c:v>
                      </c:pt>
                      <c:pt idx="75">
                        <c:v>125.5548</c:v>
                      </c:pt>
                      <c:pt idx="76">
                        <c:v>128.24459999999999</c:v>
                      </c:pt>
                      <c:pt idx="77">
                        <c:v>129.0625</c:v>
                      </c:pt>
                      <c:pt idx="78">
                        <c:v>125.24120000000001</c:v>
                      </c:pt>
                      <c:pt idx="79">
                        <c:v>124.1758</c:v>
                      </c:pt>
                      <c:pt idx="80">
                        <c:v>124.13500000000001</c:v>
                      </c:pt>
                      <c:pt idx="81">
                        <c:v>121.0778</c:v>
                      </c:pt>
                      <c:pt idx="82">
                        <c:v>125.85809999999999</c:v>
                      </c:pt>
                      <c:pt idx="83">
                        <c:v>125.5883</c:v>
                      </c:pt>
                      <c:pt idx="84">
                        <c:v>129.42660000000001</c:v>
                      </c:pt>
                      <c:pt idx="85">
                        <c:v>131.98150000000001</c:v>
                      </c:pt>
                      <c:pt idx="86">
                        <c:v>132.31180000000001</c:v>
                      </c:pt>
                      <c:pt idx="87">
                        <c:v>132.59119999999999</c:v>
                      </c:pt>
                      <c:pt idx="88">
                        <c:v>138.57560000000001</c:v>
                      </c:pt>
                      <c:pt idx="89">
                        <c:v>139.96420000000001</c:v>
                      </c:pt>
                      <c:pt idx="90">
                        <c:v>137.58029999999999</c:v>
                      </c:pt>
                      <c:pt idx="91">
                        <c:v>144.6046</c:v>
                      </c:pt>
                      <c:pt idx="92">
                        <c:v>149.74209999999999</c:v>
                      </c:pt>
                      <c:pt idx="93">
                        <c:v>145.19059999999999</c:v>
                      </c:pt>
                      <c:pt idx="94">
                        <c:v>149.8134</c:v>
                      </c:pt>
                      <c:pt idx="95">
                        <c:v>146.62289999999999</c:v>
                      </c:pt>
                      <c:pt idx="96">
                        <c:v>144.65530000000001</c:v>
                      </c:pt>
                      <c:pt idx="97">
                        <c:v>145.80070000000001</c:v>
                      </c:pt>
                      <c:pt idx="98">
                        <c:v>147.65209999999999</c:v>
                      </c:pt>
                      <c:pt idx="99">
                        <c:v>149.34059999999999</c:v>
                      </c:pt>
                      <c:pt idx="100">
                        <c:v>148.28870000000001</c:v>
                      </c:pt>
                      <c:pt idx="101">
                        <c:v>148.73240000000001</c:v>
                      </c:pt>
                      <c:pt idx="102">
                        <c:v>151.67169999999999</c:v>
                      </c:pt>
                      <c:pt idx="103">
                        <c:v>149.7337</c:v>
                      </c:pt>
                      <c:pt idx="104">
                        <c:v>150.16839999999999</c:v>
                      </c:pt>
                      <c:pt idx="105">
                        <c:v>150.91249999999999</c:v>
                      </c:pt>
                      <c:pt idx="106">
                        <c:v>148.20769999999999</c:v>
                      </c:pt>
                      <c:pt idx="107">
                        <c:v>148.81389999999999</c:v>
                      </c:pt>
                      <c:pt idx="108">
                        <c:v>148.99850000000001</c:v>
                      </c:pt>
                      <c:pt idx="109">
                        <c:v>154.8723</c:v>
                      </c:pt>
                      <c:pt idx="110">
                        <c:v>155.4205</c:v>
                      </c:pt>
                      <c:pt idx="111">
                        <c:v>151.1703</c:v>
                      </c:pt>
                      <c:pt idx="112">
                        <c:v>150.54089999999999</c:v>
                      </c:pt>
                      <c:pt idx="113">
                        <c:v>149.7466</c:v>
                      </c:pt>
                      <c:pt idx="114">
                        <c:v>155.25479999999999</c:v>
                      </c:pt>
                      <c:pt idx="115">
                        <c:v>152.6772</c:v>
                      </c:pt>
                      <c:pt idx="116">
                        <c:v>156.7467</c:v>
                      </c:pt>
                      <c:pt idx="117">
                        <c:v>148.5316</c:v>
                      </c:pt>
                      <c:pt idx="118">
                        <c:v>153.76060000000001</c:v>
                      </c:pt>
                      <c:pt idx="119">
                        <c:v>154.2499</c:v>
                      </c:pt>
                      <c:pt idx="120">
                        <c:v>157.4025</c:v>
                      </c:pt>
                      <c:pt idx="121">
                        <c:v>157.34389999999999</c:v>
                      </c:pt>
                      <c:pt idx="122">
                        <c:v>154.58279999999999</c:v>
                      </c:pt>
                      <c:pt idx="123">
                        <c:v>156.3415</c:v>
                      </c:pt>
                      <c:pt idx="124">
                        <c:v>155.71969999999999</c:v>
                      </c:pt>
                      <c:pt idx="125">
                        <c:v>152.33160000000001</c:v>
                      </c:pt>
                      <c:pt idx="126">
                        <c:v>151.9196</c:v>
                      </c:pt>
                      <c:pt idx="127">
                        <c:v>153.55009999999999</c:v>
                      </c:pt>
                      <c:pt idx="128">
                        <c:v>151.61269999999999</c:v>
                      </c:pt>
                      <c:pt idx="129">
                        <c:v>155.0033</c:v>
                      </c:pt>
                      <c:pt idx="130">
                        <c:v>154.17609999999999</c:v>
                      </c:pt>
                      <c:pt idx="131">
                        <c:v>155.4117</c:v>
                      </c:pt>
                      <c:pt idx="132">
                        <c:v>151.28200000000001</c:v>
                      </c:pt>
                      <c:pt idx="133">
                        <c:v>153.9385</c:v>
                      </c:pt>
                      <c:pt idx="134">
                        <c:v>153.20480000000001</c:v>
                      </c:pt>
                      <c:pt idx="135">
                        <c:v>155.19139999999999</c:v>
                      </c:pt>
                      <c:pt idx="136">
                        <c:v>156.46729999999999</c:v>
                      </c:pt>
                      <c:pt idx="137">
                        <c:v>156.601</c:v>
                      </c:pt>
                      <c:pt idx="138">
                        <c:v>155.27180000000001</c:v>
                      </c:pt>
                      <c:pt idx="139">
                        <c:v>155.19640000000001</c:v>
                      </c:pt>
                      <c:pt idx="140">
                        <c:v>156.55179999999999</c:v>
                      </c:pt>
                      <c:pt idx="141">
                        <c:v>159.0538</c:v>
                      </c:pt>
                      <c:pt idx="142">
                        <c:v>156.7955</c:v>
                      </c:pt>
                      <c:pt idx="143">
                        <c:v>154.59049999999999</c:v>
                      </c:pt>
                      <c:pt idx="144">
                        <c:v>151.66370000000001</c:v>
                      </c:pt>
                      <c:pt idx="145">
                        <c:v>154.75470000000001</c:v>
                      </c:pt>
                      <c:pt idx="146">
                        <c:v>157.2928</c:v>
                      </c:pt>
                      <c:pt idx="147">
                        <c:v>156.3723</c:v>
                      </c:pt>
                      <c:pt idx="148">
                        <c:v>158.2516</c:v>
                      </c:pt>
                      <c:pt idx="149">
                        <c:v>155.37110000000001</c:v>
                      </c:pt>
                      <c:pt idx="150">
                        <c:v>157.46039999999999</c:v>
                      </c:pt>
                      <c:pt idx="151">
                        <c:v>159.2252</c:v>
                      </c:pt>
                      <c:pt idx="152">
                        <c:v>157.02189999999999</c:v>
                      </c:pt>
                      <c:pt idx="153">
                        <c:v>157.3605</c:v>
                      </c:pt>
                      <c:pt idx="154">
                        <c:v>156.95580000000001</c:v>
                      </c:pt>
                      <c:pt idx="155">
                        <c:v>154.27090000000001</c:v>
                      </c:pt>
                      <c:pt idx="156">
                        <c:v>158.92349999999999</c:v>
                      </c:pt>
                      <c:pt idx="157">
                        <c:v>155.95590000000001</c:v>
                      </c:pt>
                      <c:pt idx="158">
                        <c:v>157.11060000000001</c:v>
                      </c:pt>
                      <c:pt idx="159">
                        <c:v>156.33500000000001</c:v>
                      </c:pt>
                      <c:pt idx="160">
                        <c:v>159.2133</c:v>
                      </c:pt>
                      <c:pt idx="161">
                        <c:v>155.82230000000001</c:v>
                      </c:pt>
                      <c:pt idx="162">
                        <c:v>157.88480000000001</c:v>
                      </c:pt>
                      <c:pt idx="163">
                        <c:v>162.65710000000001</c:v>
                      </c:pt>
                      <c:pt idx="164">
                        <c:v>156.9599</c:v>
                      </c:pt>
                      <c:pt idx="165">
                        <c:v>162.6662</c:v>
                      </c:pt>
                      <c:pt idx="166">
                        <c:v>161.54509999999999</c:v>
                      </c:pt>
                      <c:pt idx="167">
                        <c:v>157.65520000000001</c:v>
                      </c:pt>
                      <c:pt idx="168">
                        <c:v>161.04470000000001</c:v>
                      </c:pt>
                      <c:pt idx="169">
                        <c:v>160.83009999999999</c:v>
                      </c:pt>
                      <c:pt idx="170">
                        <c:v>159.0273</c:v>
                      </c:pt>
                      <c:pt idx="171">
                        <c:v>160.73269999999999</c:v>
                      </c:pt>
                      <c:pt idx="172">
                        <c:v>158.5</c:v>
                      </c:pt>
                      <c:pt idx="173">
                        <c:v>157.86689999999999</c:v>
                      </c:pt>
                      <c:pt idx="174">
                        <c:v>162.90309999999999</c:v>
                      </c:pt>
                      <c:pt idx="175">
                        <c:v>157.86080000000001</c:v>
                      </c:pt>
                      <c:pt idx="176">
                        <c:v>161.8646</c:v>
                      </c:pt>
                      <c:pt idx="177">
                        <c:v>160.74930000000001</c:v>
                      </c:pt>
                      <c:pt idx="178">
                        <c:v>160.56270000000001</c:v>
                      </c:pt>
                      <c:pt idx="179">
                        <c:v>157.07599999999999</c:v>
                      </c:pt>
                      <c:pt idx="180">
                        <c:v>157.46449999999999</c:v>
                      </c:pt>
                      <c:pt idx="181">
                        <c:v>161.3861</c:v>
                      </c:pt>
                      <c:pt idx="182">
                        <c:v>156.8913</c:v>
                      </c:pt>
                      <c:pt idx="183">
                        <c:v>159.40520000000001</c:v>
                      </c:pt>
                      <c:pt idx="184">
                        <c:v>155.94110000000001</c:v>
                      </c:pt>
                      <c:pt idx="185">
                        <c:v>161.4717</c:v>
                      </c:pt>
                      <c:pt idx="186">
                        <c:v>163.67359999999999</c:v>
                      </c:pt>
                      <c:pt idx="187">
                        <c:v>160.81010000000001</c:v>
                      </c:pt>
                      <c:pt idx="188">
                        <c:v>161.95750000000001</c:v>
                      </c:pt>
                      <c:pt idx="189">
                        <c:v>158.2088</c:v>
                      </c:pt>
                      <c:pt idx="190">
                        <c:v>159.01560000000001</c:v>
                      </c:pt>
                      <c:pt idx="191">
                        <c:v>160.36170000000001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7633-49EF-8913-FD0E84430B56}"/>
                  </c:ext>
                </c:extLst>
              </c15:ser>
            </c15:filteredScatterSeries>
          </c:ext>
        </c:extLst>
      </c:scatterChart>
      <c:valAx>
        <c:axId val="1511807135"/>
        <c:scaling>
          <c:orientation val="minMax"/>
          <c:max val="48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5763455"/>
        <c:crosses val="autoZero"/>
        <c:crossBetween val="midCat"/>
        <c:majorUnit val="12"/>
      </c:valAx>
      <c:valAx>
        <c:axId val="1505763455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0713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'PHL-PASA-3_Mixed Culture'!$AD$1</c:f>
              <c:strCache>
                <c:ptCount val="1"/>
                <c:pt idx="0">
                  <c:v>B09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Culture'!$AD$3:$AD$194</c:f>
              <c:numCache>
                <c:formatCode>General</c:formatCode>
                <c:ptCount val="192"/>
                <c:pt idx="0">
                  <c:v>108.4725</c:v>
                </c:pt>
                <c:pt idx="1">
                  <c:v>107.4089</c:v>
                </c:pt>
                <c:pt idx="2">
                  <c:v>107.994</c:v>
                </c:pt>
                <c:pt idx="3">
                  <c:v>109.4426</c:v>
                </c:pt>
                <c:pt idx="4">
                  <c:v>108.636</c:v>
                </c:pt>
                <c:pt idx="5">
                  <c:v>111.0879</c:v>
                </c:pt>
                <c:pt idx="6">
                  <c:v>110.8408</c:v>
                </c:pt>
                <c:pt idx="7">
                  <c:v>108.4725</c:v>
                </c:pt>
                <c:pt idx="8">
                  <c:v>108.09699999999999</c:v>
                </c:pt>
                <c:pt idx="9">
                  <c:v>109.8336</c:v>
                </c:pt>
                <c:pt idx="10">
                  <c:v>115.20780000000001</c:v>
                </c:pt>
                <c:pt idx="11">
                  <c:v>109.91459999999999</c:v>
                </c:pt>
                <c:pt idx="12">
                  <c:v>108.4602</c:v>
                </c:pt>
                <c:pt idx="13">
                  <c:v>111.9024</c:v>
                </c:pt>
                <c:pt idx="14">
                  <c:v>114.34820000000001</c:v>
                </c:pt>
                <c:pt idx="15">
                  <c:v>114.4731</c:v>
                </c:pt>
                <c:pt idx="16">
                  <c:v>121.4355</c:v>
                </c:pt>
                <c:pt idx="17">
                  <c:v>124.5779</c:v>
                </c:pt>
                <c:pt idx="18">
                  <c:v>128.88999999999999</c:v>
                </c:pt>
                <c:pt idx="19">
                  <c:v>134.70310000000001</c:v>
                </c:pt>
                <c:pt idx="20">
                  <c:v>142.14250000000001</c:v>
                </c:pt>
                <c:pt idx="21">
                  <c:v>148.92959999999999</c:v>
                </c:pt>
                <c:pt idx="22">
                  <c:v>152.32499999999999</c:v>
                </c:pt>
                <c:pt idx="23">
                  <c:v>159.4127</c:v>
                </c:pt>
                <c:pt idx="24">
                  <c:v>161.44739999999999</c:v>
                </c:pt>
                <c:pt idx="25">
                  <c:v>165.11330000000001</c:v>
                </c:pt>
                <c:pt idx="26">
                  <c:v>168.27269999999999</c:v>
                </c:pt>
                <c:pt idx="27">
                  <c:v>166.23689999999999</c:v>
                </c:pt>
                <c:pt idx="28">
                  <c:v>170.0301</c:v>
                </c:pt>
                <c:pt idx="29">
                  <c:v>168.69130000000001</c:v>
                </c:pt>
                <c:pt idx="30">
                  <c:v>168.5549</c:v>
                </c:pt>
                <c:pt idx="31">
                  <c:v>170.9169</c:v>
                </c:pt>
                <c:pt idx="32">
                  <c:v>170.97640000000001</c:v>
                </c:pt>
                <c:pt idx="33">
                  <c:v>171.57490000000001</c:v>
                </c:pt>
                <c:pt idx="34">
                  <c:v>168.0171</c:v>
                </c:pt>
                <c:pt idx="35">
                  <c:v>171.82679999999999</c:v>
                </c:pt>
                <c:pt idx="36">
                  <c:v>169.88460000000001</c:v>
                </c:pt>
                <c:pt idx="37">
                  <c:v>165.48570000000001</c:v>
                </c:pt>
                <c:pt idx="38">
                  <c:v>166.9118</c:v>
                </c:pt>
                <c:pt idx="39">
                  <c:v>165.9033</c:v>
                </c:pt>
                <c:pt idx="40">
                  <c:v>168.5549</c:v>
                </c:pt>
                <c:pt idx="41">
                  <c:v>168.6035</c:v>
                </c:pt>
                <c:pt idx="42">
                  <c:v>166.99529999999999</c:v>
                </c:pt>
                <c:pt idx="43">
                  <c:v>170.69730000000001</c:v>
                </c:pt>
                <c:pt idx="44">
                  <c:v>170.43350000000001</c:v>
                </c:pt>
                <c:pt idx="45">
                  <c:v>169.23869999999999</c:v>
                </c:pt>
                <c:pt idx="46">
                  <c:v>169.6824</c:v>
                </c:pt>
                <c:pt idx="47">
                  <c:v>168.82079999999999</c:v>
                </c:pt>
                <c:pt idx="48">
                  <c:v>170.13069999999999</c:v>
                </c:pt>
                <c:pt idx="49">
                  <c:v>168.45349999999999</c:v>
                </c:pt>
                <c:pt idx="50">
                  <c:v>167.14920000000001</c:v>
                </c:pt>
                <c:pt idx="51">
                  <c:v>168.3554</c:v>
                </c:pt>
                <c:pt idx="52">
                  <c:v>164.19290000000001</c:v>
                </c:pt>
                <c:pt idx="53">
                  <c:v>165.7972</c:v>
                </c:pt>
                <c:pt idx="54">
                  <c:v>168.33099999999999</c:v>
                </c:pt>
                <c:pt idx="55">
                  <c:v>168.43049999999999</c:v>
                </c:pt>
                <c:pt idx="56">
                  <c:v>167.72989999999999</c:v>
                </c:pt>
                <c:pt idx="57">
                  <c:v>165.23589999999999</c:v>
                </c:pt>
                <c:pt idx="58">
                  <c:v>168.75790000000001</c:v>
                </c:pt>
                <c:pt idx="59">
                  <c:v>170.3244</c:v>
                </c:pt>
                <c:pt idx="60">
                  <c:v>168.05779999999999</c:v>
                </c:pt>
                <c:pt idx="61">
                  <c:v>168.7458</c:v>
                </c:pt>
                <c:pt idx="62">
                  <c:v>166.0461</c:v>
                </c:pt>
                <c:pt idx="63">
                  <c:v>170.1919</c:v>
                </c:pt>
                <c:pt idx="64">
                  <c:v>166.9247</c:v>
                </c:pt>
                <c:pt idx="65">
                  <c:v>170.58099999999999</c:v>
                </c:pt>
                <c:pt idx="66">
                  <c:v>165.10470000000001</c:v>
                </c:pt>
                <c:pt idx="67">
                  <c:v>166.28909999999999</c:v>
                </c:pt>
                <c:pt idx="68">
                  <c:v>165.57390000000001</c:v>
                </c:pt>
                <c:pt idx="69">
                  <c:v>167.68530000000001</c:v>
                </c:pt>
                <c:pt idx="70">
                  <c:v>168.42699999999999</c:v>
                </c:pt>
                <c:pt idx="71">
                  <c:v>166.1498</c:v>
                </c:pt>
                <c:pt idx="72">
                  <c:v>165.09719999999999</c:v>
                </c:pt>
                <c:pt idx="73">
                  <c:v>167.3279</c:v>
                </c:pt>
                <c:pt idx="74">
                  <c:v>169.2227</c:v>
                </c:pt>
                <c:pt idx="75">
                  <c:v>166.03809999999999</c:v>
                </c:pt>
                <c:pt idx="76">
                  <c:v>168.86969999999999</c:v>
                </c:pt>
                <c:pt idx="77">
                  <c:v>166.19290000000001</c:v>
                </c:pt>
                <c:pt idx="78">
                  <c:v>167.52959999999999</c:v>
                </c:pt>
                <c:pt idx="79">
                  <c:v>169.82140000000001</c:v>
                </c:pt>
                <c:pt idx="80">
                  <c:v>169.03190000000001</c:v>
                </c:pt>
                <c:pt idx="81">
                  <c:v>169.17429999999999</c:v>
                </c:pt>
                <c:pt idx="82">
                  <c:v>170.95089999999999</c:v>
                </c:pt>
                <c:pt idx="83">
                  <c:v>169.17080000000001</c:v>
                </c:pt>
                <c:pt idx="84">
                  <c:v>170.8203</c:v>
                </c:pt>
                <c:pt idx="85">
                  <c:v>172.4443</c:v>
                </c:pt>
                <c:pt idx="86">
                  <c:v>175.8449</c:v>
                </c:pt>
                <c:pt idx="87">
                  <c:v>174.09119999999999</c:v>
                </c:pt>
                <c:pt idx="88">
                  <c:v>174.2816</c:v>
                </c:pt>
                <c:pt idx="89">
                  <c:v>175.54329999999999</c:v>
                </c:pt>
                <c:pt idx="90">
                  <c:v>177.87729999999999</c:v>
                </c:pt>
                <c:pt idx="91">
                  <c:v>178.69980000000001</c:v>
                </c:pt>
                <c:pt idx="92">
                  <c:v>183.3185</c:v>
                </c:pt>
                <c:pt idx="93">
                  <c:v>183.4864</c:v>
                </c:pt>
                <c:pt idx="94">
                  <c:v>187.75059999999999</c:v>
                </c:pt>
                <c:pt idx="95">
                  <c:v>189.6309</c:v>
                </c:pt>
                <c:pt idx="96">
                  <c:v>193.71260000000001</c:v>
                </c:pt>
                <c:pt idx="97">
                  <c:v>195.203</c:v>
                </c:pt>
                <c:pt idx="98">
                  <c:v>198.7304</c:v>
                </c:pt>
                <c:pt idx="99">
                  <c:v>196.55770000000001</c:v>
                </c:pt>
                <c:pt idx="100">
                  <c:v>201.49680000000001</c:v>
                </c:pt>
                <c:pt idx="101">
                  <c:v>203.48670000000001</c:v>
                </c:pt>
                <c:pt idx="102">
                  <c:v>202.64570000000001</c:v>
                </c:pt>
                <c:pt idx="103">
                  <c:v>203.41589999999999</c:v>
                </c:pt>
                <c:pt idx="104">
                  <c:v>203.1463</c:v>
                </c:pt>
                <c:pt idx="105">
                  <c:v>202.81049999999999</c:v>
                </c:pt>
                <c:pt idx="106">
                  <c:v>205.9787</c:v>
                </c:pt>
                <c:pt idx="107">
                  <c:v>206.64089999999999</c:v>
                </c:pt>
                <c:pt idx="108">
                  <c:v>204.16470000000001</c:v>
                </c:pt>
                <c:pt idx="109">
                  <c:v>206.90260000000001</c:v>
                </c:pt>
                <c:pt idx="110">
                  <c:v>208.69909999999999</c:v>
                </c:pt>
                <c:pt idx="111">
                  <c:v>208.0463</c:v>
                </c:pt>
                <c:pt idx="112">
                  <c:v>209.13460000000001</c:v>
                </c:pt>
                <c:pt idx="113">
                  <c:v>210.905</c:v>
                </c:pt>
                <c:pt idx="114">
                  <c:v>208.1037</c:v>
                </c:pt>
                <c:pt idx="115">
                  <c:v>211.48580000000001</c:v>
                </c:pt>
                <c:pt idx="116">
                  <c:v>210.17099999999999</c:v>
                </c:pt>
                <c:pt idx="117">
                  <c:v>211.70310000000001</c:v>
                </c:pt>
                <c:pt idx="118">
                  <c:v>209.7106</c:v>
                </c:pt>
                <c:pt idx="119">
                  <c:v>216.71440000000001</c:v>
                </c:pt>
                <c:pt idx="120">
                  <c:v>213.0206</c:v>
                </c:pt>
                <c:pt idx="121">
                  <c:v>213.12119999999999</c:v>
                </c:pt>
                <c:pt idx="122">
                  <c:v>217.7954</c:v>
                </c:pt>
                <c:pt idx="123">
                  <c:v>213.6097</c:v>
                </c:pt>
                <c:pt idx="124">
                  <c:v>216.09010000000001</c:v>
                </c:pt>
                <c:pt idx="125">
                  <c:v>213.8366</c:v>
                </c:pt>
                <c:pt idx="126">
                  <c:v>216.19290000000001</c:v>
                </c:pt>
                <c:pt idx="127">
                  <c:v>214.41480000000001</c:v>
                </c:pt>
                <c:pt idx="128">
                  <c:v>212.88829999999999</c:v>
                </c:pt>
                <c:pt idx="129">
                  <c:v>215.071</c:v>
                </c:pt>
                <c:pt idx="130">
                  <c:v>223.14269999999999</c:v>
                </c:pt>
                <c:pt idx="131">
                  <c:v>217.4581</c:v>
                </c:pt>
                <c:pt idx="132">
                  <c:v>217.7979</c:v>
                </c:pt>
                <c:pt idx="133">
                  <c:v>216.18530000000001</c:v>
                </c:pt>
                <c:pt idx="134">
                  <c:v>218.096</c:v>
                </c:pt>
                <c:pt idx="135">
                  <c:v>218.61529999999999</c:v>
                </c:pt>
                <c:pt idx="136">
                  <c:v>218.41149999999999</c:v>
                </c:pt>
                <c:pt idx="137">
                  <c:v>220.3441</c:v>
                </c:pt>
                <c:pt idx="138">
                  <c:v>219.71340000000001</c:v>
                </c:pt>
                <c:pt idx="139">
                  <c:v>219.72800000000001</c:v>
                </c:pt>
                <c:pt idx="140">
                  <c:v>222.18819999999999</c:v>
                </c:pt>
                <c:pt idx="141">
                  <c:v>220.39510000000001</c:v>
                </c:pt>
                <c:pt idx="142">
                  <c:v>219.99950000000001</c:v>
                </c:pt>
                <c:pt idx="143">
                  <c:v>222.59970000000001</c:v>
                </c:pt>
                <c:pt idx="144">
                  <c:v>220.50970000000001</c:v>
                </c:pt>
                <c:pt idx="145">
                  <c:v>220.7852</c:v>
                </c:pt>
                <c:pt idx="146">
                  <c:v>218.88720000000001</c:v>
                </c:pt>
                <c:pt idx="147">
                  <c:v>221.571</c:v>
                </c:pt>
                <c:pt idx="148">
                  <c:v>219.4332</c:v>
                </c:pt>
                <c:pt idx="149">
                  <c:v>218.5762</c:v>
                </c:pt>
                <c:pt idx="150">
                  <c:v>218.38460000000001</c:v>
                </c:pt>
                <c:pt idx="151">
                  <c:v>220.428</c:v>
                </c:pt>
                <c:pt idx="152">
                  <c:v>223.34469999999999</c:v>
                </c:pt>
                <c:pt idx="153">
                  <c:v>221.46170000000001</c:v>
                </c:pt>
                <c:pt idx="154">
                  <c:v>222.73750000000001</c:v>
                </c:pt>
                <c:pt idx="155">
                  <c:v>221.41820000000001</c:v>
                </c:pt>
                <c:pt idx="156">
                  <c:v>221.99250000000001</c:v>
                </c:pt>
                <c:pt idx="157">
                  <c:v>220.67830000000001</c:v>
                </c:pt>
                <c:pt idx="158">
                  <c:v>217.33760000000001</c:v>
                </c:pt>
                <c:pt idx="159">
                  <c:v>223.2655</c:v>
                </c:pt>
                <c:pt idx="160">
                  <c:v>219.6789</c:v>
                </c:pt>
                <c:pt idx="161">
                  <c:v>219.64429999999999</c:v>
                </c:pt>
                <c:pt idx="162">
                  <c:v>220.3843</c:v>
                </c:pt>
                <c:pt idx="163">
                  <c:v>222.61189999999999</c:v>
                </c:pt>
                <c:pt idx="164">
                  <c:v>222.33320000000001</c:v>
                </c:pt>
                <c:pt idx="165">
                  <c:v>220.63130000000001</c:v>
                </c:pt>
                <c:pt idx="166">
                  <c:v>223.2672</c:v>
                </c:pt>
                <c:pt idx="167">
                  <c:v>218.96080000000001</c:v>
                </c:pt>
                <c:pt idx="168">
                  <c:v>221.2687</c:v>
                </c:pt>
                <c:pt idx="169">
                  <c:v>221.64490000000001</c:v>
                </c:pt>
                <c:pt idx="170">
                  <c:v>221.36859999999999</c:v>
                </c:pt>
                <c:pt idx="171">
                  <c:v>220.0874</c:v>
                </c:pt>
                <c:pt idx="172">
                  <c:v>221.54220000000001</c:v>
                </c:pt>
                <c:pt idx="173">
                  <c:v>221.26779999999999</c:v>
                </c:pt>
                <c:pt idx="174">
                  <c:v>219.9599</c:v>
                </c:pt>
                <c:pt idx="175">
                  <c:v>219.50579999999999</c:v>
                </c:pt>
                <c:pt idx="176">
                  <c:v>220.0746</c:v>
                </c:pt>
                <c:pt idx="177">
                  <c:v>216.91589999999999</c:v>
                </c:pt>
                <c:pt idx="178">
                  <c:v>220.6138</c:v>
                </c:pt>
                <c:pt idx="179">
                  <c:v>218.81870000000001</c:v>
                </c:pt>
                <c:pt idx="180">
                  <c:v>222.297</c:v>
                </c:pt>
                <c:pt idx="181">
                  <c:v>220.4502</c:v>
                </c:pt>
                <c:pt idx="182">
                  <c:v>221.85419999999999</c:v>
                </c:pt>
                <c:pt idx="183">
                  <c:v>220.13</c:v>
                </c:pt>
                <c:pt idx="184">
                  <c:v>221.3725</c:v>
                </c:pt>
                <c:pt idx="185">
                  <c:v>223.0814</c:v>
                </c:pt>
                <c:pt idx="186">
                  <c:v>218.3125</c:v>
                </c:pt>
                <c:pt idx="187">
                  <c:v>221.96360000000001</c:v>
                </c:pt>
                <c:pt idx="188">
                  <c:v>218.16460000000001</c:v>
                </c:pt>
                <c:pt idx="189">
                  <c:v>223.0651</c:v>
                </c:pt>
                <c:pt idx="190">
                  <c:v>223.578</c:v>
                </c:pt>
                <c:pt idx="191">
                  <c:v>223.64019999999999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7A-463F-B635-0168EC235A6E}"/>
            </c:ext>
          </c:extLst>
        </c:ser>
        <c:ser>
          <c:idx val="1"/>
          <c:order val="1"/>
          <c:tx>
            <c:strRef>
              <c:f>'PHL-PASA-3_Mixed Culture'!$AE$1</c:f>
              <c:strCache>
                <c:ptCount val="1"/>
                <c:pt idx="0">
                  <c:v>B10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Culture'!$AE$3:$AE$194</c:f>
              <c:numCache>
                <c:formatCode>General</c:formatCode>
                <c:ptCount val="192"/>
                <c:pt idx="0">
                  <c:v>106.9945</c:v>
                </c:pt>
                <c:pt idx="1">
                  <c:v>110.2591</c:v>
                </c:pt>
                <c:pt idx="2">
                  <c:v>111.5363</c:v>
                </c:pt>
                <c:pt idx="3">
                  <c:v>109.3314</c:v>
                </c:pt>
                <c:pt idx="4">
                  <c:v>112.8698</c:v>
                </c:pt>
                <c:pt idx="5">
                  <c:v>112.93859999999999</c:v>
                </c:pt>
                <c:pt idx="6">
                  <c:v>107.41030000000001</c:v>
                </c:pt>
                <c:pt idx="7">
                  <c:v>108.3524</c:v>
                </c:pt>
                <c:pt idx="8">
                  <c:v>107.38549999999999</c:v>
                </c:pt>
                <c:pt idx="9">
                  <c:v>111.5885</c:v>
                </c:pt>
                <c:pt idx="10">
                  <c:v>111.5868</c:v>
                </c:pt>
                <c:pt idx="11">
                  <c:v>112.7907</c:v>
                </c:pt>
                <c:pt idx="12">
                  <c:v>112.5382</c:v>
                </c:pt>
                <c:pt idx="13">
                  <c:v>113.1377</c:v>
                </c:pt>
                <c:pt idx="14">
                  <c:v>112.7182</c:v>
                </c:pt>
                <c:pt idx="15">
                  <c:v>115.4258</c:v>
                </c:pt>
                <c:pt idx="16">
                  <c:v>119.0239</c:v>
                </c:pt>
                <c:pt idx="17">
                  <c:v>121.8668</c:v>
                </c:pt>
                <c:pt idx="18">
                  <c:v>127.6968</c:v>
                </c:pt>
                <c:pt idx="19">
                  <c:v>132.81569999999999</c:v>
                </c:pt>
                <c:pt idx="20">
                  <c:v>137.14580000000001</c:v>
                </c:pt>
                <c:pt idx="21">
                  <c:v>146.29419999999999</c:v>
                </c:pt>
                <c:pt idx="22">
                  <c:v>150.7586</c:v>
                </c:pt>
                <c:pt idx="23">
                  <c:v>157.0291</c:v>
                </c:pt>
                <c:pt idx="24">
                  <c:v>160.96619999999999</c:v>
                </c:pt>
                <c:pt idx="25">
                  <c:v>164.8253</c:v>
                </c:pt>
                <c:pt idx="26">
                  <c:v>165.67949999999999</c:v>
                </c:pt>
                <c:pt idx="27">
                  <c:v>166.8312</c:v>
                </c:pt>
                <c:pt idx="28">
                  <c:v>167.64920000000001</c:v>
                </c:pt>
                <c:pt idx="29">
                  <c:v>169.09270000000001</c:v>
                </c:pt>
                <c:pt idx="30">
                  <c:v>166.0754</c:v>
                </c:pt>
                <c:pt idx="31">
                  <c:v>168.12639999999999</c:v>
                </c:pt>
                <c:pt idx="32">
                  <c:v>169.0059</c:v>
                </c:pt>
                <c:pt idx="33">
                  <c:v>166.13300000000001</c:v>
                </c:pt>
                <c:pt idx="34">
                  <c:v>167.43450000000001</c:v>
                </c:pt>
                <c:pt idx="35">
                  <c:v>166.79069999999999</c:v>
                </c:pt>
                <c:pt idx="36">
                  <c:v>167.8897</c:v>
                </c:pt>
                <c:pt idx="37">
                  <c:v>165.35210000000001</c:v>
                </c:pt>
                <c:pt idx="38">
                  <c:v>164.56280000000001</c:v>
                </c:pt>
                <c:pt idx="39">
                  <c:v>167.95339999999999</c:v>
                </c:pt>
                <c:pt idx="40">
                  <c:v>165.18610000000001</c:v>
                </c:pt>
                <c:pt idx="41">
                  <c:v>162.28149999999999</c:v>
                </c:pt>
                <c:pt idx="42">
                  <c:v>163.55099999999999</c:v>
                </c:pt>
                <c:pt idx="43">
                  <c:v>167.99690000000001</c:v>
                </c:pt>
                <c:pt idx="44">
                  <c:v>166.15620000000001</c:v>
                </c:pt>
                <c:pt idx="45">
                  <c:v>166.86940000000001</c:v>
                </c:pt>
                <c:pt idx="46">
                  <c:v>164.4873</c:v>
                </c:pt>
                <c:pt idx="47">
                  <c:v>165.31950000000001</c:v>
                </c:pt>
                <c:pt idx="48">
                  <c:v>164.0599</c:v>
                </c:pt>
                <c:pt idx="49">
                  <c:v>166.006</c:v>
                </c:pt>
                <c:pt idx="50">
                  <c:v>168.6798</c:v>
                </c:pt>
                <c:pt idx="51">
                  <c:v>162.83850000000001</c:v>
                </c:pt>
                <c:pt idx="52">
                  <c:v>166.8004</c:v>
                </c:pt>
                <c:pt idx="53">
                  <c:v>164.58369999999999</c:v>
                </c:pt>
                <c:pt idx="54">
                  <c:v>165.05770000000001</c:v>
                </c:pt>
                <c:pt idx="55">
                  <c:v>165.59469999999999</c:v>
                </c:pt>
                <c:pt idx="56">
                  <c:v>166.70599999999999</c:v>
                </c:pt>
                <c:pt idx="57">
                  <c:v>163.72540000000001</c:v>
                </c:pt>
                <c:pt idx="58">
                  <c:v>166.3811</c:v>
                </c:pt>
                <c:pt idx="59">
                  <c:v>165.32159999999999</c:v>
                </c:pt>
                <c:pt idx="60">
                  <c:v>164.27449999999999</c:v>
                </c:pt>
                <c:pt idx="61">
                  <c:v>162.327</c:v>
                </c:pt>
                <c:pt idx="62">
                  <c:v>163.28469999999999</c:v>
                </c:pt>
                <c:pt idx="63">
                  <c:v>163.30789999999999</c:v>
                </c:pt>
                <c:pt idx="64">
                  <c:v>166.94460000000001</c:v>
                </c:pt>
                <c:pt idx="65">
                  <c:v>163.74639999999999</c:v>
                </c:pt>
                <c:pt idx="66">
                  <c:v>161.95490000000001</c:v>
                </c:pt>
                <c:pt idx="67">
                  <c:v>161.34469999999999</c:v>
                </c:pt>
                <c:pt idx="68">
                  <c:v>163.6241</c:v>
                </c:pt>
                <c:pt idx="69">
                  <c:v>161.9572</c:v>
                </c:pt>
                <c:pt idx="70">
                  <c:v>164.98410000000001</c:v>
                </c:pt>
                <c:pt idx="71">
                  <c:v>164.84700000000001</c:v>
                </c:pt>
                <c:pt idx="72">
                  <c:v>164.29490000000001</c:v>
                </c:pt>
                <c:pt idx="73">
                  <c:v>167.99369999999999</c:v>
                </c:pt>
                <c:pt idx="74">
                  <c:v>164.5412</c:v>
                </c:pt>
                <c:pt idx="75">
                  <c:v>163.81120000000001</c:v>
                </c:pt>
                <c:pt idx="76">
                  <c:v>162.57749999999999</c:v>
                </c:pt>
                <c:pt idx="77">
                  <c:v>163.30279999999999</c:v>
                </c:pt>
                <c:pt idx="78">
                  <c:v>165.0625</c:v>
                </c:pt>
                <c:pt idx="79">
                  <c:v>163.75919999999999</c:v>
                </c:pt>
                <c:pt idx="80">
                  <c:v>163.5633</c:v>
                </c:pt>
                <c:pt idx="81">
                  <c:v>164.45439999999999</c:v>
                </c:pt>
                <c:pt idx="82">
                  <c:v>164.61369999999999</c:v>
                </c:pt>
                <c:pt idx="83">
                  <c:v>164.03700000000001</c:v>
                </c:pt>
                <c:pt idx="84">
                  <c:v>164.58590000000001</c:v>
                </c:pt>
                <c:pt idx="85">
                  <c:v>165.81389999999999</c:v>
                </c:pt>
                <c:pt idx="86">
                  <c:v>166.79519999999999</c:v>
                </c:pt>
                <c:pt idx="87">
                  <c:v>163.90629999999999</c:v>
                </c:pt>
                <c:pt idx="88">
                  <c:v>166.376</c:v>
                </c:pt>
                <c:pt idx="89">
                  <c:v>162.65520000000001</c:v>
                </c:pt>
                <c:pt idx="90">
                  <c:v>165.90180000000001</c:v>
                </c:pt>
                <c:pt idx="91">
                  <c:v>165.70750000000001</c:v>
                </c:pt>
                <c:pt idx="92">
                  <c:v>162.9161</c:v>
                </c:pt>
                <c:pt idx="93">
                  <c:v>164.5121</c:v>
                </c:pt>
                <c:pt idx="94">
                  <c:v>168.27189999999999</c:v>
                </c:pt>
                <c:pt idx="95">
                  <c:v>166.91300000000001</c:v>
                </c:pt>
                <c:pt idx="96">
                  <c:v>167.38470000000001</c:v>
                </c:pt>
                <c:pt idx="97">
                  <c:v>166.74260000000001</c:v>
                </c:pt>
                <c:pt idx="98">
                  <c:v>169.16329999999999</c:v>
                </c:pt>
                <c:pt idx="99">
                  <c:v>170.5181</c:v>
                </c:pt>
                <c:pt idx="100">
                  <c:v>168.2774</c:v>
                </c:pt>
                <c:pt idx="101">
                  <c:v>174.24100000000001</c:v>
                </c:pt>
                <c:pt idx="102">
                  <c:v>174.12620000000001</c:v>
                </c:pt>
                <c:pt idx="103">
                  <c:v>174.33609999999999</c:v>
                </c:pt>
                <c:pt idx="104">
                  <c:v>178.6182</c:v>
                </c:pt>
                <c:pt idx="105">
                  <c:v>179.48140000000001</c:v>
                </c:pt>
                <c:pt idx="106">
                  <c:v>184.67439999999999</c:v>
                </c:pt>
                <c:pt idx="107">
                  <c:v>184.4256</c:v>
                </c:pt>
                <c:pt idx="108">
                  <c:v>186.25810000000001</c:v>
                </c:pt>
                <c:pt idx="109">
                  <c:v>189.36709999999999</c:v>
                </c:pt>
                <c:pt idx="110">
                  <c:v>189.6936</c:v>
                </c:pt>
                <c:pt idx="111">
                  <c:v>189.5488</c:v>
                </c:pt>
                <c:pt idx="112">
                  <c:v>191.87889999999999</c:v>
                </c:pt>
                <c:pt idx="113">
                  <c:v>193.38390000000001</c:v>
                </c:pt>
                <c:pt idx="114">
                  <c:v>194.00960000000001</c:v>
                </c:pt>
                <c:pt idx="115">
                  <c:v>199.32660000000001</c:v>
                </c:pt>
                <c:pt idx="116">
                  <c:v>197.3545</c:v>
                </c:pt>
                <c:pt idx="117">
                  <c:v>195.01929999999999</c:v>
                </c:pt>
                <c:pt idx="118">
                  <c:v>197.5249</c:v>
                </c:pt>
                <c:pt idx="119">
                  <c:v>199.52510000000001</c:v>
                </c:pt>
                <c:pt idx="120">
                  <c:v>202.8229</c:v>
                </c:pt>
                <c:pt idx="121">
                  <c:v>198.5924</c:v>
                </c:pt>
                <c:pt idx="122">
                  <c:v>203.7021</c:v>
                </c:pt>
                <c:pt idx="123">
                  <c:v>203.25659999999999</c:v>
                </c:pt>
                <c:pt idx="124">
                  <c:v>203.9692</c:v>
                </c:pt>
                <c:pt idx="125">
                  <c:v>205.50829999999999</c:v>
                </c:pt>
                <c:pt idx="126">
                  <c:v>205.40270000000001</c:v>
                </c:pt>
                <c:pt idx="127">
                  <c:v>202.9171</c:v>
                </c:pt>
                <c:pt idx="128">
                  <c:v>203.71549999999999</c:v>
                </c:pt>
                <c:pt idx="129">
                  <c:v>206.06110000000001</c:v>
                </c:pt>
                <c:pt idx="130">
                  <c:v>207.69110000000001</c:v>
                </c:pt>
                <c:pt idx="131">
                  <c:v>206.19460000000001</c:v>
                </c:pt>
                <c:pt idx="132">
                  <c:v>208.57069999999999</c:v>
                </c:pt>
                <c:pt idx="133">
                  <c:v>207.4187</c:v>
                </c:pt>
                <c:pt idx="134">
                  <c:v>209.58260000000001</c:v>
                </c:pt>
                <c:pt idx="135">
                  <c:v>209.42660000000001</c:v>
                </c:pt>
                <c:pt idx="136">
                  <c:v>207.65799999999999</c:v>
                </c:pt>
                <c:pt idx="137">
                  <c:v>209.6694</c:v>
                </c:pt>
                <c:pt idx="138">
                  <c:v>212.2097</c:v>
                </c:pt>
                <c:pt idx="139">
                  <c:v>208.46029999999999</c:v>
                </c:pt>
                <c:pt idx="140">
                  <c:v>210.49760000000001</c:v>
                </c:pt>
                <c:pt idx="141">
                  <c:v>212.8631</c:v>
                </c:pt>
                <c:pt idx="142">
                  <c:v>211.3708</c:v>
                </c:pt>
                <c:pt idx="143">
                  <c:v>212.8176</c:v>
                </c:pt>
                <c:pt idx="144">
                  <c:v>212.57669999999999</c:v>
                </c:pt>
                <c:pt idx="145">
                  <c:v>212.0626</c:v>
                </c:pt>
                <c:pt idx="146">
                  <c:v>212.33590000000001</c:v>
                </c:pt>
                <c:pt idx="147">
                  <c:v>211.9631</c:v>
                </c:pt>
                <c:pt idx="148">
                  <c:v>211.7817</c:v>
                </c:pt>
                <c:pt idx="149">
                  <c:v>213.63229999999999</c:v>
                </c:pt>
                <c:pt idx="150">
                  <c:v>212.6857</c:v>
                </c:pt>
                <c:pt idx="151">
                  <c:v>211.90559999999999</c:v>
                </c:pt>
                <c:pt idx="152">
                  <c:v>214.2236</c:v>
                </c:pt>
                <c:pt idx="153">
                  <c:v>214.12899999999999</c:v>
                </c:pt>
                <c:pt idx="154">
                  <c:v>215.10159999999999</c:v>
                </c:pt>
                <c:pt idx="155">
                  <c:v>209.51679999999999</c:v>
                </c:pt>
                <c:pt idx="156">
                  <c:v>208.05709999999999</c:v>
                </c:pt>
                <c:pt idx="157">
                  <c:v>213.3383</c:v>
                </c:pt>
                <c:pt idx="158">
                  <c:v>212.5968</c:v>
                </c:pt>
                <c:pt idx="159">
                  <c:v>212.01050000000001</c:v>
                </c:pt>
                <c:pt idx="160">
                  <c:v>210.87370000000001</c:v>
                </c:pt>
                <c:pt idx="161">
                  <c:v>211.95070000000001</c:v>
                </c:pt>
                <c:pt idx="162">
                  <c:v>210.9813</c:v>
                </c:pt>
                <c:pt idx="163">
                  <c:v>208.86189999999999</c:v>
                </c:pt>
                <c:pt idx="164">
                  <c:v>211.95660000000001</c:v>
                </c:pt>
                <c:pt idx="165">
                  <c:v>212.48779999999999</c:v>
                </c:pt>
                <c:pt idx="166">
                  <c:v>212.4162</c:v>
                </c:pt>
                <c:pt idx="167">
                  <c:v>213.56829999999999</c:v>
                </c:pt>
                <c:pt idx="168">
                  <c:v>214.9161</c:v>
                </c:pt>
                <c:pt idx="169">
                  <c:v>210.32839999999999</c:v>
                </c:pt>
                <c:pt idx="170">
                  <c:v>210.73009999999999</c:v>
                </c:pt>
                <c:pt idx="171">
                  <c:v>213.60040000000001</c:v>
                </c:pt>
                <c:pt idx="172">
                  <c:v>211.3416</c:v>
                </c:pt>
                <c:pt idx="173">
                  <c:v>213.6456</c:v>
                </c:pt>
                <c:pt idx="174">
                  <c:v>211.68639999999999</c:v>
                </c:pt>
                <c:pt idx="175">
                  <c:v>213.23519999999999</c:v>
                </c:pt>
                <c:pt idx="176">
                  <c:v>213.12440000000001</c:v>
                </c:pt>
                <c:pt idx="177">
                  <c:v>212.9211</c:v>
                </c:pt>
                <c:pt idx="178">
                  <c:v>206.54349999999999</c:v>
                </c:pt>
                <c:pt idx="179">
                  <c:v>211.23179999999999</c:v>
                </c:pt>
                <c:pt idx="180">
                  <c:v>210.96430000000001</c:v>
                </c:pt>
                <c:pt idx="181">
                  <c:v>210.9888</c:v>
                </c:pt>
                <c:pt idx="182">
                  <c:v>213.679</c:v>
                </c:pt>
                <c:pt idx="183">
                  <c:v>210.76560000000001</c:v>
                </c:pt>
                <c:pt idx="184">
                  <c:v>214.38919999999999</c:v>
                </c:pt>
                <c:pt idx="185">
                  <c:v>212.49440000000001</c:v>
                </c:pt>
                <c:pt idx="186">
                  <c:v>210.8382</c:v>
                </c:pt>
                <c:pt idx="187">
                  <c:v>212.1138</c:v>
                </c:pt>
                <c:pt idx="188">
                  <c:v>213.16630000000001</c:v>
                </c:pt>
                <c:pt idx="189">
                  <c:v>213.0016</c:v>
                </c:pt>
                <c:pt idx="190">
                  <c:v>214.14449999999999</c:v>
                </c:pt>
                <c:pt idx="191">
                  <c:v>211.7698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C7A-463F-B635-0168EC235A6E}"/>
            </c:ext>
          </c:extLst>
        </c:ser>
        <c:ser>
          <c:idx val="2"/>
          <c:order val="2"/>
          <c:tx>
            <c:strRef>
              <c:f>'PHL-PASA-3_Mixed Culture'!$AF$1</c:f>
              <c:strCache>
                <c:ptCount val="1"/>
                <c:pt idx="0">
                  <c:v>B11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Culture'!$AF$3:$AF$194</c:f>
              <c:numCache>
                <c:formatCode>General</c:formatCode>
                <c:ptCount val="192"/>
                <c:pt idx="0">
                  <c:v>110.5478</c:v>
                </c:pt>
                <c:pt idx="1">
                  <c:v>107.8969</c:v>
                </c:pt>
                <c:pt idx="2">
                  <c:v>112.2852</c:v>
                </c:pt>
                <c:pt idx="3">
                  <c:v>110.4029</c:v>
                </c:pt>
                <c:pt idx="4">
                  <c:v>115.38209999999999</c:v>
                </c:pt>
                <c:pt idx="5">
                  <c:v>113.9918</c:v>
                </c:pt>
                <c:pt idx="6">
                  <c:v>111.4988</c:v>
                </c:pt>
                <c:pt idx="7">
                  <c:v>115.25539999999999</c:v>
                </c:pt>
                <c:pt idx="8">
                  <c:v>111.9204</c:v>
                </c:pt>
                <c:pt idx="9">
                  <c:v>113.55549999999999</c:v>
                </c:pt>
                <c:pt idx="10">
                  <c:v>112.7051</c:v>
                </c:pt>
                <c:pt idx="11">
                  <c:v>113.0913</c:v>
                </c:pt>
                <c:pt idx="12">
                  <c:v>108.79040000000001</c:v>
                </c:pt>
                <c:pt idx="13">
                  <c:v>113.1126</c:v>
                </c:pt>
                <c:pt idx="14">
                  <c:v>116.6793</c:v>
                </c:pt>
                <c:pt idx="15">
                  <c:v>114.13339999999999</c:v>
                </c:pt>
                <c:pt idx="16">
                  <c:v>116.62430000000001</c:v>
                </c:pt>
                <c:pt idx="17">
                  <c:v>119.0573</c:v>
                </c:pt>
                <c:pt idx="18">
                  <c:v>126.95229999999999</c:v>
                </c:pt>
                <c:pt idx="19">
                  <c:v>126.9984</c:v>
                </c:pt>
                <c:pt idx="20">
                  <c:v>137.69880000000001</c:v>
                </c:pt>
                <c:pt idx="21">
                  <c:v>139.93620000000001</c:v>
                </c:pt>
                <c:pt idx="22">
                  <c:v>146.82339999999999</c:v>
                </c:pt>
                <c:pt idx="23">
                  <c:v>151.22579999999999</c:v>
                </c:pt>
                <c:pt idx="24">
                  <c:v>157.06890000000001</c:v>
                </c:pt>
                <c:pt idx="25">
                  <c:v>155.9299</c:v>
                </c:pt>
                <c:pt idx="26">
                  <c:v>158.6086</c:v>
                </c:pt>
                <c:pt idx="27">
                  <c:v>160.25649999999999</c:v>
                </c:pt>
                <c:pt idx="28">
                  <c:v>160.8322</c:v>
                </c:pt>
                <c:pt idx="29">
                  <c:v>164</c:v>
                </c:pt>
                <c:pt idx="30">
                  <c:v>164.6514</c:v>
                </c:pt>
                <c:pt idx="31">
                  <c:v>163.08080000000001</c:v>
                </c:pt>
                <c:pt idx="32">
                  <c:v>160.99809999999999</c:v>
                </c:pt>
                <c:pt idx="33">
                  <c:v>165.31399999999999</c:v>
                </c:pt>
                <c:pt idx="34">
                  <c:v>163.0616</c:v>
                </c:pt>
                <c:pt idx="35">
                  <c:v>161.63849999999999</c:v>
                </c:pt>
                <c:pt idx="36">
                  <c:v>160.18350000000001</c:v>
                </c:pt>
                <c:pt idx="37">
                  <c:v>162.4547</c:v>
                </c:pt>
                <c:pt idx="38">
                  <c:v>160.35329999999999</c:v>
                </c:pt>
                <c:pt idx="39">
                  <c:v>162.86089999999999</c:v>
                </c:pt>
                <c:pt idx="40">
                  <c:v>163.4838</c:v>
                </c:pt>
                <c:pt idx="41">
                  <c:v>157.74549999999999</c:v>
                </c:pt>
                <c:pt idx="42">
                  <c:v>158.6919</c:v>
                </c:pt>
                <c:pt idx="43">
                  <c:v>160.62459999999999</c:v>
                </c:pt>
                <c:pt idx="44">
                  <c:v>160.94810000000001</c:v>
                </c:pt>
                <c:pt idx="45">
                  <c:v>161.6534</c:v>
                </c:pt>
                <c:pt idx="46">
                  <c:v>161.96100000000001</c:v>
                </c:pt>
                <c:pt idx="47">
                  <c:v>160.4674</c:v>
                </c:pt>
                <c:pt idx="48">
                  <c:v>162.745</c:v>
                </c:pt>
                <c:pt idx="49">
                  <c:v>160.7311</c:v>
                </c:pt>
                <c:pt idx="50">
                  <c:v>160.67750000000001</c:v>
                </c:pt>
                <c:pt idx="51">
                  <c:v>160.72130000000001</c:v>
                </c:pt>
                <c:pt idx="52">
                  <c:v>155.76300000000001</c:v>
                </c:pt>
                <c:pt idx="53">
                  <c:v>158.67080000000001</c:v>
                </c:pt>
                <c:pt idx="54">
                  <c:v>161.19040000000001</c:v>
                </c:pt>
                <c:pt idx="55">
                  <c:v>159.0119</c:v>
                </c:pt>
                <c:pt idx="56">
                  <c:v>159.49860000000001</c:v>
                </c:pt>
                <c:pt idx="57">
                  <c:v>162.77209999999999</c:v>
                </c:pt>
                <c:pt idx="58">
                  <c:v>160.91419999999999</c:v>
                </c:pt>
                <c:pt idx="59">
                  <c:v>157.78800000000001</c:v>
                </c:pt>
                <c:pt idx="60">
                  <c:v>161.25380000000001</c:v>
                </c:pt>
                <c:pt idx="61">
                  <c:v>160.7876</c:v>
                </c:pt>
                <c:pt idx="62">
                  <c:v>162.27760000000001</c:v>
                </c:pt>
                <c:pt idx="63">
                  <c:v>162.45920000000001</c:v>
                </c:pt>
                <c:pt idx="64">
                  <c:v>163.78909999999999</c:v>
                </c:pt>
                <c:pt idx="65">
                  <c:v>163.06020000000001</c:v>
                </c:pt>
                <c:pt idx="66">
                  <c:v>159.20429999999999</c:v>
                </c:pt>
                <c:pt idx="67">
                  <c:v>157.9966</c:v>
                </c:pt>
                <c:pt idx="68">
                  <c:v>159.31</c:v>
                </c:pt>
                <c:pt idx="69">
                  <c:v>160.85659999999999</c:v>
                </c:pt>
                <c:pt idx="70">
                  <c:v>157.66569999999999</c:v>
                </c:pt>
                <c:pt idx="71">
                  <c:v>161.83709999999999</c:v>
                </c:pt>
                <c:pt idx="72">
                  <c:v>161.21549999999999</c:v>
                </c:pt>
                <c:pt idx="73">
                  <c:v>164.02160000000001</c:v>
                </c:pt>
                <c:pt idx="74">
                  <c:v>159.46260000000001</c:v>
                </c:pt>
                <c:pt idx="75">
                  <c:v>160.4401</c:v>
                </c:pt>
                <c:pt idx="76">
                  <c:v>158.8038</c:v>
                </c:pt>
                <c:pt idx="77">
                  <c:v>161.03890000000001</c:v>
                </c:pt>
                <c:pt idx="78">
                  <c:v>162.6095</c:v>
                </c:pt>
                <c:pt idx="79">
                  <c:v>166.32910000000001</c:v>
                </c:pt>
                <c:pt idx="80">
                  <c:v>162.90620000000001</c:v>
                </c:pt>
                <c:pt idx="81">
                  <c:v>160.43100000000001</c:v>
                </c:pt>
                <c:pt idx="82">
                  <c:v>164.8466</c:v>
                </c:pt>
                <c:pt idx="83">
                  <c:v>162.3835</c:v>
                </c:pt>
                <c:pt idx="84">
                  <c:v>167.17789999999999</c:v>
                </c:pt>
                <c:pt idx="85">
                  <c:v>167.3313</c:v>
                </c:pt>
                <c:pt idx="86">
                  <c:v>168.29320000000001</c:v>
                </c:pt>
                <c:pt idx="87">
                  <c:v>172.1808</c:v>
                </c:pt>
                <c:pt idx="88">
                  <c:v>171.25640000000001</c:v>
                </c:pt>
                <c:pt idx="89">
                  <c:v>171.96459999999999</c:v>
                </c:pt>
                <c:pt idx="90">
                  <c:v>177.1995</c:v>
                </c:pt>
                <c:pt idx="91">
                  <c:v>179.71969999999999</c:v>
                </c:pt>
                <c:pt idx="92">
                  <c:v>181.52170000000001</c:v>
                </c:pt>
                <c:pt idx="93">
                  <c:v>181.21549999999999</c:v>
                </c:pt>
                <c:pt idx="94">
                  <c:v>185.6771</c:v>
                </c:pt>
                <c:pt idx="95">
                  <c:v>190.06039999999999</c:v>
                </c:pt>
                <c:pt idx="96">
                  <c:v>188.33860000000001</c:v>
                </c:pt>
                <c:pt idx="97">
                  <c:v>187.53550000000001</c:v>
                </c:pt>
                <c:pt idx="98">
                  <c:v>188.7371</c:v>
                </c:pt>
                <c:pt idx="99">
                  <c:v>189.13390000000001</c:v>
                </c:pt>
                <c:pt idx="100">
                  <c:v>190.2816</c:v>
                </c:pt>
                <c:pt idx="101">
                  <c:v>187.3176</c:v>
                </c:pt>
                <c:pt idx="102">
                  <c:v>190.76849999999999</c:v>
                </c:pt>
                <c:pt idx="103">
                  <c:v>192.1885</c:v>
                </c:pt>
                <c:pt idx="104">
                  <c:v>192.38040000000001</c:v>
                </c:pt>
                <c:pt idx="105">
                  <c:v>195.71080000000001</c:v>
                </c:pt>
                <c:pt idx="106">
                  <c:v>196.10310000000001</c:v>
                </c:pt>
                <c:pt idx="107">
                  <c:v>195.54820000000001</c:v>
                </c:pt>
                <c:pt idx="108">
                  <c:v>197.43629999999999</c:v>
                </c:pt>
                <c:pt idx="109">
                  <c:v>197.74860000000001</c:v>
                </c:pt>
                <c:pt idx="110">
                  <c:v>197.64529999999999</c:v>
                </c:pt>
                <c:pt idx="111">
                  <c:v>196.7287</c:v>
                </c:pt>
                <c:pt idx="112">
                  <c:v>198.7191</c:v>
                </c:pt>
                <c:pt idx="113">
                  <c:v>198.7619</c:v>
                </c:pt>
                <c:pt idx="114">
                  <c:v>197.99619999999999</c:v>
                </c:pt>
                <c:pt idx="115">
                  <c:v>202.1722</c:v>
                </c:pt>
                <c:pt idx="116">
                  <c:v>202.66730000000001</c:v>
                </c:pt>
                <c:pt idx="117">
                  <c:v>197.61019999999999</c:v>
                </c:pt>
                <c:pt idx="118">
                  <c:v>199.1713</c:v>
                </c:pt>
                <c:pt idx="119">
                  <c:v>199.5078</c:v>
                </c:pt>
                <c:pt idx="120">
                  <c:v>201.35769999999999</c:v>
                </c:pt>
                <c:pt idx="121">
                  <c:v>200.3211</c:v>
                </c:pt>
                <c:pt idx="122">
                  <c:v>202.44370000000001</c:v>
                </c:pt>
                <c:pt idx="123">
                  <c:v>202.2706</c:v>
                </c:pt>
                <c:pt idx="124">
                  <c:v>202.60749999999999</c:v>
                </c:pt>
                <c:pt idx="125">
                  <c:v>197.3655</c:v>
                </c:pt>
                <c:pt idx="126">
                  <c:v>200.46350000000001</c:v>
                </c:pt>
                <c:pt idx="127">
                  <c:v>202.06970000000001</c:v>
                </c:pt>
                <c:pt idx="128">
                  <c:v>201.26310000000001</c:v>
                </c:pt>
                <c:pt idx="129">
                  <c:v>201.62989999999999</c:v>
                </c:pt>
                <c:pt idx="130">
                  <c:v>205.386</c:v>
                </c:pt>
                <c:pt idx="131">
                  <c:v>201.82599999999999</c:v>
                </c:pt>
                <c:pt idx="132">
                  <c:v>207.16839999999999</c:v>
                </c:pt>
                <c:pt idx="133">
                  <c:v>204.833</c:v>
                </c:pt>
                <c:pt idx="134">
                  <c:v>202.9847</c:v>
                </c:pt>
                <c:pt idx="135">
                  <c:v>203.16370000000001</c:v>
                </c:pt>
                <c:pt idx="136">
                  <c:v>205.92910000000001</c:v>
                </c:pt>
                <c:pt idx="137">
                  <c:v>203.1532</c:v>
                </c:pt>
                <c:pt idx="138">
                  <c:v>204.7313</c:v>
                </c:pt>
                <c:pt idx="139">
                  <c:v>206.4479</c:v>
                </c:pt>
                <c:pt idx="140">
                  <c:v>206.04660000000001</c:v>
                </c:pt>
                <c:pt idx="141">
                  <c:v>204.86240000000001</c:v>
                </c:pt>
                <c:pt idx="142">
                  <c:v>208.1326</c:v>
                </c:pt>
                <c:pt idx="143">
                  <c:v>204.7962</c:v>
                </c:pt>
                <c:pt idx="144">
                  <c:v>207.13200000000001</c:v>
                </c:pt>
                <c:pt idx="145">
                  <c:v>205.28569999999999</c:v>
                </c:pt>
                <c:pt idx="146">
                  <c:v>206.72489999999999</c:v>
                </c:pt>
                <c:pt idx="147">
                  <c:v>205.67779999999999</c:v>
                </c:pt>
                <c:pt idx="148">
                  <c:v>208.08529999999999</c:v>
                </c:pt>
                <c:pt idx="149">
                  <c:v>206.5453</c:v>
                </c:pt>
                <c:pt idx="150">
                  <c:v>204.7047</c:v>
                </c:pt>
                <c:pt idx="151">
                  <c:v>206.85550000000001</c:v>
                </c:pt>
                <c:pt idx="152">
                  <c:v>208.6936</c:v>
                </c:pt>
                <c:pt idx="153">
                  <c:v>202.38399999999999</c:v>
                </c:pt>
                <c:pt idx="154">
                  <c:v>206.31209999999999</c:v>
                </c:pt>
                <c:pt idx="155">
                  <c:v>208.2295</c:v>
                </c:pt>
                <c:pt idx="156">
                  <c:v>206.76820000000001</c:v>
                </c:pt>
                <c:pt idx="157">
                  <c:v>208.94739999999999</c:v>
                </c:pt>
                <c:pt idx="158">
                  <c:v>207.25190000000001</c:v>
                </c:pt>
                <c:pt idx="159">
                  <c:v>210.3527</c:v>
                </c:pt>
                <c:pt idx="160">
                  <c:v>205.26390000000001</c:v>
                </c:pt>
                <c:pt idx="161">
                  <c:v>209.81129999999999</c:v>
                </c:pt>
                <c:pt idx="162">
                  <c:v>208.15710000000001</c:v>
                </c:pt>
                <c:pt idx="163">
                  <c:v>207.6215</c:v>
                </c:pt>
                <c:pt idx="164">
                  <c:v>206.6319</c:v>
                </c:pt>
                <c:pt idx="165">
                  <c:v>208.75190000000001</c:v>
                </c:pt>
                <c:pt idx="166">
                  <c:v>210.0402</c:v>
                </c:pt>
                <c:pt idx="167">
                  <c:v>205.547</c:v>
                </c:pt>
                <c:pt idx="168">
                  <c:v>207.74870000000001</c:v>
                </c:pt>
                <c:pt idx="169">
                  <c:v>208.9452</c:v>
                </c:pt>
                <c:pt idx="170">
                  <c:v>208.48689999999999</c:v>
                </c:pt>
                <c:pt idx="171">
                  <c:v>205.66229999999999</c:v>
                </c:pt>
                <c:pt idx="172">
                  <c:v>209.87819999999999</c:v>
                </c:pt>
                <c:pt idx="173">
                  <c:v>210.55860000000001</c:v>
                </c:pt>
                <c:pt idx="174">
                  <c:v>206.15629999999999</c:v>
                </c:pt>
                <c:pt idx="175">
                  <c:v>208.51249999999999</c:v>
                </c:pt>
                <c:pt idx="176">
                  <c:v>209.33760000000001</c:v>
                </c:pt>
                <c:pt idx="177">
                  <c:v>210.43549999999999</c:v>
                </c:pt>
                <c:pt idx="178">
                  <c:v>207.1782</c:v>
                </c:pt>
                <c:pt idx="179">
                  <c:v>211.67</c:v>
                </c:pt>
                <c:pt idx="180">
                  <c:v>208.2166</c:v>
                </c:pt>
                <c:pt idx="181">
                  <c:v>211.93950000000001</c:v>
                </c:pt>
                <c:pt idx="182">
                  <c:v>208.08619999999999</c:v>
                </c:pt>
                <c:pt idx="183">
                  <c:v>212.786</c:v>
                </c:pt>
                <c:pt idx="184">
                  <c:v>210.8921</c:v>
                </c:pt>
                <c:pt idx="185">
                  <c:v>212.37549999999999</c:v>
                </c:pt>
                <c:pt idx="186">
                  <c:v>209.81559999999999</c:v>
                </c:pt>
                <c:pt idx="187">
                  <c:v>209.87960000000001</c:v>
                </c:pt>
                <c:pt idx="188">
                  <c:v>210.74780000000001</c:v>
                </c:pt>
                <c:pt idx="189">
                  <c:v>210.2029</c:v>
                </c:pt>
                <c:pt idx="190">
                  <c:v>209.3503</c:v>
                </c:pt>
                <c:pt idx="191">
                  <c:v>212.77340000000001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C7A-463F-B635-0168EC235A6E}"/>
            </c:ext>
          </c:extLst>
        </c:ser>
        <c:ser>
          <c:idx val="3"/>
          <c:order val="3"/>
          <c:tx>
            <c:strRef>
              <c:f>'PHL-PASA-3_Mixed Culture'!$AG$1</c:f>
              <c:strCache>
                <c:ptCount val="1"/>
                <c:pt idx="0">
                  <c:v>B12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Culture'!$AG$3:$AG$194</c:f>
              <c:numCache>
                <c:formatCode>General</c:formatCode>
                <c:ptCount val="192"/>
                <c:pt idx="0">
                  <c:v>125.33150000000001</c:v>
                </c:pt>
                <c:pt idx="1">
                  <c:v>125.7856</c:v>
                </c:pt>
                <c:pt idx="2">
                  <c:v>126.1361</c:v>
                </c:pt>
                <c:pt idx="3">
                  <c:v>122.0703</c:v>
                </c:pt>
                <c:pt idx="4">
                  <c:v>124.35209999999999</c:v>
                </c:pt>
                <c:pt idx="5">
                  <c:v>127.6018</c:v>
                </c:pt>
                <c:pt idx="6">
                  <c:v>125.8455</c:v>
                </c:pt>
                <c:pt idx="7">
                  <c:v>127.378</c:v>
                </c:pt>
                <c:pt idx="8">
                  <c:v>124.35639999999999</c:v>
                </c:pt>
                <c:pt idx="9">
                  <c:v>129.62799999999999</c:v>
                </c:pt>
                <c:pt idx="10">
                  <c:v>131.0172</c:v>
                </c:pt>
                <c:pt idx="11">
                  <c:v>130.6414</c:v>
                </c:pt>
                <c:pt idx="12">
                  <c:v>125.16459999999999</c:v>
                </c:pt>
                <c:pt idx="13">
                  <c:v>129.5001</c:v>
                </c:pt>
                <c:pt idx="14">
                  <c:v>128.15180000000001</c:v>
                </c:pt>
                <c:pt idx="15">
                  <c:v>129.63229999999999</c:v>
                </c:pt>
                <c:pt idx="16">
                  <c:v>129.52529999999999</c:v>
                </c:pt>
                <c:pt idx="17">
                  <c:v>132.8442</c:v>
                </c:pt>
                <c:pt idx="18">
                  <c:v>138.78540000000001</c:v>
                </c:pt>
                <c:pt idx="19">
                  <c:v>140.65199999999999</c:v>
                </c:pt>
                <c:pt idx="20">
                  <c:v>147.92769999999999</c:v>
                </c:pt>
                <c:pt idx="21">
                  <c:v>155.10380000000001</c:v>
                </c:pt>
                <c:pt idx="22">
                  <c:v>163.05009999999999</c:v>
                </c:pt>
                <c:pt idx="23">
                  <c:v>166.33510000000001</c:v>
                </c:pt>
                <c:pt idx="24">
                  <c:v>171.89869999999999</c:v>
                </c:pt>
                <c:pt idx="25">
                  <c:v>174.85919999999999</c:v>
                </c:pt>
                <c:pt idx="26">
                  <c:v>179.32300000000001</c:v>
                </c:pt>
                <c:pt idx="27">
                  <c:v>179.73070000000001</c:v>
                </c:pt>
                <c:pt idx="28">
                  <c:v>182.69370000000001</c:v>
                </c:pt>
                <c:pt idx="29">
                  <c:v>181.8466</c:v>
                </c:pt>
                <c:pt idx="30">
                  <c:v>183.55330000000001</c:v>
                </c:pt>
                <c:pt idx="31">
                  <c:v>187.44980000000001</c:v>
                </c:pt>
                <c:pt idx="32">
                  <c:v>185.5155</c:v>
                </c:pt>
                <c:pt idx="33">
                  <c:v>183.98840000000001</c:v>
                </c:pt>
                <c:pt idx="34">
                  <c:v>183.2355</c:v>
                </c:pt>
                <c:pt idx="35">
                  <c:v>181.77449999999999</c:v>
                </c:pt>
                <c:pt idx="36">
                  <c:v>179.5188</c:v>
                </c:pt>
                <c:pt idx="37">
                  <c:v>182.5395</c:v>
                </c:pt>
                <c:pt idx="38">
                  <c:v>180.4512</c:v>
                </c:pt>
                <c:pt idx="39">
                  <c:v>180.00239999999999</c:v>
                </c:pt>
                <c:pt idx="40">
                  <c:v>184.48660000000001</c:v>
                </c:pt>
                <c:pt idx="41">
                  <c:v>180.91919999999999</c:v>
                </c:pt>
                <c:pt idx="42">
                  <c:v>181.1499</c:v>
                </c:pt>
                <c:pt idx="43">
                  <c:v>180.8998</c:v>
                </c:pt>
                <c:pt idx="44">
                  <c:v>178.50909999999999</c:v>
                </c:pt>
                <c:pt idx="45">
                  <c:v>182.71369999999999</c:v>
                </c:pt>
                <c:pt idx="46">
                  <c:v>179.3587</c:v>
                </c:pt>
                <c:pt idx="47">
                  <c:v>181.20660000000001</c:v>
                </c:pt>
                <c:pt idx="48">
                  <c:v>180.08629999999999</c:v>
                </c:pt>
                <c:pt idx="49">
                  <c:v>181.4751</c:v>
                </c:pt>
                <c:pt idx="50">
                  <c:v>182.1567</c:v>
                </c:pt>
                <c:pt idx="51">
                  <c:v>180.93049999999999</c:v>
                </c:pt>
                <c:pt idx="52">
                  <c:v>179.12739999999999</c:v>
                </c:pt>
                <c:pt idx="53">
                  <c:v>183.27279999999999</c:v>
                </c:pt>
                <c:pt idx="54">
                  <c:v>180.1687</c:v>
                </c:pt>
                <c:pt idx="55">
                  <c:v>182.25470000000001</c:v>
                </c:pt>
                <c:pt idx="56">
                  <c:v>184.09270000000001</c:v>
                </c:pt>
                <c:pt idx="57">
                  <c:v>182.67670000000001</c:v>
                </c:pt>
                <c:pt idx="58">
                  <c:v>181.727</c:v>
                </c:pt>
                <c:pt idx="59">
                  <c:v>184.58709999999999</c:v>
                </c:pt>
                <c:pt idx="60">
                  <c:v>180.96879999999999</c:v>
                </c:pt>
                <c:pt idx="61">
                  <c:v>182.8192</c:v>
                </c:pt>
                <c:pt idx="62">
                  <c:v>181.59350000000001</c:v>
                </c:pt>
                <c:pt idx="63">
                  <c:v>183.5111</c:v>
                </c:pt>
                <c:pt idx="64">
                  <c:v>184.2466</c:v>
                </c:pt>
                <c:pt idx="65">
                  <c:v>186.07339999999999</c:v>
                </c:pt>
                <c:pt idx="66">
                  <c:v>179.41030000000001</c:v>
                </c:pt>
                <c:pt idx="67">
                  <c:v>184.7911</c:v>
                </c:pt>
                <c:pt idx="68">
                  <c:v>181.2876</c:v>
                </c:pt>
                <c:pt idx="69">
                  <c:v>180.82429999999999</c:v>
                </c:pt>
                <c:pt idx="70">
                  <c:v>182.8964</c:v>
                </c:pt>
                <c:pt idx="71">
                  <c:v>181.37649999999999</c:v>
                </c:pt>
                <c:pt idx="72">
                  <c:v>184.50640000000001</c:v>
                </c:pt>
                <c:pt idx="73">
                  <c:v>183.2424</c:v>
                </c:pt>
                <c:pt idx="74">
                  <c:v>182.4451</c:v>
                </c:pt>
                <c:pt idx="75">
                  <c:v>180.30940000000001</c:v>
                </c:pt>
                <c:pt idx="76">
                  <c:v>181.23249999999999</c:v>
                </c:pt>
                <c:pt idx="77">
                  <c:v>182.49510000000001</c:v>
                </c:pt>
                <c:pt idx="78">
                  <c:v>187.03440000000001</c:v>
                </c:pt>
                <c:pt idx="79">
                  <c:v>182.0745</c:v>
                </c:pt>
                <c:pt idx="80">
                  <c:v>181.3057</c:v>
                </c:pt>
                <c:pt idx="81">
                  <c:v>182.65029999999999</c:v>
                </c:pt>
                <c:pt idx="82">
                  <c:v>183.5282</c:v>
                </c:pt>
                <c:pt idx="83">
                  <c:v>180.8056</c:v>
                </c:pt>
                <c:pt idx="84">
                  <c:v>180.66980000000001</c:v>
                </c:pt>
                <c:pt idx="85">
                  <c:v>180.42080000000001</c:v>
                </c:pt>
                <c:pt idx="86">
                  <c:v>184.23840000000001</c:v>
                </c:pt>
                <c:pt idx="87">
                  <c:v>179.41929999999999</c:v>
                </c:pt>
                <c:pt idx="88">
                  <c:v>178.8194</c:v>
                </c:pt>
                <c:pt idx="89">
                  <c:v>180.8306</c:v>
                </c:pt>
                <c:pt idx="90">
                  <c:v>182.6634</c:v>
                </c:pt>
                <c:pt idx="91">
                  <c:v>180.84299999999999</c:v>
                </c:pt>
                <c:pt idx="92">
                  <c:v>183.11519999999999</c:v>
                </c:pt>
                <c:pt idx="93">
                  <c:v>180.97489999999999</c:v>
                </c:pt>
                <c:pt idx="94">
                  <c:v>183.3032</c:v>
                </c:pt>
                <c:pt idx="95">
                  <c:v>184.39519999999999</c:v>
                </c:pt>
                <c:pt idx="96">
                  <c:v>181.87139999999999</c:v>
                </c:pt>
                <c:pt idx="97">
                  <c:v>183.8681</c:v>
                </c:pt>
                <c:pt idx="98">
                  <c:v>180.762</c:v>
                </c:pt>
                <c:pt idx="99">
                  <c:v>181.32490000000001</c:v>
                </c:pt>
                <c:pt idx="100">
                  <c:v>181.91679999999999</c:v>
                </c:pt>
                <c:pt idx="101">
                  <c:v>187.47040000000001</c:v>
                </c:pt>
                <c:pt idx="102">
                  <c:v>179.9676</c:v>
                </c:pt>
                <c:pt idx="103">
                  <c:v>182.7784</c:v>
                </c:pt>
                <c:pt idx="104">
                  <c:v>185.1062</c:v>
                </c:pt>
                <c:pt idx="105">
                  <c:v>183.11369999999999</c:v>
                </c:pt>
                <c:pt idx="106">
                  <c:v>185.43100000000001</c:v>
                </c:pt>
                <c:pt idx="107">
                  <c:v>186.0496</c:v>
                </c:pt>
                <c:pt idx="108">
                  <c:v>185.4254</c:v>
                </c:pt>
                <c:pt idx="109">
                  <c:v>186.8954</c:v>
                </c:pt>
                <c:pt idx="110">
                  <c:v>187.82409999999999</c:v>
                </c:pt>
                <c:pt idx="111">
                  <c:v>189.71379999999999</c:v>
                </c:pt>
                <c:pt idx="112">
                  <c:v>189.41480000000001</c:v>
                </c:pt>
                <c:pt idx="113">
                  <c:v>191.16919999999999</c:v>
                </c:pt>
                <c:pt idx="114">
                  <c:v>188.91650000000001</c:v>
                </c:pt>
                <c:pt idx="115">
                  <c:v>193.50040000000001</c:v>
                </c:pt>
                <c:pt idx="116">
                  <c:v>196.96690000000001</c:v>
                </c:pt>
                <c:pt idx="117">
                  <c:v>200.30799999999999</c:v>
                </c:pt>
                <c:pt idx="118">
                  <c:v>201.71510000000001</c:v>
                </c:pt>
                <c:pt idx="119">
                  <c:v>204.0849</c:v>
                </c:pt>
                <c:pt idx="120">
                  <c:v>205.77610000000001</c:v>
                </c:pt>
                <c:pt idx="121">
                  <c:v>209.2475</c:v>
                </c:pt>
                <c:pt idx="122">
                  <c:v>209.4358</c:v>
                </c:pt>
                <c:pt idx="123">
                  <c:v>211.15969999999999</c:v>
                </c:pt>
                <c:pt idx="124">
                  <c:v>210.99260000000001</c:v>
                </c:pt>
                <c:pt idx="125">
                  <c:v>212.4212</c:v>
                </c:pt>
                <c:pt idx="126">
                  <c:v>214.5436</c:v>
                </c:pt>
                <c:pt idx="127">
                  <c:v>212.36179999999999</c:v>
                </c:pt>
                <c:pt idx="128">
                  <c:v>214.52770000000001</c:v>
                </c:pt>
                <c:pt idx="129">
                  <c:v>216.67449999999999</c:v>
                </c:pt>
                <c:pt idx="130">
                  <c:v>217.29589999999999</c:v>
                </c:pt>
                <c:pt idx="131">
                  <c:v>217.71109999999999</c:v>
                </c:pt>
                <c:pt idx="132">
                  <c:v>217.86699999999999</c:v>
                </c:pt>
                <c:pt idx="133">
                  <c:v>220.75739999999999</c:v>
                </c:pt>
                <c:pt idx="134">
                  <c:v>220.72</c:v>
                </c:pt>
                <c:pt idx="135">
                  <c:v>222.6234</c:v>
                </c:pt>
                <c:pt idx="136">
                  <c:v>222.07509999999999</c:v>
                </c:pt>
                <c:pt idx="137">
                  <c:v>222.67420000000001</c:v>
                </c:pt>
                <c:pt idx="138">
                  <c:v>221.28190000000001</c:v>
                </c:pt>
                <c:pt idx="139">
                  <c:v>224.26320000000001</c:v>
                </c:pt>
                <c:pt idx="140">
                  <c:v>227.04060000000001</c:v>
                </c:pt>
                <c:pt idx="141">
                  <c:v>223.99709999999999</c:v>
                </c:pt>
                <c:pt idx="142">
                  <c:v>221.73220000000001</c:v>
                </c:pt>
                <c:pt idx="143">
                  <c:v>225.2783</c:v>
                </c:pt>
                <c:pt idx="144">
                  <c:v>226.23419999999999</c:v>
                </c:pt>
                <c:pt idx="145">
                  <c:v>223.4375</c:v>
                </c:pt>
                <c:pt idx="146">
                  <c:v>226.64879999999999</c:v>
                </c:pt>
                <c:pt idx="147">
                  <c:v>227.42330000000001</c:v>
                </c:pt>
                <c:pt idx="148">
                  <c:v>229.1052</c:v>
                </c:pt>
                <c:pt idx="149">
                  <c:v>226.08670000000001</c:v>
                </c:pt>
                <c:pt idx="150">
                  <c:v>225.02109999999999</c:v>
                </c:pt>
                <c:pt idx="151">
                  <c:v>228.2841</c:v>
                </c:pt>
                <c:pt idx="152">
                  <c:v>227.3648</c:v>
                </c:pt>
                <c:pt idx="153">
                  <c:v>225.90199999999999</c:v>
                </c:pt>
                <c:pt idx="154">
                  <c:v>227.7441</c:v>
                </c:pt>
                <c:pt idx="155">
                  <c:v>229.89500000000001</c:v>
                </c:pt>
                <c:pt idx="156">
                  <c:v>227.5284</c:v>
                </c:pt>
                <c:pt idx="157">
                  <c:v>229.85740000000001</c:v>
                </c:pt>
                <c:pt idx="158">
                  <c:v>229.1619</c:v>
                </c:pt>
                <c:pt idx="159">
                  <c:v>228.99039999999999</c:v>
                </c:pt>
                <c:pt idx="160">
                  <c:v>234.06559999999999</c:v>
                </c:pt>
                <c:pt idx="161">
                  <c:v>230.3236</c:v>
                </c:pt>
                <c:pt idx="162">
                  <c:v>232.3014</c:v>
                </c:pt>
                <c:pt idx="163">
                  <c:v>229.25</c:v>
                </c:pt>
                <c:pt idx="164">
                  <c:v>231.18450000000001</c:v>
                </c:pt>
                <c:pt idx="165">
                  <c:v>231.11449999999999</c:v>
                </c:pt>
                <c:pt idx="166">
                  <c:v>229.71680000000001</c:v>
                </c:pt>
                <c:pt idx="167">
                  <c:v>231.97739999999999</c:v>
                </c:pt>
                <c:pt idx="168">
                  <c:v>233.40379999999999</c:v>
                </c:pt>
                <c:pt idx="169">
                  <c:v>232.3229</c:v>
                </c:pt>
                <c:pt idx="170">
                  <c:v>231.29859999999999</c:v>
                </c:pt>
                <c:pt idx="171">
                  <c:v>231.32859999999999</c:v>
                </c:pt>
                <c:pt idx="172">
                  <c:v>232.79249999999999</c:v>
                </c:pt>
                <c:pt idx="173">
                  <c:v>234.93950000000001</c:v>
                </c:pt>
                <c:pt idx="174">
                  <c:v>233.05690000000001</c:v>
                </c:pt>
                <c:pt idx="175">
                  <c:v>234.92740000000001</c:v>
                </c:pt>
                <c:pt idx="176">
                  <c:v>233.62049999999999</c:v>
                </c:pt>
                <c:pt idx="177">
                  <c:v>236.42830000000001</c:v>
                </c:pt>
                <c:pt idx="178">
                  <c:v>231.4854</c:v>
                </c:pt>
                <c:pt idx="179">
                  <c:v>234.38220000000001</c:v>
                </c:pt>
                <c:pt idx="180">
                  <c:v>232.38630000000001</c:v>
                </c:pt>
                <c:pt idx="181">
                  <c:v>232.13390000000001</c:v>
                </c:pt>
                <c:pt idx="182">
                  <c:v>234.3845</c:v>
                </c:pt>
                <c:pt idx="183">
                  <c:v>235.98159999999999</c:v>
                </c:pt>
                <c:pt idx="184">
                  <c:v>237.4025</c:v>
                </c:pt>
                <c:pt idx="185">
                  <c:v>233.14060000000001</c:v>
                </c:pt>
                <c:pt idx="186">
                  <c:v>232.9743</c:v>
                </c:pt>
                <c:pt idx="187">
                  <c:v>236.07730000000001</c:v>
                </c:pt>
                <c:pt idx="188">
                  <c:v>236.91640000000001</c:v>
                </c:pt>
                <c:pt idx="189">
                  <c:v>238.39089999999999</c:v>
                </c:pt>
                <c:pt idx="190">
                  <c:v>238.60159999999999</c:v>
                </c:pt>
                <c:pt idx="191">
                  <c:v>234.9203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C7A-463F-B635-0168EC235A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1807135"/>
        <c:axId val="1505763455"/>
      </c:scatterChart>
      <c:valAx>
        <c:axId val="1511807135"/>
        <c:scaling>
          <c:orientation val="minMax"/>
          <c:max val="48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5763455"/>
        <c:crosses val="autoZero"/>
        <c:crossBetween val="midCat"/>
        <c:majorUnit val="12"/>
      </c:valAx>
      <c:valAx>
        <c:axId val="1505763455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0713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486177864130621E-2"/>
          <c:y val="7.38208334334607E-2"/>
          <c:w val="0.84731035893240614"/>
          <c:h val="0.7145953653046675"/>
        </c:manualLayout>
      </c:layout>
      <c:scatterChart>
        <c:scatterStyle val="lineMarker"/>
        <c:varyColors val="0"/>
        <c:ser>
          <c:idx val="1"/>
          <c:order val="1"/>
          <c:tx>
            <c:strRef>
              <c:f>'PHL-PASA-3_Mixed Culture'!$CE$1</c:f>
              <c:strCache>
                <c:ptCount val="1"/>
                <c:pt idx="0">
                  <c:v>G02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Culture'!$CE$3:$CE$194</c:f>
              <c:numCache>
                <c:formatCode>General</c:formatCode>
                <c:ptCount val="192"/>
                <c:pt idx="0">
                  <c:v>106.56270000000001</c:v>
                </c:pt>
                <c:pt idx="1">
                  <c:v>109.86199999999999</c:v>
                </c:pt>
                <c:pt idx="2">
                  <c:v>110.5805</c:v>
                </c:pt>
                <c:pt idx="3">
                  <c:v>110.32940000000001</c:v>
                </c:pt>
                <c:pt idx="4">
                  <c:v>110.684</c:v>
                </c:pt>
                <c:pt idx="5">
                  <c:v>113.9066</c:v>
                </c:pt>
                <c:pt idx="6">
                  <c:v>113.6814</c:v>
                </c:pt>
                <c:pt idx="7">
                  <c:v>111.1135</c:v>
                </c:pt>
                <c:pt idx="8">
                  <c:v>109.74720000000001</c:v>
                </c:pt>
                <c:pt idx="9">
                  <c:v>111.27030000000001</c:v>
                </c:pt>
                <c:pt idx="10">
                  <c:v>111.41330000000001</c:v>
                </c:pt>
                <c:pt idx="11">
                  <c:v>112.4637</c:v>
                </c:pt>
                <c:pt idx="12">
                  <c:v>111.6703</c:v>
                </c:pt>
                <c:pt idx="13">
                  <c:v>111.65949999999999</c:v>
                </c:pt>
                <c:pt idx="14">
                  <c:v>116.3828</c:v>
                </c:pt>
                <c:pt idx="15">
                  <c:v>111.1225</c:v>
                </c:pt>
                <c:pt idx="16">
                  <c:v>111.6737</c:v>
                </c:pt>
                <c:pt idx="17">
                  <c:v>113.6395</c:v>
                </c:pt>
                <c:pt idx="18">
                  <c:v>116.3184</c:v>
                </c:pt>
                <c:pt idx="19">
                  <c:v>120.651</c:v>
                </c:pt>
                <c:pt idx="20">
                  <c:v>118.6129</c:v>
                </c:pt>
                <c:pt idx="21">
                  <c:v>119.8138</c:v>
                </c:pt>
                <c:pt idx="22">
                  <c:v>120.3309</c:v>
                </c:pt>
                <c:pt idx="23">
                  <c:v>122.577</c:v>
                </c:pt>
                <c:pt idx="24">
                  <c:v>122.6384</c:v>
                </c:pt>
                <c:pt idx="25">
                  <c:v>118.232</c:v>
                </c:pt>
                <c:pt idx="26">
                  <c:v>124.2433</c:v>
                </c:pt>
                <c:pt idx="27">
                  <c:v>124.72929999999999</c:v>
                </c:pt>
                <c:pt idx="28">
                  <c:v>123.2854</c:v>
                </c:pt>
                <c:pt idx="29">
                  <c:v>119.21729999999999</c:v>
                </c:pt>
                <c:pt idx="30">
                  <c:v>118.22320000000001</c:v>
                </c:pt>
                <c:pt idx="31">
                  <c:v>119.1544</c:v>
                </c:pt>
                <c:pt idx="32">
                  <c:v>120.18040000000001</c:v>
                </c:pt>
                <c:pt idx="33">
                  <c:v>121.5821</c:v>
                </c:pt>
                <c:pt idx="34">
                  <c:v>117.94970000000001</c:v>
                </c:pt>
                <c:pt idx="35">
                  <c:v>119.1529</c:v>
                </c:pt>
                <c:pt idx="36">
                  <c:v>122.95440000000001</c:v>
                </c:pt>
                <c:pt idx="37">
                  <c:v>120.0034</c:v>
                </c:pt>
                <c:pt idx="38">
                  <c:v>122.18600000000001</c:v>
                </c:pt>
                <c:pt idx="39">
                  <c:v>123.20829999999999</c:v>
                </c:pt>
                <c:pt idx="40">
                  <c:v>125.658</c:v>
                </c:pt>
                <c:pt idx="41">
                  <c:v>120.593</c:v>
                </c:pt>
                <c:pt idx="42">
                  <c:v>125.65470000000001</c:v>
                </c:pt>
                <c:pt idx="43">
                  <c:v>122.3965</c:v>
                </c:pt>
                <c:pt idx="44">
                  <c:v>125.3407</c:v>
                </c:pt>
                <c:pt idx="45">
                  <c:v>125.9945</c:v>
                </c:pt>
                <c:pt idx="46">
                  <c:v>126.3263</c:v>
                </c:pt>
                <c:pt idx="47">
                  <c:v>127.6297</c:v>
                </c:pt>
                <c:pt idx="48">
                  <c:v>127.5801</c:v>
                </c:pt>
                <c:pt idx="49">
                  <c:v>129.11850000000001</c:v>
                </c:pt>
                <c:pt idx="50">
                  <c:v>130.15530000000001</c:v>
                </c:pt>
                <c:pt idx="51">
                  <c:v>137.3963</c:v>
                </c:pt>
                <c:pt idx="52">
                  <c:v>137.673</c:v>
                </c:pt>
                <c:pt idx="53">
                  <c:v>142.0574</c:v>
                </c:pt>
                <c:pt idx="54">
                  <c:v>149.37209999999999</c:v>
                </c:pt>
                <c:pt idx="55">
                  <c:v>151.32069999999999</c:v>
                </c:pt>
                <c:pt idx="56">
                  <c:v>159.3304</c:v>
                </c:pt>
                <c:pt idx="57">
                  <c:v>162.15170000000001</c:v>
                </c:pt>
                <c:pt idx="58">
                  <c:v>161.8399</c:v>
                </c:pt>
                <c:pt idx="59">
                  <c:v>162.5121</c:v>
                </c:pt>
                <c:pt idx="60">
                  <c:v>167.89060000000001</c:v>
                </c:pt>
                <c:pt idx="61">
                  <c:v>168.1439</c:v>
                </c:pt>
                <c:pt idx="62">
                  <c:v>167.93279999999999</c:v>
                </c:pt>
                <c:pt idx="63">
                  <c:v>170.31620000000001</c:v>
                </c:pt>
                <c:pt idx="64">
                  <c:v>171.13079999999999</c:v>
                </c:pt>
                <c:pt idx="65">
                  <c:v>169.3135</c:v>
                </c:pt>
                <c:pt idx="66">
                  <c:v>167.25829999999999</c:v>
                </c:pt>
                <c:pt idx="67">
                  <c:v>168.3794</c:v>
                </c:pt>
                <c:pt idx="68">
                  <c:v>169.82570000000001</c:v>
                </c:pt>
                <c:pt idx="69">
                  <c:v>166.80719999999999</c:v>
                </c:pt>
                <c:pt idx="70">
                  <c:v>168.2619</c:v>
                </c:pt>
                <c:pt idx="71">
                  <c:v>168.65880000000001</c:v>
                </c:pt>
                <c:pt idx="72">
                  <c:v>164.7508</c:v>
                </c:pt>
                <c:pt idx="73">
                  <c:v>166.0616</c:v>
                </c:pt>
                <c:pt idx="74">
                  <c:v>167.35480000000001</c:v>
                </c:pt>
                <c:pt idx="75">
                  <c:v>166.2697</c:v>
                </c:pt>
                <c:pt idx="76">
                  <c:v>164.15459999999999</c:v>
                </c:pt>
                <c:pt idx="77">
                  <c:v>162.8083</c:v>
                </c:pt>
                <c:pt idx="78">
                  <c:v>163.20150000000001</c:v>
                </c:pt>
                <c:pt idx="79">
                  <c:v>164.50630000000001</c:v>
                </c:pt>
                <c:pt idx="80">
                  <c:v>162.08240000000001</c:v>
                </c:pt>
                <c:pt idx="81">
                  <c:v>162.07259999999999</c:v>
                </c:pt>
                <c:pt idx="82">
                  <c:v>163.60300000000001</c:v>
                </c:pt>
                <c:pt idx="83">
                  <c:v>160.85329999999999</c:v>
                </c:pt>
                <c:pt idx="84">
                  <c:v>164.71600000000001</c:v>
                </c:pt>
                <c:pt idx="85">
                  <c:v>161.32570000000001</c:v>
                </c:pt>
                <c:pt idx="86">
                  <c:v>164.89449999999999</c:v>
                </c:pt>
                <c:pt idx="87">
                  <c:v>164.51150000000001</c:v>
                </c:pt>
                <c:pt idx="88">
                  <c:v>162.80369999999999</c:v>
                </c:pt>
                <c:pt idx="89">
                  <c:v>163.3852</c:v>
                </c:pt>
                <c:pt idx="90">
                  <c:v>163.00729999999999</c:v>
                </c:pt>
                <c:pt idx="91">
                  <c:v>162.09229999999999</c:v>
                </c:pt>
                <c:pt idx="92">
                  <c:v>161.06299999999999</c:v>
                </c:pt>
                <c:pt idx="93">
                  <c:v>162.9905</c:v>
                </c:pt>
                <c:pt idx="94">
                  <c:v>163.3544</c:v>
                </c:pt>
                <c:pt idx="95">
                  <c:v>158.97139999999999</c:v>
                </c:pt>
                <c:pt idx="96">
                  <c:v>164.2473</c:v>
                </c:pt>
                <c:pt idx="97">
                  <c:v>162.0205</c:v>
                </c:pt>
                <c:pt idx="98">
                  <c:v>158.23609999999999</c:v>
                </c:pt>
                <c:pt idx="99">
                  <c:v>162.9726</c:v>
                </c:pt>
                <c:pt idx="100">
                  <c:v>159.53540000000001</c:v>
                </c:pt>
                <c:pt idx="101">
                  <c:v>161.43389999999999</c:v>
                </c:pt>
                <c:pt idx="102">
                  <c:v>162.27170000000001</c:v>
                </c:pt>
                <c:pt idx="103">
                  <c:v>160.77959999999999</c:v>
                </c:pt>
                <c:pt idx="104">
                  <c:v>163.27619999999999</c:v>
                </c:pt>
                <c:pt idx="105">
                  <c:v>156.99870000000001</c:v>
                </c:pt>
                <c:pt idx="106">
                  <c:v>164.96870000000001</c:v>
                </c:pt>
                <c:pt idx="107">
                  <c:v>164.9308</c:v>
                </c:pt>
                <c:pt idx="108">
                  <c:v>161.59970000000001</c:v>
                </c:pt>
                <c:pt idx="109">
                  <c:v>161.73240000000001</c:v>
                </c:pt>
                <c:pt idx="110">
                  <c:v>162.37119999999999</c:v>
                </c:pt>
                <c:pt idx="111">
                  <c:v>163.7004</c:v>
                </c:pt>
                <c:pt idx="112">
                  <c:v>162.9222</c:v>
                </c:pt>
                <c:pt idx="113">
                  <c:v>161.28219999999999</c:v>
                </c:pt>
                <c:pt idx="114">
                  <c:v>163.2139</c:v>
                </c:pt>
                <c:pt idx="115">
                  <c:v>162.54920000000001</c:v>
                </c:pt>
                <c:pt idx="116">
                  <c:v>164.78389999999999</c:v>
                </c:pt>
                <c:pt idx="117">
                  <c:v>161.51169999999999</c:v>
                </c:pt>
                <c:pt idx="118">
                  <c:v>160.68090000000001</c:v>
                </c:pt>
                <c:pt idx="119">
                  <c:v>164.55670000000001</c:v>
                </c:pt>
                <c:pt idx="120">
                  <c:v>163.2072</c:v>
                </c:pt>
                <c:pt idx="121">
                  <c:v>166.35310000000001</c:v>
                </c:pt>
                <c:pt idx="122">
                  <c:v>164.27869999999999</c:v>
                </c:pt>
                <c:pt idx="123">
                  <c:v>161.49119999999999</c:v>
                </c:pt>
                <c:pt idx="124">
                  <c:v>165.19640000000001</c:v>
                </c:pt>
                <c:pt idx="125">
                  <c:v>164.5754</c:v>
                </c:pt>
                <c:pt idx="126">
                  <c:v>162.21039999999999</c:v>
                </c:pt>
                <c:pt idx="127">
                  <c:v>162.74080000000001</c:v>
                </c:pt>
                <c:pt idx="128">
                  <c:v>166.17570000000001</c:v>
                </c:pt>
                <c:pt idx="129">
                  <c:v>164.01130000000001</c:v>
                </c:pt>
                <c:pt idx="130">
                  <c:v>164.64439999999999</c:v>
                </c:pt>
                <c:pt idx="131">
                  <c:v>164.2167</c:v>
                </c:pt>
                <c:pt idx="132">
                  <c:v>166.8218</c:v>
                </c:pt>
                <c:pt idx="133">
                  <c:v>165.2655</c:v>
                </c:pt>
                <c:pt idx="134">
                  <c:v>162.66589999999999</c:v>
                </c:pt>
                <c:pt idx="135">
                  <c:v>162.30430000000001</c:v>
                </c:pt>
                <c:pt idx="136">
                  <c:v>165.471</c:v>
                </c:pt>
                <c:pt idx="137">
                  <c:v>163.7902</c:v>
                </c:pt>
                <c:pt idx="138">
                  <c:v>165.39080000000001</c:v>
                </c:pt>
                <c:pt idx="139">
                  <c:v>160.50729999999999</c:v>
                </c:pt>
                <c:pt idx="140">
                  <c:v>165.11500000000001</c:v>
                </c:pt>
                <c:pt idx="141">
                  <c:v>164.13220000000001</c:v>
                </c:pt>
                <c:pt idx="142">
                  <c:v>166.4633</c:v>
                </c:pt>
                <c:pt idx="143">
                  <c:v>165.672</c:v>
                </c:pt>
                <c:pt idx="144">
                  <c:v>165.72239999999999</c:v>
                </c:pt>
                <c:pt idx="145">
                  <c:v>164.77629999999999</c:v>
                </c:pt>
                <c:pt idx="146">
                  <c:v>165.17779999999999</c:v>
                </c:pt>
                <c:pt idx="147">
                  <c:v>163.86109999999999</c:v>
                </c:pt>
                <c:pt idx="148">
                  <c:v>167.12629999999999</c:v>
                </c:pt>
                <c:pt idx="149">
                  <c:v>164.58199999999999</c:v>
                </c:pt>
                <c:pt idx="150">
                  <c:v>165.9529</c:v>
                </c:pt>
                <c:pt idx="151">
                  <c:v>165.91829999999999</c:v>
                </c:pt>
                <c:pt idx="152">
                  <c:v>163.58840000000001</c:v>
                </c:pt>
                <c:pt idx="153">
                  <c:v>166.1223</c:v>
                </c:pt>
                <c:pt idx="154">
                  <c:v>166.60990000000001</c:v>
                </c:pt>
                <c:pt idx="155">
                  <c:v>166.827</c:v>
                </c:pt>
                <c:pt idx="156">
                  <c:v>164.15090000000001</c:v>
                </c:pt>
                <c:pt idx="157">
                  <c:v>166.67500000000001</c:v>
                </c:pt>
                <c:pt idx="158">
                  <c:v>169.0703</c:v>
                </c:pt>
                <c:pt idx="159">
                  <c:v>163.85120000000001</c:v>
                </c:pt>
                <c:pt idx="160">
                  <c:v>165.6541</c:v>
                </c:pt>
                <c:pt idx="161">
                  <c:v>168.4144</c:v>
                </c:pt>
                <c:pt idx="162">
                  <c:v>167.82570000000001</c:v>
                </c:pt>
                <c:pt idx="163">
                  <c:v>167.33090000000001</c:v>
                </c:pt>
                <c:pt idx="164">
                  <c:v>165.4196</c:v>
                </c:pt>
                <c:pt idx="165">
                  <c:v>166.93729999999999</c:v>
                </c:pt>
                <c:pt idx="166">
                  <c:v>165.494</c:v>
                </c:pt>
                <c:pt idx="167">
                  <c:v>167.6155</c:v>
                </c:pt>
                <c:pt idx="168">
                  <c:v>164.65940000000001</c:v>
                </c:pt>
                <c:pt idx="169">
                  <c:v>167.2338</c:v>
                </c:pt>
                <c:pt idx="170">
                  <c:v>168.28399999999999</c:v>
                </c:pt>
                <c:pt idx="171">
                  <c:v>168.0932</c:v>
                </c:pt>
                <c:pt idx="172">
                  <c:v>166.73400000000001</c:v>
                </c:pt>
                <c:pt idx="173">
                  <c:v>166.68340000000001</c:v>
                </c:pt>
                <c:pt idx="174">
                  <c:v>166.72829999999999</c:v>
                </c:pt>
                <c:pt idx="175">
                  <c:v>166.6489</c:v>
                </c:pt>
                <c:pt idx="176">
                  <c:v>167.25370000000001</c:v>
                </c:pt>
                <c:pt idx="177">
                  <c:v>169.2165</c:v>
                </c:pt>
                <c:pt idx="178">
                  <c:v>164.7766</c:v>
                </c:pt>
                <c:pt idx="179">
                  <c:v>169.24870000000001</c:v>
                </c:pt>
                <c:pt idx="180">
                  <c:v>165.80879999999999</c:v>
                </c:pt>
                <c:pt idx="181">
                  <c:v>167.79769999999999</c:v>
                </c:pt>
                <c:pt idx="182">
                  <c:v>168.0104</c:v>
                </c:pt>
                <c:pt idx="183">
                  <c:v>171.7516</c:v>
                </c:pt>
                <c:pt idx="184">
                  <c:v>167.51410000000001</c:v>
                </c:pt>
                <c:pt idx="185">
                  <c:v>167.43629999999999</c:v>
                </c:pt>
                <c:pt idx="186">
                  <c:v>171.04580000000001</c:v>
                </c:pt>
                <c:pt idx="187">
                  <c:v>170.2063</c:v>
                </c:pt>
                <c:pt idx="188">
                  <c:v>167.98849999999999</c:v>
                </c:pt>
                <c:pt idx="189">
                  <c:v>167.94970000000001</c:v>
                </c:pt>
                <c:pt idx="190">
                  <c:v>167.34469999999999</c:v>
                </c:pt>
                <c:pt idx="191">
                  <c:v>166.31989999999999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5C-406C-BCE6-21B1555EC057}"/>
            </c:ext>
          </c:extLst>
        </c:ser>
        <c:ser>
          <c:idx val="2"/>
          <c:order val="2"/>
          <c:tx>
            <c:strRef>
              <c:f>'PHL-PASA-3_Mixed Culture'!$CF$1</c:f>
              <c:strCache>
                <c:ptCount val="1"/>
                <c:pt idx="0">
                  <c:v>G03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Culture'!$CF$3:$CF$194</c:f>
              <c:numCache>
                <c:formatCode>General</c:formatCode>
                <c:ptCount val="192"/>
                <c:pt idx="0">
                  <c:v>108.76690000000001</c:v>
                </c:pt>
                <c:pt idx="1">
                  <c:v>111.77030000000001</c:v>
                </c:pt>
                <c:pt idx="2">
                  <c:v>106.9667</c:v>
                </c:pt>
                <c:pt idx="3">
                  <c:v>108.9924</c:v>
                </c:pt>
                <c:pt idx="4">
                  <c:v>110.6416</c:v>
                </c:pt>
                <c:pt idx="5">
                  <c:v>112.53319999999999</c:v>
                </c:pt>
                <c:pt idx="6">
                  <c:v>110.5686</c:v>
                </c:pt>
                <c:pt idx="7">
                  <c:v>110.7325</c:v>
                </c:pt>
                <c:pt idx="8">
                  <c:v>114.2188</c:v>
                </c:pt>
                <c:pt idx="9">
                  <c:v>111.7593</c:v>
                </c:pt>
                <c:pt idx="10">
                  <c:v>115.14279999999999</c:v>
                </c:pt>
                <c:pt idx="11">
                  <c:v>111.35420000000001</c:v>
                </c:pt>
                <c:pt idx="12">
                  <c:v>108.13930000000001</c:v>
                </c:pt>
                <c:pt idx="13">
                  <c:v>110.8454</c:v>
                </c:pt>
                <c:pt idx="14">
                  <c:v>112.45180000000001</c:v>
                </c:pt>
                <c:pt idx="15">
                  <c:v>110.5775</c:v>
                </c:pt>
                <c:pt idx="16">
                  <c:v>114.52849999999999</c:v>
                </c:pt>
                <c:pt idx="17">
                  <c:v>116.6644</c:v>
                </c:pt>
                <c:pt idx="18">
                  <c:v>113.22629999999999</c:v>
                </c:pt>
                <c:pt idx="19">
                  <c:v>115.96420000000001</c:v>
                </c:pt>
                <c:pt idx="20">
                  <c:v>117.97750000000001</c:v>
                </c:pt>
                <c:pt idx="21">
                  <c:v>118.0085</c:v>
                </c:pt>
                <c:pt idx="22">
                  <c:v>120.41500000000001</c:v>
                </c:pt>
                <c:pt idx="23">
                  <c:v>119.3229</c:v>
                </c:pt>
                <c:pt idx="24">
                  <c:v>127.54640000000001</c:v>
                </c:pt>
                <c:pt idx="25">
                  <c:v>124.1564</c:v>
                </c:pt>
                <c:pt idx="26">
                  <c:v>122.96680000000001</c:v>
                </c:pt>
                <c:pt idx="27">
                  <c:v>120.8484</c:v>
                </c:pt>
                <c:pt idx="28">
                  <c:v>123.4532</c:v>
                </c:pt>
                <c:pt idx="29">
                  <c:v>119.7465</c:v>
                </c:pt>
                <c:pt idx="30">
                  <c:v>122.0973</c:v>
                </c:pt>
                <c:pt idx="31">
                  <c:v>124.3396</c:v>
                </c:pt>
                <c:pt idx="32">
                  <c:v>122.26049999999999</c:v>
                </c:pt>
                <c:pt idx="33">
                  <c:v>116.6982</c:v>
                </c:pt>
                <c:pt idx="34">
                  <c:v>120.929</c:v>
                </c:pt>
                <c:pt idx="35">
                  <c:v>118.223</c:v>
                </c:pt>
                <c:pt idx="36">
                  <c:v>123.7634</c:v>
                </c:pt>
                <c:pt idx="37">
                  <c:v>123.4083</c:v>
                </c:pt>
                <c:pt idx="38">
                  <c:v>119.0853</c:v>
                </c:pt>
                <c:pt idx="39">
                  <c:v>120.8185</c:v>
                </c:pt>
                <c:pt idx="40">
                  <c:v>122.73180000000001</c:v>
                </c:pt>
                <c:pt idx="41">
                  <c:v>122.3914</c:v>
                </c:pt>
                <c:pt idx="42">
                  <c:v>121.08069999999999</c:v>
                </c:pt>
                <c:pt idx="43">
                  <c:v>127.01690000000001</c:v>
                </c:pt>
                <c:pt idx="44">
                  <c:v>121.5459</c:v>
                </c:pt>
                <c:pt idx="45">
                  <c:v>124.38939999999999</c:v>
                </c:pt>
                <c:pt idx="46">
                  <c:v>121.7204</c:v>
                </c:pt>
                <c:pt idx="47">
                  <c:v>120.3651</c:v>
                </c:pt>
                <c:pt idx="48">
                  <c:v>125.3344</c:v>
                </c:pt>
                <c:pt idx="49">
                  <c:v>123.84350000000001</c:v>
                </c:pt>
                <c:pt idx="50">
                  <c:v>122.08629999999999</c:v>
                </c:pt>
                <c:pt idx="51">
                  <c:v>125.28700000000001</c:v>
                </c:pt>
                <c:pt idx="52">
                  <c:v>122.6384</c:v>
                </c:pt>
                <c:pt idx="53">
                  <c:v>128.0539</c:v>
                </c:pt>
                <c:pt idx="54">
                  <c:v>132.98150000000001</c:v>
                </c:pt>
                <c:pt idx="55">
                  <c:v>136.33940000000001</c:v>
                </c:pt>
                <c:pt idx="56">
                  <c:v>141.3408</c:v>
                </c:pt>
                <c:pt idx="57">
                  <c:v>147.27719999999999</c:v>
                </c:pt>
                <c:pt idx="58">
                  <c:v>153.93860000000001</c:v>
                </c:pt>
                <c:pt idx="59">
                  <c:v>156.7972</c:v>
                </c:pt>
                <c:pt idx="60">
                  <c:v>161.69739999999999</c:v>
                </c:pt>
                <c:pt idx="61">
                  <c:v>165.78489999999999</c:v>
                </c:pt>
                <c:pt idx="62">
                  <c:v>167.99010000000001</c:v>
                </c:pt>
                <c:pt idx="63">
                  <c:v>170.78450000000001</c:v>
                </c:pt>
                <c:pt idx="64">
                  <c:v>170.68299999999999</c:v>
                </c:pt>
                <c:pt idx="65">
                  <c:v>166.31800000000001</c:v>
                </c:pt>
                <c:pt idx="66">
                  <c:v>174.10239999999999</c:v>
                </c:pt>
                <c:pt idx="67">
                  <c:v>166.7852</c:v>
                </c:pt>
                <c:pt idx="68">
                  <c:v>169.0643</c:v>
                </c:pt>
                <c:pt idx="69">
                  <c:v>170.93889999999999</c:v>
                </c:pt>
                <c:pt idx="70">
                  <c:v>167.79730000000001</c:v>
                </c:pt>
                <c:pt idx="71">
                  <c:v>169.64789999999999</c:v>
                </c:pt>
                <c:pt idx="72">
                  <c:v>170.57830000000001</c:v>
                </c:pt>
                <c:pt idx="73">
                  <c:v>167.84</c:v>
                </c:pt>
                <c:pt idx="74">
                  <c:v>167.5411</c:v>
                </c:pt>
                <c:pt idx="75">
                  <c:v>165.36869999999999</c:v>
                </c:pt>
                <c:pt idx="76">
                  <c:v>169.30629999999999</c:v>
                </c:pt>
                <c:pt idx="77">
                  <c:v>166.31549999999999</c:v>
                </c:pt>
                <c:pt idx="78">
                  <c:v>164.0239</c:v>
                </c:pt>
                <c:pt idx="79">
                  <c:v>168.67939999999999</c:v>
                </c:pt>
                <c:pt idx="80">
                  <c:v>162.9693</c:v>
                </c:pt>
                <c:pt idx="81">
                  <c:v>165.46619999999999</c:v>
                </c:pt>
                <c:pt idx="82">
                  <c:v>166.2236</c:v>
                </c:pt>
                <c:pt idx="83">
                  <c:v>163.18450000000001</c:v>
                </c:pt>
                <c:pt idx="84">
                  <c:v>166.86969999999999</c:v>
                </c:pt>
                <c:pt idx="85">
                  <c:v>162.87289999999999</c:v>
                </c:pt>
                <c:pt idx="86">
                  <c:v>164.0299</c:v>
                </c:pt>
                <c:pt idx="87">
                  <c:v>163.75919999999999</c:v>
                </c:pt>
                <c:pt idx="88">
                  <c:v>163.79169999999999</c:v>
                </c:pt>
                <c:pt idx="89">
                  <c:v>163.18369999999999</c:v>
                </c:pt>
                <c:pt idx="90">
                  <c:v>163.9837</c:v>
                </c:pt>
                <c:pt idx="91">
                  <c:v>165.10409999999999</c:v>
                </c:pt>
                <c:pt idx="92">
                  <c:v>163.9589</c:v>
                </c:pt>
                <c:pt idx="93">
                  <c:v>165.3006</c:v>
                </c:pt>
                <c:pt idx="94">
                  <c:v>164.34889999999999</c:v>
                </c:pt>
                <c:pt idx="95">
                  <c:v>162.07480000000001</c:v>
                </c:pt>
                <c:pt idx="96">
                  <c:v>162.85300000000001</c:v>
                </c:pt>
                <c:pt idx="97">
                  <c:v>167.04570000000001</c:v>
                </c:pt>
                <c:pt idx="98">
                  <c:v>164.60130000000001</c:v>
                </c:pt>
                <c:pt idx="99">
                  <c:v>163.46199999999999</c:v>
                </c:pt>
                <c:pt idx="100">
                  <c:v>162.82140000000001</c:v>
                </c:pt>
                <c:pt idx="101">
                  <c:v>167.20269999999999</c:v>
                </c:pt>
                <c:pt idx="102">
                  <c:v>165.23490000000001</c:v>
                </c:pt>
                <c:pt idx="103">
                  <c:v>162.42339999999999</c:v>
                </c:pt>
                <c:pt idx="104">
                  <c:v>164.3766</c:v>
                </c:pt>
                <c:pt idx="105">
                  <c:v>165.0018</c:v>
                </c:pt>
                <c:pt idx="106">
                  <c:v>166.23429999999999</c:v>
                </c:pt>
                <c:pt idx="107">
                  <c:v>163.28309999999999</c:v>
                </c:pt>
                <c:pt idx="108">
                  <c:v>165.7704</c:v>
                </c:pt>
                <c:pt idx="109">
                  <c:v>165.5085</c:v>
                </c:pt>
                <c:pt idx="110">
                  <c:v>166.08070000000001</c:v>
                </c:pt>
                <c:pt idx="111">
                  <c:v>164.32560000000001</c:v>
                </c:pt>
                <c:pt idx="112">
                  <c:v>167.46690000000001</c:v>
                </c:pt>
                <c:pt idx="113">
                  <c:v>164.69890000000001</c:v>
                </c:pt>
                <c:pt idx="114">
                  <c:v>163.1833</c:v>
                </c:pt>
                <c:pt idx="115">
                  <c:v>168.03059999999999</c:v>
                </c:pt>
                <c:pt idx="116">
                  <c:v>165.86869999999999</c:v>
                </c:pt>
                <c:pt idx="117">
                  <c:v>164.7261</c:v>
                </c:pt>
                <c:pt idx="118">
                  <c:v>162.90219999999999</c:v>
                </c:pt>
                <c:pt idx="119">
                  <c:v>166.06379999999999</c:v>
                </c:pt>
                <c:pt idx="120">
                  <c:v>167.77969999999999</c:v>
                </c:pt>
                <c:pt idx="121">
                  <c:v>167.19049999999999</c:v>
                </c:pt>
                <c:pt idx="122">
                  <c:v>168.27879999999999</c:v>
                </c:pt>
                <c:pt idx="123">
                  <c:v>164.5051</c:v>
                </c:pt>
                <c:pt idx="124">
                  <c:v>166.19749999999999</c:v>
                </c:pt>
                <c:pt idx="125">
                  <c:v>165.2149</c:v>
                </c:pt>
                <c:pt idx="126">
                  <c:v>163.75239999999999</c:v>
                </c:pt>
                <c:pt idx="127">
                  <c:v>164.03489999999999</c:v>
                </c:pt>
                <c:pt idx="128">
                  <c:v>164.16050000000001</c:v>
                </c:pt>
                <c:pt idx="129">
                  <c:v>166.2363</c:v>
                </c:pt>
                <c:pt idx="130">
                  <c:v>165.74780000000001</c:v>
                </c:pt>
                <c:pt idx="131">
                  <c:v>168.23660000000001</c:v>
                </c:pt>
                <c:pt idx="132">
                  <c:v>164.4992</c:v>
                </c:pt>
                <c:pt idx="133">
                  <c:v>165.39940000000001</c:v>
                </c:pt>
                <c:pt idx="134">
                  <c:v>168.79300000000001</c:v>
                </c:pt>
                <c:pt idx="135">
                  <c:v>165.46299999999999</c:v>
                </c:pt>
                <c:pt idx="136">
                  <c:v>163.51990000000001</c:v>
                </c:pt>
                <c:pt idx="137">
                  <c:v>164.52090000000001</c:v>
                </c:pt>
                <c:pt idx="138">
                  <c:v>164.23490000000001</c:v>
                </c:pt>
                <c:pt idx="139">
                  <c:v>167.73740000000001</c:v>
                </c:pt>
                <c:pt idx="140">
                  <c:v>164.85990000000001</c:v>
                </c:pt>
                <c:pt idx="141">
                  <c:v>168.52029999999999</c:v>
                </c:pt>
                <c:pt idx="142">
                  <c:v>169.15549999999999</c:v>
                </c:pt>
                <c:pt idx="143">
                  <c:v>167.00550000000001</c:v>
                </c:pt>
                <c:pt idx="144">
                  <c:v>166.51439999999999</c:v>
                </c:pt>
                <c:pt idx="145">
                  <c:v>169.45339999999999</c:v>
                </c:pt>
                <c:pt idx="146">
                  <c:v>167.6609</c:v>
                </c:pt>
                <c:pt idx="147">
                  <c:v>167.3424</c:v>
                </c:pt>
                <c:pt idx="148">
                  <c:v>168.32409999999999</c:v>
                </c:pt>
                <c:pt idx="149">
                  <c:v>165.7353</c:v>
                </c:pt>
                <c:pt idx="150">
                  <c:v>168.79750000000001</c:v>
                </c:pt>
                <c:pt idx="151">
                  <c:v>165.49700000000001</c:v>
                </c:pt>
                <c:pt idx="152">
                  <c:v>166.16370000000001</c:v>
                </c:pt>
                <c:pt idx="153">
                  <c:v>164.9828</c:v>
                </c:pt>
                <c:pt idx="154">
                  <c:v>164.744</c:v>
                </c:pt>
                <c:pt idx="155">
                  <c:v>165.40039999999999</c:v>
                </c:pt>
                <c:pt idx="156">
                  <c:v>168.06659999999999</c:v>
                </c:pt>
                <c:pt idx="157">
                  <c:v>166.0616</c:v>
                </c:pt>
                <c:pt idx="158">
                  <c:v>167.0471</c:v>
                </c:pt>
                <c:pt idx="159">
                  <c:v>167.6019</c:v>
                </c:pt>
                <c:pt idx="160">
                  <c:v>163.8407</c:v>
                </c:pt>
                <c:pt idx="161">
                  <c:v>168.9872</c:v>
                </c:pt>
                <c:pt idx="162">
                  <c:v>168.2953</c:v>
                </c:pt>
                <c:pt idx="163">
                  <c:v>169.321</c:v>
                </c:pt>
                <c:pt idx="164">
                  <c:v>166.428</c:v>
                </c:pt>
                <c:pt idx="165">
                  <c:v>169.8937</c:v>
                </c:pt>
                <c:pt idx="166">
                  <c:v>166.38669999999999</c:v>
                </c:pt>
                <c:pt idx="167">
                  <c:v>169.50370000000001</c:v>
                </c:pt>
                <c:pt idx="168">
                  <c:v>165.3656</c:v>
                </c:pt>
                <c:pt idx="169">
                  <c:v>166.86449999999999</c:v>
                </c:pt>
                <c:pt idx="170">
                  <c:v>169.6454</c:v>
                </c:pt>
                <c:pt idx="171">
                  <c:v>170.51150000000001</c:v>
                </c:pt>
                <c:pt idx="172">
                  <c:v>168.1935</c:v>
                </c:pt>
                <c:pt idx="173">
                  <c:v>168.45840000000001</c:v>
                </c:pt>
                <c:pt idx="174">
                  <c:v>168.60640000000001</c:v>
                </c:pt>
                <c:pt idx="175">
                  <c:v>171.732</c:v>
                </c:pt>
                <c:pt idx="176">
                  <c:v>170.12960000000001</c:v>
                </c:pt>
                <c:pt idx="177">
                  <c:v>166.6267</c:v>
                </c:pt>
                <c:pt idx="178">
                  <c:v>168.00960000000001</c:v>
                </c:pt>
                <c:pt idx="179">
                  <c:v>165.8878</c:v>
                </c:pt>
                <c:pt idx="180">
                  <c:v>168.2148</c:v>
                </c:pt>
                <c:pt idx="181">
                  <c:v>167.35380000000001</c:v>
                </c:pt>
                <c:pt idx="182">
                  <c:v>168.6335</c:v>
                </c:pt>
                <c:pt idx="183">
                  <c:v>170.0521</c:v>
                </c:pt>
                <c:pt idx="184">
                  <c:v>168.71680000000001</c:v>
                </c:pt>
                <c:pt idx="185">
                  <c:v>163.52379999999999</c:v>
                </c:pt>
                <c:pt idx="186">
                  <c:v>169.58860000000001</c:v>
                </c:pt>
                <c:pt idx="187">
                  <c:v>166.31739999999999</c:v>
                </c:pt>
                <c:pt idx="188">
                  <c:v>168.95740000000001</c:v>
                </c:pt>
                <c:pt idx="189">
                  <c:v>166.32380000000001</c:v>
                </c:pt>
                <c:pt idx="190">
                  <c:v>166.625</c:v>
                </c:pt>
                <c:pt idx="191">
                  <c:v>167.06319999999999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B5C-406C-BCE6-21B1555EC057}"/>
            </c:ext>
          </c:extLst>
        </c:ser>
        <c:ser>
          <c:idx val="3"/>
          <c:order val="3"/>
          <c:tx>
            <c:strRef>
              <c:f>'PHL-PASA-3_Mixed Culture'!$CG$1</c:f>
              <c:strCache>
                <c:ptCount val="1"/>
                <c:pt idx="0">
                  <c:v>G04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Culture'!$CG$3:$CG$194</c:f>
              <c:numCache>
                <c:formatCode>General</c:formatCode>
                <c:ptCount val="192"/>
                <c:pt idx="0">
                  <c:v>116.2664</c:v>
                </c:pt>
                <c:pt idx="1">
                  <c:v>112.22029999999999</c:v>
                </c:pt>
                <c:pt idx="2">
                  <c:v>112.0585</c:v>
                </c:pt>
                <c:pt idx="3">
                  <c:v>110.2487</c:v>
                </c:pt>
                <c:pt idx="4">
                  <c:v>114.4028</c:v>
                </c:pt>
                <c:pt idx="5">
                  <c:v>112.3349</c:v>
                </c:pt>
                <c:pt idx="6">
                  <c:v>111.91800000000001</c:v>
                </c:pt>
                <c:pt idx="7">
                  <c:v>117.3043</c:v>
                </c:pt>
                <c:pt idx="8">
                  <c:v>114.47880000000001</c:v>
                </c:pt>
                <c:pt idx="9">
                  <c:v>115.59059999999999</c:v>
                </c:pt>
                <c:pt idx="10">
                  <c:v>114.7813</c:v>
                </c:pt>
                <c:pt idx="11">
                  <c:v>118.7869</c:v>
                </c:pt>
                <c:pt idx="12">
                  <c:v>109.73860000000001</c:v>
                </c:pt>
                <c:pt idx="13">
                  <c:v>112.9987</c:v>
                </c:pt>
                <c:pt idx="14">
                  <c:v>113.69459999999999</c:v>
                </c:pt>
                <c:pt idx="15">
                  <c:v>115.9098</c:v>
                </c:pt>
                <c:pt idx="16">
                  <c:v>118.00320000000001</c:v>
                </c:pt>
                <c:pt idx="17">
                  <c:v>119.9472</c:v>
                </c:pt>
                <c:pt idx="18">
                  <c:v>120.59610000000001</c:v>
                </c:pt>
                <c:pt idx="19">
                  <c:v>124.9188</c:v>
                </c:pt>
                <c:pt idx="20">
                  <c:v>121.607</c:v>
                </c:pt>
                <c:pt idx="21">
                  <c:v>124.5325</c:v>
                </c:pt>
                <c:pt idx="22">
                  <c:v>121.7295</c:v>
                </c:pt>
                <c:pt idx="23">
                  <c:v>130.71350000000001</c:v>
                </c:pt>
                <c:pt idx="24">
                  <c:v>129.1611</c:v>
                </c:pt>
                <c:pt idx="25">
                  <c:v>126.5179</c:v>
                </c:pt>
                <c:pt idx="26">
                  <c:v>134.1566</c:v>
                </c:pt>
                <c:pt idx="27">
                  <c:v>125.8488</c:v>
                </c:pt>
                <c:pt idx="28">
                  <c:v>125.8379</c:v>
                </c:pt>
                <c:pt idx="29">
                  <c:v>127.5702</c:v>
                </c:pt>
                <c:pt idx="30">
                  <c:v>129.25739999999999</c:v>
                </c:pt>
                <c:pt idx="31">
                  <c:v>125.9915</c:v>
                </c:pt>
                <c:pt idx="32">
                  <c:v>128.09030000000001</c:v>
                </c:pt>
                <c:pt idx="33">
                  <c:v>125.89530000000001</c:v>
                </c:pt>
                <c:pt idx="34">
                  <c:v>124.84480000000001</c:v>
                </c:pt>
                <c:pt idx="35">
                  <c:v>126.06059999999999</c:v>
                </c:pt>
                <c:pt idx="36">
                  <c:v>126.449</c:v>
                </c:pt>
                <c:pt idx="37">
                  <c:v>126.16249999999999</c:v>
                </c:pt>
                <c:pt idx="38">
                  <c:v>124.0654</c:v>
                </c:pt>
                <c:pt idx="39">
                  <c:v>127.8642</c:v>
                </c:pt>
                <c:pt idx="40">
                  <c:v>123.617</c:v>
                </c:pt>
                <c:pt idx="41">
                  <c:v>126.81829999999999</c:v>
                </c:pt>
                <c:pt idx="42">
                  <c:v>127.17140000000001</c:v>
                </c:pt>
                <c:pt idx="43">
                  <c:v>126.4603</c:v>
                </c:pt>
                <c:pt idx="44">
                  <c:v>126.25579999999999</c:v>
                </c:pt>
                <c:pt idx="45">
                  <c:v>125.2028</c:v>
                </c:pt>
                <c:pt idx="46">
                  <c:v>130.85910000000001</c:v>
                </c:pt>
                <c:pt idx="47">
                  <c:v>127.0878</c:v>
                </c:pt>
                <c:pt idx="48">
                  <c:v>130.4906</c:v>
                </c:pt>
                <c:pt idx="49">
                  <c:v>132.58439999999999</c:v>
                </c:pt>
                <c:pt idx="50">
                  <c:v>134.7791</c:v>
                </c:pt>
                <c:pt idx="51">
                  <c:v>134.37209999999999</c:v>
                </c:pt>
                <c:pt idx="52">
                  <c:v>135.26240000000001</c:v>
                </c:pt>
                <c:pt idx="53">
                  <c:v>142.3237</c:v>
                </c:pt>
                <c:pt idx="54">
                  <c:v>143.76779999999999</c:v>
                </c:pt>
                <c:pt idx="55">
                  <c:v>149.4538</c:v>
                </c:pt>
                <c:pt idx="56">
                  <c:v>153.8817</c:v>
                </c:pt>
                <c:pt idx="57">
                  <c:v>159.6721</c:v>
                </c:pt>
                <c:pt idx="58">
                  <c:v>163.3655</c:v>
                </c:pt>
                <c:pt idx="59">
                  <c:v>162.48169999999999</c:v>
                </c:pt>
                <c:pt idx="60">
                  <c:v>166.3904</c:v>
                </c:pt>
                <c:pt idx="61">
                  <c:v>172.1653</c:v>
                </c:pt>
                <c:pt idx="62">
                  <c:v>173.4461</c:v>
                </c:pt>
                <c:pt idx="63">
                  <c:v>173.84549999999999</c:v>
                </c:pt>
                <c:pt idx="64">
                  <c:v>174.76</c:v>
                </c:pt>
                <c:pt idx="65">
                  <c:v>172.11349999999999</c:v>
                </c:pt>
                <c:pt idx="66">
                  <c:v>174.50239999999999</c:v>
                </c:pt>
                <c:pt idx="67">
                  <c:v>174.67080000000001</c:v>
                </c:pt>
                <c:pt idx="68">
                  <c:v>171.9359</c:v>
                </c:pt>
                <c:pt idx="69">
                  <c:v>170.91079999999999</c:v>
                </c:pt>
                <c:pt idx="70">
                  <c:v>168.03790000000001</c:v>
                </c:pt>
                <c:pt idx="71">
                  <c:v>169.11349999999999</c:v>
                </c:pt>
                <c:pt idx="72">
                  <c:v>166.8312</c:v>
                </c:pt>
                <c:pt idx="73">
                  <c:v>168.07669999999999</c:v>
                </c:pt>
                <c:pt idx="74">
                  <c:v>167.65430000000001</c:v>
                </c:pt>
                <c:pt idx="75">
                  <c:v>169.5993</c:v>
                </c:pt>
                <c:pt idx="76">
                  <c:v>167.2629</c:v>
                </c:pt>
                <c:pt idx="77">
                  <c:v>164.3954</c:v>
                </c:pt>
                <c:pt idx="78">
                  <c:v>164.0299</c:v>
                </c:pt>
                <c:pt idx="79">
                  <c:v>166.8323</c:v>
                </c:pt>
                <c:pt idx="80">
                  <c:v>166.36259999999999</c:v>
                </c:pt>
                <c:pt idx="81">
                  <c:v>165.0241</c:v>
                </c:pt>
                <c:pt idx="82">
                  <c:v>167.1953</c:v>
                </c:pt>
                <c:pt idx="83">
                  <c:v>168.29730000000001</c:v>
                </c:pt>
                <c:pt idx="84">
                  <c:v>165.57669999999999</c:v>
                </c:pt>
                <c:pt idx="85">
                  <c:v>166.89779999999999</c:v>
                </c:pt>
                <c:pt idx="86">
                  <c:v>164.57409999999999</c:v>
                </c:pt>
                <c:pt idx="87">
                  <c:v>166.34270000000001</c:v>
                </c:pt>
                <c:pt idx="88">
                  <c:v>163.13849999999999</c:v>
                </c:pt>
                <c:pt idx="89">
                  <c:v>168.0558</c:v>
                </c:pt>
                <c:pt idx="90">
                  <c:v>166.53790000000001</c:v>
                </c:pt>
                <c:pt idx="91">
                  <c:v>167.8475</c:v>
                </c:pt>
                <c:pt idx="92">
                  <c:v>166.69980000000001</c:v>
                </c:pt>
                <c:pt idx="93">
                  <c:v>165.06950000000001</c:v>
                </c:pt>
                <c:pt idx="94">
                  <c:v>165.45740000000001</c:v>
                </c:pt>
                <c:pt idx="95">
                  <c:v>162.53530000000001</c:v>
                </c:pt>
                <c:pt idx="96">
                  <c:v>170.75899999999999</c:v>
                </c:pt>
                <c:pt idx="97">
                  <c:v>166.44229999999999</c:v>
                </c:pt>
                <c:pt idx="98">
                  <c:v>168.1713</c:v>
                </c:pt>
                <c:pt idx="99">
                  <c:v>165.95480000000001</c:v>
                </c:pt>
                <c:pt idx="100">
                  <c:v>167.39230000000001</c:v>
                </c:pt>
                <c:pt idx="101">
                  <c:v>165.989</c:v>
                </c:pt>
                <c:pt idx="102">
                  <c:v>166.654</c:v>
                </c:pt>
                <c:pt idx="103">
                  <c:v>168.6678</c:v>
                </c:pt>
                <c:pt idx="104">
                  <c:v>168.7809</c:v>
                </c:pt>
                <c:pt idx="105">
                  <c:v>167.71969999999999</c:v>
                </c:pt>
                <c:pt idx="106">
                  <c:v>165.95830000000001</c:v>
                </c:pt>
                <c:pt idx="107">
                  <c:v>168.1465</c:v>
                </c:pt>
                <c:pt idx="108">
                  <c:v>164.80029999999999</c:v>
                </c:pt>
                <c:pt idx="109">
                  <c:v>166.80629999999999</c:v>
                </c:pt>
                <c:pt idx="110">
                  <c:v>167.392</c:v>
                </c:pt>
                <c:pt idx="111">
                  <c:v>165.82679999999999</c:v>
                </c:pt>
                <c:pt idx="112">
                  <c:v>168.06319999999999</c:v>
                </c:pt>
                <c:pt idx="113">
                  <c:v>166.16370000000001</c:v>
                </c:pt>
                <c:pt idx="114">
                  <c:v>168.4384</c:v>
                </c:pt>
                <c:pt idx="115">
                  <c:v>166.71709999999999</c:v>
                </c:pt>
                <c:pt idx="116">
                  <c:v>167.5</c:v>
                </c:pt>
                <c:pt idx="117">
                  <c:v>169.53450000000001</c:v>
                </c:pt>
                <c:pt idx="118">
                  <c:v>168.7236</c:v>
                </c:pt>
                <c:pt idx="119">
                  <c:v>167.45650000000001</c:v>
                </c:pt>
                <c:pt idx="120">
                  <c:v>167.9693</c:v>
                </c:pt>
                <c:pt idx="121">
                  <c:v>167.17259999999999</c:v>
                </c:pt>
                <c:pt idx="122">
                  <c:v>169.2235</c:v>
                </c:pt>
                <c:pt idx="123">
                  <c:v>166.7029</c:v>
                </c:pt>
                <c:pt idx="124">
                  <c:v>168.29910000000001</c:v>
                </c:pt>
                <c:pt idx="125">
                  <c:v>167.55930000000001</c:v>
                </c:pt>
                <c:pt idx="126">
                  <c:v>168.6824</c:v>
                </c:pt>
                <c:pt idx="127">
                  <c:v>165.15899999999999</c:v>
                </c:pt>
                <c:pt idx="128">
                  <c:v>171.09039999999999</c:v>
                </c:pt>
                <c:pt idx="129">
                  <c:v>171.78489999999999</c:v>
                </c:pt>
                <c:pt idx="130">
                  <c:v>172.20259999999999</c:v>
                </c:pt>
                <c:pt idx="131">
                  <c:v>169.8305</c:v>
                </c:pt>
                <c:pt idx="132">
                  <c:v>167.60839999999999</c:v>
                </c:pt>
                <c:pt idx="133">
                  <c:v>171.2997</c:v>
                </c:pt>
                <c:pt idx="134">
                  <c:v>169.67619999999999</c:v>
                </c:pt>
                <c:pt idx="135">
                  <c:v>170.65539999999999</c:v>
                </c:pt>
                <c:pt idx="136">
                  <c:v>168.5461</c:v>
                </c:pt>
                <c:pt idx="137">
                  <c:v>171.7242</c:v>
                </c:pt>
                <c:pt idx="138">
                  <c:v>170.0883</c:v>
                </c:pt>
                <c:pt idx="139">
                  <c:v>168.88919999999999</c:v>
                </c:pt>
                <c:pt idx="140">
                  <c:v>171.99189999999999</c:v>
                </c:pt>
                <c:pt idx="141">
                  <c:v>169.35830000000001</c:v>
                </c:pt>
                <c:pt idx="142">
                  <c:v>169.298</c:v>
                </c:pt>
                <c:pt idx="143">
                  <c:v>172.1661</c:v>
                </c:pt>
                <c:pt idx="144">
                  <c:v>167.35640000000001</c:v>
                </c:pt>
                <c:pt idx="145">
                  <c:v>171.10059999999999</c:v>
                </c:pt>
                <c:pt idx="146">
                  <c:v>170.69470000000001</c:v>
                </c:pt>
                <c:pt idx="147">
                  <c:v>170.72229999999999</c:v>
                </c:pt>
                <c:pt idx="148">
                  <c:v>168.7901</c:v>
                </c:pt>
                <c:pt idx="149">
                  <c:v>170.06450000000001</c:v>
                </c:pt>
                <c:pt idx="150">
                  <c:v>171.59100000000001</c:v>
                </c:pt>
                <c:pt idx="151">
                  <c:v>169.62569999999999</c:v>
                </c:pt>
                <c:pt idx="152">
                  <c:v>173.26929999999999</c:v>
                </c:pt>
                <c:pt idx="153">
                  <c:v>170.49209999999999</c:v>
                </c:pt>
                <c:pt idx="154">
                  <c:v>171.38849999999999</c:v>
                </c:pt>
                <c:pt idx="155">
                  <c:v>170.45650000000001</c:v>
                </c:pt>
                <c:pt idx="156">
                  <c:v>170.07249999999999</c:v>
                </c:pt>
                <c:pt idx="157">
                  <c:v>168.38650000000001</c:v>
                </c:pt>
                <c:pt idx="158">
                  <c:v>169.4872</c:v>
                </c:pt>
                <c:pt idx="159">
                  <c:v>171.42590000000001</c:v>
                </c:pt>
                <c:pt idx="160">
                  <c:v>171.82339999999999</c:v>
                </c:pt>
                <c:pt idx="161">
                  <c:v>172.01920000000001</c:v>
                </c:pt>
                <c:pt idx="162">
                  <c:v>171.91569999999999</c:v>
                </c:pt>
                <c:pt idx="163">
                  <c:v>172.19829999999999</c:v>
                </c:pt>
                <c:pt idx="164">
                  <c:v>171.4915</c:v>
                </c:pt>
                <c:pt idx="165">
                  <c:v>172.79079999999999</c:v>
                </c:pt>
                <c:pt idx="166">
                  <c:v>171.26419999999999</c:v>
                </c:pt>
                <c:pt idx="167">
                  <c:v>171.43190000000001</c:v>
                </c:pt>
                <c:pt idx="168">
                  <c:v>169.52549999999999</c:v>
                </c:pt>
                <c:pt idx="169">
                  <c:v>173.02719999999999</c:v>
                </c:pt>
                <c:pt idx="170">
                  <c:v>168.7807</c:v>
                </c:pt>
                <c:pt idx="171">
                  <c:v>171.94929999999999</c:v>
                </c:pt>
                <c:pt idx="172">
                  <c:v>172.86330000000001</c:v>
                </c:pt>
                <c:pt idx="173">
                  <c:v>167.4178</c:v>
                </c:pt>
                <c:pt idx="174">
                  <c:v>171.82429999999999</c:v>
                </c:pt>
                <c:pt idx="175">
                  <c:v>171.16980000000001</c:v>
                </c:pt>
                <c:pt idx="176">
                  <c:v>172.0684</c:v>
                </c:pt>
                <c:pt idx="177">
                  <c:v>172.02969999999999</c:v>
                </c:pt>
                <c:pt idx="178">
                  <c:v>170.25460000000001</c:v>
                </c:pt>
                <c:pt idx="179">
                  <c:v>171.40729999999999</c:v>
                </c:pt>
                <c:pt idx="180">
                  <c:v>168.1995</c:v>
                </c:pt>
                <c:pt idx="181">
                  <c:v>170.97730000000001</c:v>
                </c:pt>
                <c:pt idx="182">
                  <c:v>173.33680000000001</c:v>
                </c:pt>
                <c:pt idx="183">
                  <c:v>171.60669999999999</c:v>
                </c:pt>
                <c:pt idx="184">
                  <c:v>171.41730000000001</c:v>
                </c:pt>
                <c:pt idx="185">
                  <c:v>174.96860000000001</c:v>
                </c:pt>
                <c:pt idx="186">
                  <c:v>172.34520000000001</c:v>
                </c:pt>
                <c:pt idx="187">
                  <c:v>173.05860000000001</c:v>
                </c:pt>
                <c:pt idx="188">
                  <c:v>171.55969999999999</c:v>
                </c:pt>
                <c:pt idx="189">
                  <c:v>171.0026</c:v>
                </c:pt>
                <c:pt idx="190">
                  <c:v>170.96600000000001</c:v>
                </c:pt>
                <c:pt idx="191">
                  <c:v>169.762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B5C-406C-BCE6-21B1555EC057}"/>
            </c:ext>
          </c:extLst>
        </c:ser>
        <c:ser>
          <c:idx val="5"/>
          <c:order val="5"/>
          <c:tx>
            <c:strRef>
              <c:f>'PHL-PASA-3_Mixed Culture'!$CI$1</c:f>
              <c:strCache>
                <c:ptCount val="1"/>
                <c:pt idx="0">
                  <c:v>G06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Culture'!$CI$3:$CI$194</c:f>
              <c:numCache>
                <c:formatCode>General</c:formatCode>
                <c:ptCount val="192"/>
                <c:pt idx="0">
                  <c:v>111.54170000000001</c:v>
                </c:pt>
                <c:pt idx="1">
                  <c:v>109.1258</c:v>
                </c:pt>
                <c:pt idx="2">
                  <c:v>110.71129999999999</c:v>
                </c:pt>
                <c:pt idx="3">
                  <c:v>107.97499999999999</c:v>
                </c:pt>
                <c:pt idx="4">
                  <c:v>113.3796</c:v>
                </c:pt>
                <c:pt idx="5">
                  <c:v>113.033</c:v>
                </c:pt>
                <c:pt idx="6">
                  <c:v>113.69459999999999</c:v>
                </c:pt>
                <c:pt idx="7">
                  <c:v>115.3511</c:v>
                </c:pt>
                <c:pt idx="8">
                  <c:v>115.0296</c:v>
                </c:pt>
                <c:pt idx="9">
                  <c:v>116.60339999999999</c:v>
                </c:pt>
                <c:pt idx="10">
                  <c:v>116.4897</c:v>
                </c:pt>
                <c:pt idx="11">
                  <c:v>112.60760000000001</c:v>
                </c:pt>
                <c:pt idx="12">
                  <c:v>107.8759</c:v>
                </c:pt>
                <c:pt idx="13">
                  <c:v>113.91540000000001</c:v>
                </c:pt>
                <c:pt idx="14">
                  <c:v>116.4068</c:v>
                </c:pt>
                <c:pt idx="15">
                  <c:v>113.87130000000001</c:v>
                </c:pt>
                <c:pt idx="16">
                  <c:v>114.2332</c:v>
                </c:pt>
                <c:pt idx="17">
                  <c:v>116.0264</c:v>
                </c:pt>
                <c:pt idx="18">
                  <c:v>116.15730000000001</c:v>
                </c:pt>
                <c:pt idx="19">
                  <c:v>121.4061</c:v>
                </c:pt>
                <c:pt idx="20">
                  <c:v>121.5532</c:v>
                </c:pt>
                <c:pt idx="21">
                  <c:v>122.8587</c:v>
                </c:pt>
                <c:pt idx="22">
                  <c:v>128.87979999999999</c:v>
                </c:pt>
                <c:pt idx="23">
                  <c:v>128.989</c:v>
                </c:pt>
                <c:pt idx="24">
                  <c:v>129.8057</c:v>
                </c:pt>
                <c:pt idx="25">
                  <c:v>125.098</c:v>
                </c:pt>
                <c:pt idx="26">
                  <c:v>127.88290000000001</c:v>
                </c:pt>
                <c:pt idx="27">
                  <c:v>124.0235</c:v>
                </c:pt>
                <c:pt idx="28">
                  <c:v>125.7332</c:v>
                </c:pt>
                <c:pt idx="29">
                  <c:v>122.80880000000001</c:v>
                </c:pt>
                <c:pt idx="30">
                  <c:v>123.52979999999999</c:v>
                </c:pt>
                <c:pt idx="31">
                  <c:v>125.87</c:v>
                </c:pt>
                <c:pt idx="32">
                  <c:v>120.5518</c:v>
                </c:pt>
                <c:pt idx="33">
                  <c:v>122.0034</c:v>
                </c:pt>
                <c:pt idx="34">
                  <c:v>124.4637</c:v>
                </c:pt>
                <c:pt idx="35">
                  <c:v>122.58710000000001</c:v>
                </c:pt>
                <c:pt idx="36">
                  <c:v>125.1204</c:v>
                </c:pt>
                <c:pt idx="37">
                  <c:v>125.5954</c:v>
                </c:pt>
                <c:pt idx="38">
                  <c:v>125.4012</c:v>
                </c:pt>
                <c:pt idx="39">
                  <c:v>125.9365</c:v>
                </c:pt>
                <c:pt idx="40">
                  <c:v>123.1589</c:v>
                </c:pt>
                <c:pt idx="41">
                  <c:v>124.2766</c:v>
                </c:pt>
                <c:pt idx="42">
                  <c:v>120.98390000000001</c:v>
                </c:pt>
                <c:pt idx="43">
                  <c:v>126.6194</c:v>
                </c:pt>
                <c:pt idx="44">
                  <c:v>125.4743</c:v>
                </c:pt>
                <c:pt idx="45">
                  <c:v>126.0438</c:v>
                </c:pt>
                <c:pt idx="46">
                  <c:v>122.1144</c:v>
                </c:pt>
                <c:pt idx="47">
                  <c:v>124.6463</c:v>
                </c:pt>
                <c:pt idx="48">
                  <c:v>121.63420000000001</c:v>
                </c:pt>
                <c:pt idx="49">
                  <c:v>121.6134</c:v>
                </c:pt>
                <c:pt idx="50">
                  <c:v>126.4415</c:v>
                </c:pt>
                <c:pt idx="51">
                  <c:v>126.8028</c:v>
                </c:pt>
                <c:pt idx="52">
                  <c:v>126.3905</c:v>
                </c:pt>
                <c:pt idx="53">
                  <c:v>124.8117</c:v>
                </c:pt>
                <c:pt idx="54">
                  <c:v>121.904</c:v>
                </c:pt>
                <c:pt idx="55">
                  <c:v>127.5282</c:v>
                </c:pt>
                <c:pt idx="56">
                  <c:v>128.59229999999999</c:v>
                </c:pt>
                <c:pt idx="57">
                  <c:v>131.88140000000001</c:v>
                </c:pt>
                <c:pt idx="58">
                  <c:v>131.82650000000001</c:v>
                </c:pt>
                <c:pt idx="59">
                  <c:v>133.6114</c:v>
                </c:pt>
                <c:pt idx="60">
                  <c:v>139.81180000000001</c:v>
                </c:pt>
                <c:pt idx="61">
                  <c:v>146.5943</c:v>
                </c:pt>
                <c:pt idx="62">
                  <c:v>149.8904</c:v>
                </c:pt>
                <c:pt idx="63">
                  <c:v>157.72470000000001</c:v>
                </c:pt>
                <c:pt idx="64">
                  <c:v>159.286</c:v>
                </c:pt>
                <c:pt idx="65">
                  <c:v>158.79859999999999</c:v>
                </c:pt>
                <c:pt idx="66">
                  <c:v>158.62029999999999</c:v>
                </c:pt>
                <c:pt idx="67">
                  <c:v>165.42140000000001</c:v>
                </c:pt>
                <c:pt idx="68">
                  <c:v>164.15260000000001</c:v>
                </c:pt>
                <c:pt idx="69">
                  <c:v>164.39619999999999</c:v>
                </c:pt>
                <c:pt idx="70">
                  <c:v>163.1703</c:v>
                </c:pt>
                <c:pt idx="71">
                  <c:v>163.90020000000001</c:v>
                </c:pt>
                <c:pt idx="72">
                  <c:v>163.8331</c:v>
                </c:pt>
                <c:pt idx="73">
                  <c:v>167.02459999999999</c:v>
                </c:pt>
                <c:pt idx="74">
                  <c:v>161.73910000000001</c:v>
                </c:pt>
                <c:pt idx="75">
                  <c:v>160.25630000000001</c:v>
                </c:pt>
                <c:pt idx="76">
                  <c:v>161.36349999999999</c:v>
                </c:pt>
                <c:pt idx="77">
                  <c:v>163.0274</c:v>
                </c:pt>
                <c:pt idx="78">
                  <c:v>157.0641</c:v>
                </c:pt>
                <c:pt idx="79">
                  <c:v>159.68960000000001</c:v>
                </c:pt>
                <c:pt idx="80">
                  <c:v>161.00190000000001</c:v>
                </c:pt>
                <c:pt idx="81">
                  <c:v>161.41139999999999</c:v>
                </c:pt>
                <c:pt idx="82">
                  <c:v>162.4179</c:v>
                </c:pt>
                <c:pt idx="83">
                  <c:v>159.6405</c:v>
                </c:pt>
                <c:pt idx="84">
                  <c:v>158.9769</c:v>
                </c:pt>
                <c:pt idx="85">
                  <c:v>160.80420000000001</c:v>
                </c:pt>
                <c:pt idx="86">
                  <c:v>163.58680000000001</c:v>
                </c:pt>
                <c:pt idx="87">
                  <c:v>156.65520000000001</c:v>
                </c:pt>
                <c:pt idx="88">
                  <c:v>160.2867</c:v>
                </c:pt>
                <c:pt idx="89">
                  <c:v>161.79929999999999</c:v>
                </c:pt>
                <c:pt idx="90">
                  <c:v>160.2586</c:v>
                </c:pt>
                <c:pt idx="91">
                  <c:v>159.81829999999999</c:v>
                </c:pt>
                <c:pt idx="92">
                  <c:v>161.07640000000001</c:v>
                </c:pt>
                <c:pt idx="93">
                  <c:v>163.9949</c:v>
                </c:pt>
                <c:pt idx="94">
                  <c:v>159.09790000000001</c:v>
                </c:pt>
                <c:pt idx="95">
                  <c:v>158.99359999999999</c:v>
                </c:pt>
                <c:pt idx="96">
                  <c:v>167.01580000000001</c:v>
                </c:pt>
                <c:pt idx="97">
                  <c:v>160.61799999999999</c:v>
                </c:pt>
                <c:pt idx="98">
                  <c:v>160.95359999999999</c:v>
                </c:pt>
                <c:pt idx="99">
                  <c:v>159.57980000000001</c:v>
                </c:pt>
                <c:pt idx="100">
                  <c:v>157.44990000000001</c:v>
                </c:pt>
                <c:pt idx="101">
                  <c:v>160.35509999999999</c:v>
                </c:pt>
                <c:pt idx="102">
                  <c:v>157.12950000000001</c:v>
                </c:pt>
                <c:pt idx="103">
                  <c:v>164.01009999999999</c:v>
                </c:pt>
                <c:pt idx="104">
                  <c:v>165.1285</c:v>
                </c:pt>
                <c:pt idx="105">
                  <c:v>160.91540000000001</c:v>
                </c:pt>
                <c:pt idx="106">
                  <c:v>162.67490000000001</c:v>
                </c:pt>
                <c:pt idx="107">
                  <c:v>160.7646</c:v>
                </c:pt>
                <c:pt idx="108">
                  <c:v>161.30260000000001</c:v>
                </c:pt>
                <c:pt idx="109">
                  <c:v>160.15049999999999</c:v>
                </c:pt>
                <c:pt idx="110">
                  <c:v>160.0795</c:v>
                </c:pt>
                <c:pt idx="111">
                  <c:v>160.34569999999999</c:v>
                </c:pt>
                <c:pt idx="112">
                  <c:v>164.57040000000001</c:v>
                </c:pt>
                <c:pt idx="113">
                  <c:v>159.57650000000001</c:v>
                </c:pt>
                <c:pt idx="114">
                  <c:v>163.50319999999999</c:v>
                </c:pt>
                <c:pt idx="115">
                  <c:v>162.94200000000001</c:v>
                </c:pt>
                <c:pt idx="116">
                  <c:v>165.67240000000001</c:v>
                </c:pt>
                <c:pt idx="117">
                  <c:v>163.74529999999999</c:v>
                </c:pt>
                <c:pt idx="118">
                  <c:v>160.42449999999999</c:v>
                </c:pt>
                <c:pt idx="119">
                  <c:v>162.32579999999999</c:v>
                </c:pt>
                <c:pt idx="120">
                  <c:v>159.35589999999999</c:v>
                </c:pt>
                <c:pt idx="121">
                  <c:v>160.2089</c:v>
                </c:pt>
                <c:pt idx="122">
                  <c:v>164.69980000000001</c:v>
                </c:pt>
                <c:pt idx="123">
                  <c:v>156.27850000000001</c:v>
                </c:pt>
                <c:pt idx="124">
                  <c:v>161.49039999999999</c:v>
                </c:pt>
                <c:pt idx="125">
                  <c:v>156.9297</c:v>
                </c:pt>
                <c:pt idx="126">
                  <c:v>160.50239999999999</c:v>
                </c:pt>
                <c:pt idx="127">
                  <c:v>159.53110000000001</c:v>
                </c:pt>
                <c:pt idx="128">
                  <c:v>163.06360000000001</c:v>
                </c:pt>
                <c:pt idx="129">
                  <c:v>161.9092</c:v>
                </c:pt>
                <c:pt idx="130">
                  <c:v>165.28469999999999</c:v>
                </c:pt>
                <c:pt idx="131">
                  <c:v>163.97720000000001</c:v>
                </c:pt>
                <c:pt idx="132">
                  <c:v>162.69309999999999</c:v>
                </c:pt>
                <c:pt idx="133">
                  <c:v>162.25299999999999</c:v>
                </c:pt>
                <c:pt idx="134">
                  <c:v>164.31020000000001</c:v>
                </c:pt>
                <c:pt idx="135">
                  <c:v>164.61940000000001</c:v>
                </c:pt>
                <c:pt idx="136">
                  <c:v>159.13890000000001</c:v>
                </c:pt>
                <c:pt idx="137">
                  <c:v>160.5711</c:v>
                </c:pt>
                <c:pt idx="138">
                  <c:v>162.059</c:v>
                </c:pt>
                <c:pt idx="139">
                  <c:v>162.4864</c:v>
                </c:pt>
                <c:pt idx="140">
                  <c:v>163.0556</c:v>
                </c:pt>
                <c:pt idx="141">
                  <c:v>161.785</c:v>
                </c:pt>
                <c:pt idx="142">
                  <c:v>160.95339999999999</c:v>
                </c:pt>
                <c:pt idx="143">
                  <c:v>163.01079999999999</c:v>
                </c:pt>
                <c:pt idx="144">
                  <c:v>162.45349999999999</c:v>
                </c:pt>
                <c:pt idx="145">
                  <c:v>161.6686</c:v>
                </c:pt>
                <c:pt idx="146">
                  <c:v>161.2371</c:v>
                </c:pt>
                <c:pt idx="147">
                  <c:v>159.6788</c:v>
                </c:pt>
                <c:pt idx="148">
                  <c:v>161.6671</c:v>
                </c:pt>
                <c:pt idx="149">
                  <c:v>160.55699999999999</c:v>
                </c:pt>
                <c:pt idx="150">
                  <c:v>160.66030000000001</c:v>
                </c:pt>
                <c:pt idx="151">
                  <c:v>164.1113</c:v>
                </c:pt>
                <c:pt idx="152">
                  <c:v>162.6953</c:v>
                </c:pt>
                <c:pt idx="153">
                  <c:v>160.57689999999999</c:v>
                </c:pt>
                <c:pt idx="154">
                  <c:v>159.9504</c:v>
                </c:pt>
                <c:pt idx="155">
                  <c:v>163.54390000000001</c:v>
                </c:pt>
                <c:pt idx="156">
                  <c:v>160.59700000000001</c:v>
                </c:pt>
                <c:pt idx="157">
                  <c:v>164.89070000000001</c:v>
                </c:pt>
                <c:pt idx="158">
                  <c:v>161.172</c:v>
                </c:pt>
                <c:pt idx="159">
                  <c:v>163.76089999999999</c:v>
                </c:pt>
                <c:pt idx="160">
                  <c:v>163.11060000000001</c:v>
                </c:pt>
                <c:pt idx="161">
                  <c:v>161.00190000000001</c:v>
                </c:pt>
                <c:pt idx="162">
                  <c:v>161.78700000000001</c:v>
                </c:pt>
                <c:pt idx="163">
                  <c:v>157.62629999999999</c:v>
                </c:pt>
                <c:pt idx="164">
                  <c:v>161.15649999999999</c:v>
                </c:pt>
                <c:pt idx="165">
                  <c:v>158.1276</c:v>
                </c:pt>
                <c:pt idx="166">
                  <c:v>160.75280000000001</c:v>
                </c:pt>
                <c:pt idx="167">
                  <c:v>164.17599999999999</c:v>
                </c:pt>
                <c:pt idx="168">
                  <c:v>166.71680000000001</c:v>
                </c:pt>
                <c:pt idx="169">
                  <c:v>164.03550000000001</c:v>
                </c:pt>
                <c:pt idx="170">
                  <c:v>166.9872</c:v>
                </c:pt>
                <c:pt idx="171">
                  <c:v>163.36150000000001</c:v>
                </c:pt>
                <c:pt idx="172">
                  <c:v>162.42009999999999</c:v>
                </c:pt>
                <c:pt idx="173">
                  <c:v>161.34190000000001</c:v>
                </c:pt>
                <c:pt idx="174">
                  <c:v>163.06540000000001</c:v>
                </c:pt>
                <c:pt idx="175">
                  <c:v>162.61600000000001</c:v>
                </c:pt>
                <c:pt idx="176">
                  <c:v>164.69460000000001</c:v>
                </c:pt>
                <c:pt idx="177">
                  <c:v>164.88910000000001</c:v>
                </c:pt>
                <c:pt idx="178">
                  <c:v>162.65870000000001</c:v>
                </c:pt>
                <c:pt idx="179">
                  <c:v>161.07859999999999</c:v>
                </c:pt>
                <c:pt idx="180">
                  <c:v>160.80529999999999</c:v>
                </c:pt>
                <c:pt idx="181">
                  <c:v>165.72929999999999</c:v>
                </c:pt>
                <c:pt idx="182">
                  <c:v>161.54589999999999</c:v>
                </c:pt>
                <c:pt idx="183">
                  <c:v>165.29900000000001</c:v>
                </c:pt>
                <c:pt idx="184">
                  <c:v>166.6662</c:v>
                </c:pt>
                <c:pt idx="185">
                  <c:v>166.46</c:v>
                </c:pt>
                <c:pt idx="186">
                  <c:v>162.3716</c:v>
                </c:pt>
                <c:pt idx="187">
                  <c:v>163.40770000000001</c:v>
                </c:pt>
                <c:pt idx="188">
                  <c:v>165.38470000000001</c:v>
                </c:pt>
                <c:pt idx="189">
                  <c:v>167.60230000000001</c:v>
                </c:pt>
                <c:pt idx="190">
                  <c:v>168.62780000000001</c:v>
                </c:pt>
                <c:pt idx="191">
                  <c:v>164.47049999999999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B5C-406C-BCE6-21B1555EC057}"/>
            </c:ext>
          </c:extLst>
        </c:ser>
        <c:ser>
          <c:idx val="6"/>
          <c:order val="6"/>
          <c:tx>
            <c:strRef>
              <c:f>'PHL-PASA-3_Mixed Culture'!$CJ$1</c:f>
              <c:strCache>
                <c:ptCount val="1"/>
                <c:pt idx="0">
                  <c:v>G07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Culture'!$CJ$3:$CJ$194</c:f>
              <c:numCache>
                <c:formatCode>General</c:formatCode>
                <c:ptCount val="192"/>
                <c:pt idx="0">
                  <c:v>110.3361</c:v>
                </c:pt>
                <c:pt idx="1">
                  <c:v>110.1859</c:v>
                </c:pt>
                <c:pt idx="2">
                  <c:v>109.04470000000001</c:v>
                </c:pt>
                <c:pt idx="3">
                  <c:v>108.42870000000001</c:v>
                </c:pt>
                <c:pt idx="4">
                  <c:v>111.07729999999999</c:v>
                </c:pt>
                <c:pt idx="5">
                  <c:v>108.6007</c:v>
                </c:pt>
                <c:pt idx="6">
                  <c:v>111.6537</c:v>
                </c:pt>
                <c:pt idx="7">
                  <c:v>113.57299999999999</c:v>
                </c:pt>
                <c:pt idx="8">
                  <c:v>112.79949999999999</c:v>
                </c:pt>
                <c:pt idx="9">
                  <c:v>114.9301</c:v>
                </c:pt>
                <c:pt idx="10">
                  <c:v>115.66079999999999</c:v>
                </c:pt>
                <c:pt idx="11">
                  <c:v>114.2257</c:v>
                </c:pt>
                <c:pt idx="12">
                  <c:v>111.7702</c:v>
                </c:pt>
                <c:pt idx="13">
                  <c:v>112.91459999999999</c:v>
                </c:pt>
                <c:pt idx="14">
                  <c:v>112.3938</c:v>
                </c:pt>
                <c:pt idx="15">
                  <c:v>113.99160000000001</c:v>
                </c:pt>
                <c:pt idx="16">
                  <c:v>116.0558</c:v>
                </c:pt>
                <c:pt idx="17">
                  <c:v>118.586</c:v>
                </c:pt>
                <c:pt idx="18">
                  <c:v>121.81100000000001</c:v>
                </c:pt>
                <c:pt idx="19">
                  <c:v>121.5334</c:v>
                </c:pt>
                <c:pt idx="20">
                  <c:v>123.8074</c:v>
                </c:pt>
                <c:pt idx="21">
                  <c:v>128.06800000000001</c:v>
                </c:pt>
                <c:pt idx="22">
                  <c:v>127.8758</c:v>
                </c:pt>
                <c:pt idx="23">
                  <c:v>129.67429999999999</c:v>
                </c:pt>
                <c:pt idx="24">
                  <c:v>130.45699999999999</c:v>
                </c:pt>
                <c:pt idx="25">
                  <c:v>131.38890000000001</c:v>
                </c:pt>
                <c:pt idx="26">
                  <c:v>133.72929999999999</c:v>
                </c:pt>
                <c:pt idx="27">
                  <c:v>132.37379999999999</c:v>
                </c:pt>
                <c:pt idx="28">
                  <c:v>133.6807</c:v>
                </c:pt>
                <c:pt idx="29">
                  <c:v>133.36539999999999</c:v>
                </c:pt>
                <c:pt idx="30">
                  <c:v>131.34</c:v>
                </c:pt>
                <c:pt idx="31">
                  <c:v>131.00489999999999</c:v>
                </c:pt>
                <c:pt idx="32">
                  <c:v>129.9195</c:v>
                </c:pt>
                <c:pt idx="33">
                  <c:v>128.74299999999999</c:v>
                </c:pt>
                <c:pt idx="34">
                  <c:v>131.60079999999999</c:v>
                </c:pt>
                <c:pt idx="35">
                  <c:v>129.66970000000001</c:v>
                </c:pt>
                <c:pt idx="36">
                  <c:v>127.72199999999999</c:v>
                </c:pt>
                <c:pt idx="37">
                  <c:v>129.90880000000001</c:v>
                </c:pt>
                <c:pt idx="38">
                  <c:v>127.23139999999999</c:v>
                </c:pt>
                <c:pt idx="39">
                  <c:v>129.6405</c:v>
                </c:pt>
                <c:pt idx="40">
                  <c:v>128.12899999999999</c:v>
                </c:pt>
                <c:pt idx="41">
                  <c:v>127.59690000000001</c:v>
                </c:pt>
                <c:pt idx="42">
                  <c:v>129.5274</c:v>
                </c:pt>
                <c:pt idx="43">
                  <c:v>125.8857</c:v>
                </c:pt>
                <c:pt idx="44">
                  <c:v>129.6669</c:v>
                </c:pt>
                <c:pt idx="45">
                  <c:v>130.3005</c:v>
                </c:pt>
                <c:pt idx="46">
                  <c:v>128.22810000000001</c:v>
                </c:pt>
                <c:pt idx="47">
                  <c:v>127.63890000000001</c:v>
                </c:pt>
                <c:pt idx="48">
                  <c:v>130.4075</c:v>
                </c:pt>
                <c:pt idx="49">
                  <c:v>131.14689999999999</c:v>
                </c:pt>
                <c:pt idx="50">
                  <c:v>133.21950000000001</c:v>
                </c:pt>
                <c:pt idx="51">
                  <c:v>133.40870000000001</c:v>
                </c:pt>
                <c:pt idx="52">
                  <c:v>131.52770000000001</c:v>
                </c:pt>
                <c:pt idx="53">
                  <c:v>138.06219999999999</c:v>
                </c:pt>
                <c:pt idx="54">
                  <c:v>138.4521</c:v>
                </c:pt>
                <c:pt idx="55">
                  <c:v>138.21350000000001</c:v>
                </c:pt>
                <c:pt idx="56">
                  <c:v>146.834</c:v>
                </c:pt>
                <c:pt idx="57">
                  <c:v>148.56389999999999</c:v>
                </c:pt>
                <c:pt idx="58">
                  <c:v>151.21520000000001</c:v>
                </c:pt>
                <c:pt idx="59">
                  <c:v>156.95480000000001</c:v>
                </c:pt>
                <c:pt idx="60">
                  <c:v>158.70869999999999</c:v>
                </c:pt>
                <c:pt idx="61">
                  <c:v>161.8579</c:v>
                </c:pt>
                <c:pt idx="62">
                  <c:v>163.12559999999999</c:v>
                </c:pt>
                <c:pt idx="63">
                  <c:v>163.97309999999999</c:v>
                </c:pt>
                <c:pt idx="64">
                  <c:v>165.81569999999999</c:v>
                </c:pt>
                <c:pt idx="65">
                  <c:v>165.9486</c:v>
                </c:pt>
                <c:pt idx="66">
                  <c:v>166.05549999999999</c:v>
                </c:pt>
                <c:pt idx="67">
                  <c:v>161.78980000000001</c:v>
                </c:pt>
                <c:pt idx="68">
                  <c:v>160.67779999999999</c:v>
                </c:pt>
                <c:pt idx="69">
                  <c:v>163.01820000000001</c:v>
                </c:pt>
                <c:pt idx="70">
                  <c:v>161.00190000000001</c:v>
                </c:pt>
                <c:pt idx="71">
                  <c:v>159.71170000000001</c:v>
                </c:pt>
                <c:pt idx="72">
                  <c:v>161.66200000000001</c:v>
                </c:pt>
                <c:pt idx="73">
                  <c:v>161.43430000000001</c:v>
                </c:pt>
                <c:pt idx="74">
                  <c:v>160.5685</c:v>
                </c:pt>
                <c:pt idx="75">
                  <c:v>158.6387</c:v>
                </c:pt>
                <c:pt idx="76">
                  <c:v>159.32579999999999</c:v>
                </c:pt>
                <c:pt idx="77">
                  <c:v>159.84729999999999</c:v>
                </c:pt>
                <c:pt idx="78">
                  <c:v>159.71799999999999</c:v>
                </c:pt>
                <c:pt idx="79">
                  <c:v>159.3219</c:v>
                </c:pt>
                <c:pt idx="80">
                  <c:v>159.84630000000001</c:v>
                </c:pt>
                <c:pt idx="81">
                  <c:v>161.17500000000001</c:v>
                </c:pt>
                <c:pt idx="82">
                  <c:v>158.80799999999999</c:v>
                </c:pt>
                <c:pt idx="83">
                  <c:v>159.4229</c:v>
                </c:pt>
                <c:pt idx="84">
                  <c:v>158.07830000000001</c:v>
                </c:pt>
                <c:pt idx="85">
                  <c:v>158.25200000000001</c:v>
                </c:pt>
                <c:pt idx="86">
                  <c:v>157.97730000000001</c:v>
                </c:pt>
                <c:pt idx="87">
                  <c:v>163.88890000000001</c:v>
                </c:pt>
                <c:pt idx="88">
                  <c:v>159.74039999999999</c:v>
                </c:pt>
                <c:pt idx="89">
                  <c:v>159.76130000000001</c:v>
                </c:pt>
                <c:pt idx="90">
                  <c:v>159.9863</c:v>
                </c:pt>
                <c:pt idx="91">
                  <c:v>161.8569</c:v>
                </c:pt>
                <c:pt idx="92">
                  <c:v>160.55119999999999</c:v>
                </c:pt>
                <c:pt idx="93">
                  <c:v>160.20419999999999</c:v>
                </c:pt>
                <c:pt idx="94">
                  <c:v>164.22819999999999</c:v>
                </c:pt>
                <c:pt idx="95">
                  <c:v>160.52269999999999</c:v>
                </c:pt>
                <c:pt idx="96">
                  <c:v>162.19110000000001</c:v>
                </c:pt>
                <c:pt idx="97">
                  <c:v>159.31110000000001</c:v>
                </c:pt>
                <c:pt idx="98">
                  <c:v>160.14349999999999</c:v>
                </c:pt>
                <c:pt idx="99">
                  <c:v>161.71260000000001</c:v>
                </c:pt>
                <c:pt idx="100">
                  <c:v>161.59460000000001</c:v>
                </c:pt>
                <c:pt idx="101">
                  <c:v>160.03970000000001</c:v>
                </c:pt>
                <c:pt idx="102">
                  <c:v>162.9462</c:v>
                </c:pt>
                <c:pt idx="103">
                  <c:v>160.7396</c:v>
                </c:pt>
                <c:pt idx="104">
                  <c:v>161.0694</c:v>
                </c:pt>
                <c:pt idx="105">
                  <c:v>160.5959</c:v>
                </c:pt>
                <c:pt idx="106">
                  <c:v>159.6644</c:v>
                </c:pt>
                <c:pt idx="107">
                  <c:v>161.93039999999999</c:v>
                </c:pt>
                <c:pt idx="108">
                  <c:v>158.37180000000001</c:v>
                </c:pt>
                <c:pt idx="109">
                  <c:v>165.51929999999999</c:v>
                </c:pt>
                <c:pt idx="110">
                  <c:v>159.85130000000001</c:v>
                </c:pt>
                <c:pt idx="111">
                  <c:v>160.43109999999999</c:v>
                </c:pt>
                <c:pt idx="112">
                  <c:v>161.52279999999999</c:v>
                </c:pt>
                <c:pt idx="113">
                  <c:v>157.88229999999999</c:v>
                </c:pt>
                <c:pt idx="114">
                  <c:v>162.41030000000001</c:v>
                </c:pt>
                <c:pt idx="115">
                  <c:v>161.67920000000001</c:v>
                </c:pt>
                <c:pt idx="116">
                  <c:v>163.77780000000001</c:v>
                </c:pt>
                <c:pt idx="117">
                  <c:v>161.2998</c:v>
                </c:pt>
                <c:pt idx="118">
                  <c:v>161.33690000000001</c:v>
                </c:pt>
                <c:pt idx="119">
                  <c:v>164.56610000000001</c:v>
                </c:pt>
                <c:pt idx="120">
                  <c:v>162.5042</c:v>
                </c:pt>
                <c:pt idx="121">
                  <c:v>161.95699999999999</c:v>
                </c:pt>
                <c:pt idx="122">
                  <c:v>164.2346</c:v>
                </c:pt>
                <c:pt idx="123">
                  <c:v>162.37029999999999</c:v>
                </c:pt>
                <c:pt idx="124">
                  <c:v>160.6182</c:v>
                </c:pt>
                <c:pt idx="125">
                  <c:v>162.40530000000001</c:v>
                </c:pt>
                <c:pt idx="126">
                  <c:v>162.08260000000001</c:v>
                </c:pt>
                <c:pt idx="127">
                  <c:v>159.19120000000001</c:v>
                </c:pt>
                <c:pt idx="128">
                  <c:v>160.2396</c:v>
                </c:pt>
                <c:pt idx="129">
                  <c:v>157.9753</c:v>
                </c:pt>
                <c:pt idx="130">
                  <c:v>163.25890000000001</c:v>
                </c:pt>
                <c:pt idx="131">
                  <c:v>165.45869999999999</c:v>
                </c:pt>
                <c:pt idx="132">
                  <c:v>160.74590000000001</c:v>
                </c:pt>
                <c:pt idx="133">
                  <c:v>160.5823</c:v>
                </c:pt>
                <c:pt idx="134">
                  <c:v>160.2714</c:v>
                </c:pt>
                <c:pt idx="135">
                  <c:v>162.44159999999999</c:v>
                </c:pt>
                <c:pt idx="136">
                  <c:v>162.4297</c:v>
                </c:pt>
                <c:pt idx="137">
                  <c:v>162.66</c:v>
                </c:pt>
                <c:pt idx="138">
                  <c:v>161.6224</c:v>
                </c:pt>
                <c:pt idx="139">
                  <c:v>161.999</c:v>
                </c:pt>
                <c:pt idx="140">
                  <c:v>160.6583</c:v>
                </c:pt>
                <c:pt idx="141">
                  <c:v>161.23609999999999</c:v>
                </c:pt>
                <c:pt idx="142">
                  <c:v>161.77019999999999</c:v>
                </c:pt>
                <c:pt idx="143">
                  <c:v>161.9093</c:v>
                </c:pt>
                <c:pt idx="144">
                  <c:v>161.66550000000001</c:v>
                </c:pt>
                <c:pt idx="145">
                  <c:v>157.45140000000001</c:v>
                </c:pt>
                <c:pt idx="146">
                  <c:v>160.92619999999999</c:v>
                </c:pt>
                <c:pt idx="147">
                  <c:v>161.0847</c:v>
                </c:pt>
                <c:pt idx="148">
                  <c:v>160.93379999999999</c:v>
                </c:pt>
                <c:pt idx="149">
                  <c:v>161.67140000000001</c:v>
                </c:pt>
                <c:pt idx="150">
                  <c:v>161.99700000000001</c:v>
                </c:pt>
                <c:pt idx="151">
                  <c:v>159.88470000000001</c:v>
                </c:pt>
                <c:pt idx="152">
                  <c:v>159.9418</c:v>
                </c:pt>
                <c:pt idx="153">
                  <c:v>162.2235</c:v>
                </c:pt>
                <c:pt idx="154">
                  <c:v>160.72720000000001</c:v>
                </c:pt>
                <c:pt idx="155">
                  <c:v>159.88310000000001</c:v>
                </c:pt>
                <c:pt idx="156">
                  <c:v>160.6276</c:v>
                </c:pt>
                <c:pt idx="157">
                  <c:v>159.85589999999999</c:v>
                </c:pt>
                <c:pt idx="158">
                  <c:v>160.86789999999999</c:v>
                </c:pt>
                <c:pt idx="159">
                  <c:v>161.7724</c:v>
                </c:pt>
                <c:pt idx="160">
                  <c:v>161.5222</c:v>
                </c:pt>
                <c:pt idx="161">
                  <c:v>163.21780000000001</c:v>
                </c:pt>
                <c:pt idx="162">
                  <c:v>161.9451</c:v>
                </c:pt>
                <c:pt idx="163">
                  <c:v>162.96530000000001</c:v>
                </c:pt>
                <c:pt idx="164">
                  <c:v>160.983</c:v>
                </c:pt>
                <c:pt idx="165">
                  <c:v>160.7381</c:v>
                </c:pt>
                <c:pt idx="166">
                  <c:v>159.26329999999999</c:v>
                </c:pt>
                <c:pt idx="167">
                  <c:v>161.92269999999999</c:v>
                </c:pt>
                <c:pt idx="168">
                  <c:v>162.2962</c:v>
                </c:pt>
                <c:pt idx="169">
                  <c:v>159.52459999999999</c:v>
                </c:pt>
                <c:pt idx="170">
                  <c:v>161.71170000000001</c:v>
                </c:pt>
                <c:pt idx="171">
                  <c:v>159.71639999999999</c:v>
                </c:pt>
                <c:pt idx="172">
                  <c:v>162.20529999999999</c:v>
                </c:pt>
                <c:pt idx="173">
                  <c:v>162.2441</c:v>
                </c:pt>
                <c:pt idx="174">
                  <c:v>160.5299</c:v>
                </c:pt>
                <c:pt idx="175">
                  <c:v>159.11340000000001</c:v>
                </c:pt>
                <c:pt idx="176">
                  <c:v>164.36429999999999</c:v>
                </c:pt>
                <c:pt idx="177">
                  <c:v>160.5916</c:v>
                </c:pt>
                <c:pt idx="178">
                  <c:v>161.75460000000001</c:v>
                </c:pt>
                <c:pt idx="179">
                  <c:v>158.8331</c:v>
                </c:pt>
                <c:pt idx="180">
                  <c:v>161.28489999999999</c:v>
                </c:pt>
                <c:pt idx="181">
                  <c:v>161.95140000000001</c:v>
                </c:pt>
                <c:pt idx="182">
                  <c:v>162.78569999999999</c:v>
                </c:pt>
                <c:pt idx="183">
                  <c:v>161.78479999999999</c:v>
                </c:pt>
                <c:pt idx="184">
                  <c:v>163.0907</c:v>
                </c:pt>
                <c:pt idx="185">
                  <c:v>159.45910000000001</c:v>
                </c:pt>
                <c:pt idx="186">
                  <c:v>158.68960000000001</c:v>
                </c:pt>
                <c:pt idx="187">
                  <c:v>160.5317</c:v>
                </c:pt>
                <c:pt idx="188">
                  <c:v>165.11349999999999</c:v>
                </c:pt>
                <c:pt idx="189">
                  <c:v>164.51830000000001</c:v>
                </c:pt>
                <c:pt idx="190">
                  <c:v>163.52090000000001</c:v>
                </c:pt>
                <c:pt idx="191">
                  <c:v>163.74440000000001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B5C-406C-BCE6-21B1555EC057}"/>
            </c:ext>
          </c:extLst>
        </c:ser>
        <c:ser>
          <c:idx val="7"/>
          <c:order val="7"/>
          <c:tx>
            <c:strRef>
              <c:f>'PHL-PASA-3_Mixed Culture'!$CK$1</c:f>
              <c:strCache>
                <c:ptCount val="1"/>
                <c:pt idx="0">
                  <c:v>G08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Culture'!$CK$3:$CK$194</c:f>
              <c:numCache>
                <c:formatCode>General</c:formatCode>
                <c:ptCount val="192"/>
                <c:pt idx="0">
                  <c:v>114.99</c:v>
                </c:pt>
                <c:pt idx="1">
                  <c:v>112.9336</c:v>
                </c:pt>
                <c:pt idx="2">
                  <c:v>113.9897</c:v>
                </c:pt>
                <c:pt idx="3">
                  <c:v>113.91379999999999</c:v>
                </c:pt>
                <c:pt idx="4">
                  <c:v>116.1643</c:v>
                </c:pt>
                <c:pt idx="5">
                  <c:v>116.57859999999999</c:v>
                </c:pt>
                <c:pt idx="6">
                  <c:v>112.48090000000001</c:v>
                </c:pt>
                <c:pt idx="7">
                  <c:v>116.55110000000001</c:v>
                </c:pt>
                <c:pt idx="8">
                  <c:v>117.42140000000001</c:v>
                </c:pt>
                <c:pt idx="9">
                  <c:v>112.48090000000001</c:v>
                </c:pt>
                <c:pt idx="10">
                  <c:v>113.9592</c:v>
                </c:pt>
                <c:pt idx="11">
                  <c:v>115.75149999999999</c:v>
                </c:pt>
                <c:pt idx="12">
                  <c:v>112.0711</c:v>
                </c:pt>
                <c:pt idx="13">
                  <c:v>116.6049</c:v>
                </c:pt>
                <c:pt idx="14">
                  <c:v>116.7516</c:v>
                </c:pt>
                <c:pt idx="15">
                  <c:v>113.79389999999999</c:v>
                </c:pt>
                <c:pt idx="16">
                  <c:v>112.4823</c:v>
                </c:pt>
                <c:pt idx="17">
                  <c:v>114.8625</c:v>
                </c:pt>
                <c:pt idx="18">
                  <c:v>116.751</c:v>
                </c:pt>
                <c:pt idx="19">
                  <c:v>117.76479999999999</c:v>
                </c:pt>
                <c:pt idx="20">
                  <c:v>118.86799999999999</c:v>
                </c:pt>
                <c:pt idx="21">
                  <c:v>119.6396</c:v>
                </c:pt>
                <c:pt idx="22">
                  <c:v>121.86</c:v>
                </c:pt>
                <c:pt idx="23">
                  <c:v>128.35659999999999</c:v>
                </c:pt>
                <c:pt idx="24">
                  <c:v>132.054</c:v>
                </c:pt>
                <c:pt idx="25">
                  <c:v>132.61089999999999</c:v>
                </c:pt>
                <c:pt idx="26">
                  <c:v>129.58500000000001</c:v>
                </c:pt>
                <c:pt idx="27">
                  <c:v>124.8561</c:v>
                </c:pt>
                <c:pt idx="28">
                  <c:v>130.00620000000001</c:v>
                </c:pt>
                <c:pt idx="29">
                  <c:v>126.2811</c:v>
                </c:pt>
                <c:pt idx="30">
                  <c:v>126.2919</c:v>
                </c:pt>
                <c:pt idx="31">
                  <c:v>125.1493</c:v>
                </c:pt>
                <c:pt idx="32">
                  <c:v>125.5193</c:v>
                </c:pt>
                <c:pt idx="33">
                  <c:v>123.6901</c:v>
                </c:pt>
                <c:pt idx="34">
                  <c:v>123.64</c:v>
                </c:pt>
                <c:pt idx="35">
                  <c:v>127.4109</c:v>
                </c:pt>
                <c:pt idx="36">
                  <c:v>125.52509999999999</c:v>
                </c:pt>
                <c:pt idx="37">
                  <c:v>129.29220000000001</c:v>
                </c:pt>
                <c:pt idx="38">
                  <c:v>123.98180000000001</c:v>
                </c:pt>
                <c:pt idx="39">
                  <c:v>127.8672</c:v>
                </c:pt>
                <c:pt idx="40">
                  <c:v>128.61949999999999</c:v>
                </c:pt>
                <c:pt idx="41">
                  <c:v>119.5393</c:v>
                </c:pt>
                <c:pt idx="42">
                  <c:v>122.53189999999999</c:v>
                </c:pt>
                <c:pt idx="43">
                  <c:v>128.9898</c:v>
                </c:pt>
                <c:pt idx="44">
                  <c:v>123.70959999999999</c:v>
                </c:pt>
                <c:pt idx="45">
                  <c:v>125.2954</c:v>
                </c:pt>
                <c:pt idx="46">
                  <c:v>127.1978</c:v>
                </c:pt>
                <c:pt idx="47">
                  <c:v>126.1414</c:v>
                </c:pt>
                <c:pt idx="48">
                  <c:v>123.30540000000001</c:v>
                </c:pt>
                <c:pt idx="49">
                  <c:v>127.47920000000001</c:v>
                </c:pt>
                <c:pt idx="50">
                  <c:v>128.72399999999999</c:v>
                </c:pt>
                <c:pt idx="51">
                  <c:v>128.52449999999999</c:v>
                </c:pt>
                <c:pt idx="52">
                  <c:v>129.7927</c:v>
                </c:pt>
                <c:pt idx="53">
                  <c:v>126.56359999999999</c:v>
                </c:pt>
                <c:pt idx="54">
                  <c:v>130.1061</c:v>
                </c:pt>
                <c:pt idx="55">
                  <c:v>131.06729999999999</c:v>
                </c:pt>
                <c:pt idx="56">
                  <c:v>132.77279999999999</c:v>
                </c:pt>
                <c:pt idx="57">
                  <c:v>130.59909999999999</c:v>
                </c:pt>
                <c:pt idx="58">
                  <c:v>136.51490000000001</c:v>
                </c:pt>
                <c:pt idx="59">
                  <c:v>132.9408</c:v>
                </c:pt>
                <c:pt idx="60">
                  <c:v>135.1651</c:v>
                </c:pt>
                <c:pt idx="61">
                  <c:v>138.2687</c:v>
                </c:pt>
                <c:pt idx="62">
                  <c:v>138.6062</c:v>
                </c:pt>
                <c:pt idx="63">
                  <c:v>142.74780000000001</c:v>
                </c:pt>
                <c:pt idx="64">
                  <c:v>144.696</c:v>
                </c:pt>
                <c:pt idx="65">
                  <c:v>145.08940000000001</c:v>
                </c:pt>
                <c:pt idx="66">
                  <c:v>145.17760000000001</c:v>
                </c:pt>
                <c:pt idx="67">
                  <c:v>149.73349999999999</c:v>
                </c:pt>
                <c:pt idx="68">
                  <c:v>156.21350000000001</c:v>
                </c:pt>
                <c:pt idx="69">
                  <c:v>160.09989999999999</c:v>
                </c:pt>
                <c:pt idx="70">
                  <c:v>162.48269999999999</c:v>
                </c:pt>
                <c:pt idx="71">
                  <c:v>165.1465</c:v>
                </c:pt>
                <c:pt idx="72">
                  <c:v>169.28</c:v>
                </c:pt>
                <c:pt idx="73">
                  <c:v>174.0171</c:v>
                </c:pt>
                <c:pt idx="74">
                  <c:v>171.9682</c:v>
                </c:pt>
                <c:pt idx="75">
                  <c:v>175.8777</c:v>
                </c:pt>
                <c:pt idx="76">
                  <c:v>176.8476</c:v>
                </c:pt>
                <c:pt idx="77">
                  <c:v>175.29249999999999</c:v>
                </c:pt>
                <c:pt idx="78">
                  <c:v>178.52099999999999</c:v>
                </c:pt>
                <c:pt idx="79">
                  <c:v>176.28819999999999</c:v>
                </c:pt>
                <c:pt idx="80">
                  <c:v>176.4804</c:v>
                </c:pt>
                <c:pt idx="81">
                  <c:v>175.80099999999999</c:v>
                </c:pt>
                <c:pt idx="82">
                  <c:v>176.2201</c:v>
                </c:pt>
                <c:pt idx="83">
                  <c:v>175.99340000000001</c:v>
                </c:pt>
                <c:pt idx="84">
                  <c:v>177.72239999999999</c:v>
                </c:pt>
                <c:pt idx="85">
                  <c:v>177.37819999999999</c:v>
                </c:pt>
                <c:pt idx="86">
                  <c:v>176.10679999999999</c:v>
                </c:pt>
                <c:pt idx="87">
                  <c:v>178.7689</c:v>
                </c:pt>
                <c:pt idx="88">
                  <c:v>176.15299999999999</c:v>
                </c:pt>
                <c:pt idx="89">
                  <c:v>179.7587</c:v>
                </c:pt>
                <c:pt idx="90">
                  <c:v>176.33170000000001</c:v>
                </c:pt>
                <c:pt idx="91">
                  <c:v>176.06360000000001</c:v>
                </c:pt>
                <c:pt idx="92">
                  <c:v>176.73349999999999</c:v>
                </c:pt>
                <c:pt idx="93">
                  <c:v>178.60210000000001</c:v>
                </c:pt>
                <c:pt idx="94">
                  <c:v>177.1773</c:v>
                </c:pt>
                <c:pt idx="95">
                  <c:v>179.46279999999999</c:v>
                </c:pt>
                <c:pt idx="96">
                  <c:v>179.3751</c:v>
                </c:pt>
                <c:pt idx="97">
                  <c:v>178.05090000000001</c:v>
                </c:pt>
                <c:pt idx="98">
                  <c:v>174.95349999999999</c:v>
                </c:pt>
                <c:pt idx="99">
                  <c:v>176.92570000000001</c:v>
                </c:pt>
                <c:pt idx="100">
                  <c:v>179.70660000000001</c:v>
                </c:pt>
                <c:pt idx="101">
                  <c:v>176.6652</c:v>
                </c:pt>
                <c:pt idx="102">
                  <c:v>176.3955</c:v>
                </c:pt>
                <c:pt idx="103">
                  <c:v>175.37970000000001</c:v>
                </c:pt>
                <c:pt idx="104">
                  <c:v>178.01339999999999</c:v>
                </c:pt>
                <c:pt idx="105">
                  <c:v>180.41829999999999</c:v>
                </c:pt>
                <c:pt idx="106">
                  <c:v>176.41650000000001</c:v>
                </c:pt>
                <c:pt idx="107">
                  <c:v>177.2037</c:v>
                </c:pt>
                <c:pt idx="108">
                  <c:v>177.9084</c:v>
                </c:pt>
                <c:pt idx="109">
                  <c:v>179.1439</c:v>
                </c:pt>
                <c:pt idx="110">
                  <c:v>175.48500000000001</c:v>
                </c:pt>
                <c:pt idx="111">
                  <c:v>178.54900000000001</c:v>
                </c:pt>
                <c:pt idx="112">
                  <c:v>178.5652</c:v>
                </c:pt>
                <c:pt idx="113">
                  <c:v>176.90989999999999</c:v>
                </c:pt>
                <c:pt idx="114">
                  <c:v>177.7722</c:v>
                </c:pt>
                <c:pt idx="115">
                  <c:v>178.41569999999999</c:v>
                </c:pt>
                <c:pt idx="116">
                  <c:v>173.6602</c:v>
                </c:pt>
                <c:pt idx="117">
                  <c:v>174.63399999999999</c:v>
                </c:pt>
                <c:pt idx="118">
                  <c:v>174.86940000000001</c:v>
                </c:pt>
                <c:pt idx="119">
                  <c:v>175.41489999999999</c:v>
                </c:pt>
                <c:pt idx="120">
                  <c:v>178.4393</c:v>
                </c:pt>
                <c:pt idx="121">
                  <c:v>177.68440000000001</c:v>
                </c:pt>
                <c:pt idx="122">
                  <c:v>177.08799999999999</c:v>
                </c:pt>
                <c:pt idx="123">
                  <c:v>175.16069999999999</c:v>
                </c:pt>
                <c:pt idx="124">
                  <c:v>181.65530000000001</c:v>
                </c:pt>
                <c:pt idx="125">
                  <c:v>178.1583</c:v>
                </c:pt>
                <c:pt idx="126">
                  <c:v>176.9024</c:v>
                </c:pt>
                <c:pt idx="127">
                  <c:v>175.03399999999999</c:v>
                </c:pt>
                <c:pt idx="128">
                  <c:v>178.84270000000001</c:v>
                </c:pt>
                <c:pt idx="129">
                  <c:v>174.49029999999999</c:v>
                </c:pt>
                <c:pt idx="130">
                  <c:v>180.11009999999999</c:v>
                </c:pt>
                <c:pt idx="131">
                  <c:v>178.34899999999999</c:v>
                </c:pt>
                <c:pt idx="132">
                  <c:v>175.76589999999999</c:v>
                </c:pt>
                <c:pt idx="133">
                  <c:v>178.13550000000001</c:v>
                </c:pt>
                <c:pt idx="134">
                  <c:v>175.709</c:v>
                </c:pt>
                <c:pt idx="135">
                  <c:v>178.52940000000001</c:v>
                </c:pt>
                <c:pt idx="136">
                  <c:v>174.375</c:v>
                </c:pt>
                <c:pt idx="137">
                  <c:v>176.65889999999999</c:v>
                </c:pt>
                <c:pt idx="138">
                  <c:v>175.76339999999999</c:v>
                </c:pt>
                <c:pt idx="139">
                  <c:v>178.7303</c:v>
                </c:pt>
                <c:pt idx="140">
                  <c:v>177.8861</c:v>
                </c:pt>
                <c:pt idx="141">
                  <c:v>177.322</c:v>
                </c:pt>
                <c:pt idx="142">
                  <c:v>176.5718</c:v>
                </c:pt>
                <c:pt idx="143">
                  <c:v>177.09270000000001</c:v>
                </c:pt>
                <c:pt idx="144">
                  <c:v>177.17359999999999</c:v>
                </c:pt>
                <c:pt idx="145">
                  <c:v>177.35849999999999</c:v>
                </c:pt>
                <c:pt idx="146">
                  <c:v>178.6583</c:v>
                </c:pt>
                <c:pt idx="147">
                  <c:v>172.41409999999999</c:v>
                </c:pt>
                <c:pt idx="148">
                  <c:v>171.82939999999999</c:v>
                </c:pt>
                <c:pt idx="149">
                  <c:v>175.8023</c:v>
                </c:pt>
                <c:pt idx="150">
                  <c:v>179.464</c:v>
                </c:pt>
                <c:pt idx="151">
                  <c:v>175.94220000000001</c:v>
                </c:pt>
                <c:pt idx="152">
                  <c:v>174.44470000000001</c:v>
                </c:pt>
                <c:pt idx="153">
                  <c:v>177.1027</c:v>
                </c:pt>
                <c:pt idx="154">
                  <c:v>177.00540000000001</c:v>
                </c:pt>
                <c:pt idx="155">
                  <c:v>178.96029999999999</c:v>
                </c:pt>
                <c:pt idx="156">
                  <c:v>173.38220000000001</c:v>
                </c:pt>
                <c:pt idx="157">
                  <c:v>178.4034</c:v>
                </c:pt>
                <c:pt idx="158">
                  <c:v>175.20240000000001</c:v>
                </c:pt>
                <c:pt idx="159">
                  <c:v>175.10489999999999</c:v>
                </c:pt>
                <c:pt idx="160">
                  <c:v>176.22040000000001</c:v>
                </c:pt>
                <c:pt idx="161">
                  <c:v>177.22460000000001</c:v>
                </c:pt>
                <c:pt idx="162">
                  <c:v>176.14070000000001</c:v>
                </c:pt>
                <c:pt idx="163">
                  <c:v>175.65280000000001</c:v>
                </c:pt>
                <c:pt idx="164">
                  <c:v>177.82390000000001</c:v>
                </c:pt>
                <c:pt idx="165">
                  <c:v>172.70009999999999</c:v>
                </c:pt>
                <c:pt idx="166">
                  <c:v>174.7878</c:v>
                </c:pt>
                <c:pt idx="167">
                  <c:v>174.3201</c:v>
                </c:pt>
                <c:pt idx="168">
                  <c:v>173.83760000000001</c:v>
                </c:pt>
                <c:pt idx="169">
                  <c:v>178.28389999999999</c:v>
                </c:pt>
                <c:pt idx="170">
                  <c:v>175.6688</c:v>
                </c:pt>
                <c:pt idx="171">
                  <c:v>173.96729999999999</c:v>
                </c:pt>
                <c:pt idx="172">
                  <c:v>175.2868</c:v>
                </c:pt>
                <c:pt idx="173">
                  <c:v>175.39529999999999</c:v>
                </c:pt>
                <c:pt idx="174">
                  <c:v>174.57419999999999</c:v>
                </c:pt>
                <c:pt idx="175">
                  <c:v>175.27760000000001</c:v>
                </c:pt>
                <c:pt idx="176">
                  <c:v>176.89570000000001</c:v>
                </c:pt>
                <c:pt idx="177">
                  <c:v>176.8263</c:v>
                </c:pt>
                <c:pt idx="178">
                  <c:v>172.114</c:v>
                </c:pt>
                <c:pt idx="179">
                  <c:v>172.48679999999999</c:v>
                </c:pt>
                <c:pt idx="180">
                  <c:v>175.04929999999999</c:v>
                </c:pt>
                <c:pt idx="181">
                  <c:v>176.98779999999999</c:v>
                </c:pt>
                <c:pt idx="182">
                  <c:v>173.37629999999999</c:v>
                </c:pt>
                <c:pt idx="183">
                  <c:v>176.5727</c:v>
                </c:pt>
                <c:pt idx="184">
                  <c:v>176.8544</c:v>
                </c:pt>
                <c:pt idx="185">
                  <c:v>177.8236</c:v>
                </c:pt>
                <c:pt idx="186">
                  <c:v>173.40369999999999</c:v>
                </c:pt>
                <c:pt idx="187">
                  <c:v>177.303</c:v>
                </c:pt>
                <c:pt idx="188">
                  <c:v>176.2987</c:v>
                </c:pt>
                <c:pt idx="189">
                  <c:v>175.60740000000001</c:v>
                </c:pt>
                <c:pt idx="190">
                  <c:v>175.2259</c:v>
                </c:pt>
                <c:pt idx="191">
                  <c:v>177.58099999999999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B5C-406C-BCE6-21B1555EC057}"/>
            </c:ext>
          </c:extLst>
        </c:ser>
        <c:ser>
          <c:idx val="10"/>
          <c:order val="10"/>
          <c:tx>
            <c:strRef>
              <c:f>'PHL-PASA-3_Mixed Culture'!$CN$1</c:f>
              <c:strCache>
                <c:ptCount val="1"/>
                <c:pt idx="0">
                  <c:v>G11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Culture'!$CN$3:$CN$194</c:f>
              <c:numCache>
                <c:formatCode>General</c:formatCode>
                <c:ptCount val="192"/>
                <c:pt idx="0">
                  <c:v>109.8792</c:v>
                </c:pt>
                <c:pt idx="1">
                  <c:v>112.71510000000001</c:v>
                </c:pt>
                <c:pt idx="2">
                  <c:v>112.94580000000001</c:v>
                </c:pt>
                <c:pt idx="3">
                  <c:v>114.45829999999999</c:v>
                </c:pt>
                <c:pt idx="4">
                  <c:v>108.6913</c:v>
                </c:pt>
                <c:pt idx="5">
                  <c:v>115.959</c:v>
                </c:pt>
                <c:pt idx="6">
                  <c:v>110.4187</c:v>
                </c:pt>
                <c:pt idx="7">
                  <c:v>111.82810000000001</c:v>
                </c:pt>
                <c:pt idx="8">
                  <c:v>115.2064</c:v>
                </c:pt>
                <c:pt idx="9">
                  <c:v>115.9948</c:v>
                </c:pt>
                <c:pt idx="10">
                  <c:v>116.53100000000001</c:v>
                </c:pt>
                <c:pt idx="11">
                  <c:v>115.0245</c:v>
                </c:pt>
                <c:pt idx="12">
                  <c:v>112.54810000000001</c:v>
                </c:pt>
                <c:pt idx="13">
                  <c:v>117.1084</c:v>
                </c:pt>
                <c:pt idx="14">
                  <c:v>115.60039999999999</c:v>
                </c:pt>
                <c:pt idx="15">
                  <c:v>117.9038</c:v>
                </c:pt>
                <c:pt idx="16">
                  <c:v>115.955</c:v>
                </c:pt>
                <c:pt idx="17">
                  <c:v>115.93089999999999</c:v>
                </c:pt>
                <c:pt idx="18">
                  <c:v>121.057</c:v>
                </c:pt>
                <c:pt idx="19">
                  <c:v>122.9188</c:v>
                </c:pt>
                <c:pt idx="20">
                  <c:v>119.749</c:v>
                </c:pt>
                <c:pt idx="21">
                  <c:v>122.6558</c:v>
                </c:pt>
                <c:pt idx="22">
                  <c:v>124.9447</c:v>
                </c:pt>
                <c:pt idx="23">
                  <c:v>123.8683</c:v>
                </c:pt>
                <c:pt idx="24">
                  <c:v>124.7088</c:v>
                </c:pt>
                <c:pt idx="25">
                  <c:v>126.7483</c:v>
                </c:pt>
                <c:pt idx="26">
                  <c:v>125.06059999999999</c:v>
                </c:pt>
                <c:pt idx="27">
                  <c:v>124.6808</c:v>
                </c:pt>
                <c:pt idx="28">
                  <c:v>127.8047</c:v>
                </c:pt>
                <c:pt idx="29">
                  <c:v>125.4933</c:v>
                </c:pt>
                <c:pt idx="30">
                  <c:v>124.5123</c:v>
                </c:pt>
                <c:pt idx="31">
                  <c:v>121.72280000000001</c:v>
                </c:pt>
                <c:pt idx="32">
                  <c:v>127.53530000000001</c:v>
                </c:pt>
                <c:pt idx="33">
                  <c:v>122.4474</c:v>
                </c:pt>
                <c:pt idx="34">
                  <c:v>122.58629999999999</c:v>
                </c:pt>
                <c:pt idx="35">
                  <c:v>125.5153</c:v>
                </c:pt>
                <c:pt idx="36">
                  <c:v>124.9943</c:v>
                </c:pt>
                <c:pt idx="37">
                  <c:v>124.08150000000001</c:v>
                </c:pt>
                <c:pt idx="38">
                  <c:v>124.7551</c:v>
                </c:pt>
                <c:pt idx="39">
                  <c:v>124.88039999999999</c:v>
                </c:pt>
                <c:pt idx="40">
                  <c:v>126.1692</c:v>
                </c:pt>
                <c:pt idx="41">
                  <c:v>122.42619999999999</c:v>
                </c:pt>
                <c:pt idx="42">
                  <c:v>122.6721</c:v>
                </c:pt>
                <c:pt idx="43">
                  <c:v>125.92619999999999</c:v>
                </c:pt>
                <c:pt idx="44">
                  <c:v>125.84869999999999</c:v>
                </c:pt>
                <c:pt idx="45">
                  <c:v>124.6292</c:v>
                </c:pt>
                <c:pt idx="46">
                  <c:v>129.12039999999999</c:v>
                </c:pt>
                <c:pt idx="47">
                  <c:v>130.05840000000001</c:v>
                </c:pt>
                <c:pt idx="48">
                  <c:v>132.65029999999999</c:v>
                </c:pt>
                <c:pt idx="49">
                  <c:v>133.21680000000001</c:v>
                </c:pt>
                <c:pt idx="50">
                  <c:v>134.16460000000001</c:v>
                </c:pt>
                <c:pt idx="51">
                  <c:v>140.31049999999999</c:v>
                </c:pt>
                <c:pt idx="52">
                  <c:v>142.64699999999999</c:v>
                </c:pt>
                <c:pt idx="53">
                  <c:v>149.57050000000001</c:v>
                </c:pt>
                <c:pt idx="54">
                  <c:v>155.41749999999999</c:v>
                </c:pt>
                <c:pt idx="55">
                  <c:v>160.06720000000001</c:v>
                </c:pt>
                <c:pt idx="56">
                  <c:v>164.20939999999999</c:v>
                </c:pt>
                <c:pt idx="57">
                  <c:v>167.2449</c:v>
                </c:pt>
                <c:pt idx="58">
                  <c:v>170.67859999999999</c:v>
                </c:pt>
                <c:pt idx="59">
                  <c:v>170.2919</c:v>
                </c:pt>
                <c:pt idx="60">
                  <c:v>174.2534</c:v>
                </c:pt>
                <c:pt idx="61">
                  <c:v>171.10749999999999</c:v>
                </c:pt>
                <c:pt idx="62">
                  <c:v>171.46850000000001</c:v>
                </c:pt>
                <c:pt idx="63">
                  <c:v>169.96850000000001</c:v>
                </c:pt>
                <c:pt idx="64">
                  <c:v>171.62819999999999</c:v>
                </c:pt>
                <c:pt idx="65">
                  <c:v>170.881</c:v>
                </c:pt>
                <c:pt idx="66">
                  <c:v>169.10059999999999</c:v>
                </c:pt>
                <c:pt idx="67">
                  <c:v>166.91980000000001</c:v>
                </c:pt>
                <c:pt idx="68">
                  <c:v>168.02109999999999</c:v>
                </c:pt>
                <c:pt idx="69">
                  <c:v>167.40629999999999</c:v>
                </c:pt>
                <c:pt idx="70">
                  <c:v>166.78569999999999</c:v>
                </c:pt>
                <c:pt idx="71">
                  <c:v>162.3981</c:v>
                </c:pt>
                <c:pt idx="72">
                  <c:v>164.57249999999999</c:v>
                </c:pt>
                <c:pt idx="73">
                  <c:v>166.95339999999999</c:v>
                </c:pt>
                <c:pt idx="74">
                  <c:v>165.149</c:v>
                </c:pt>
                <c:pt idx="75">
                  <c:v>163.53229999999999</c:v>
                </c:pt>
                <c:pt idx="76">
                  <c:v>168.61019999999999</c:v>
                </c:pt>
                <c:pt idx="77">
                  <c:v>164.6233</c:v>
                </c:pt>
                <c:pt idx="78">
                  <c:v>164.49520000000001</c:v>
                </c:pt>
                <c:pt idx="79">
                  <c:v>166.67779999999999</c:v>
                </c:pt>
                <c:pt idx="80">
                  <c:v>167.37209999999999</c:v>
                </c:pt>
                <c:pt idx="81">
                  <c:v>167.3135</c:v>
                </c:pt>
                <c:pt idx="82">
                  <c:v>164.20609999999999</c:v>
                </c:pt>
                <c:pt idx="83">
                  <c:v>163.81970000000001</c:v>
                </c:pt>
                <c:pt idx="84">
                  <c:v>164.12520000000001</c:v>
                </c:pt>
                <c:pt idx="85">
                  <c:v>168.26750000000001</c:v>
                </c:pt>
                <c:pt idx="86">
                  <c:v>169.08959999999999</c:v>
                </c:pt>
                <c:pt idx="87">
                  <c:v>166.76910000000001</c:v>
                </c:pt>
                <c:pt idx="88">
                  <c:v>165.16200000000001</c:v>
                </c:pt>
                <c:pt idx="89">
                  <c:v>167.8904</c:v>
                </c:pt>
                <c:pt idx="90">
                  <c:v>169.7988</c:v>
                </c:pt>
                <c:pt idx="91">
                  <c:v>165.03639999999999</c:v>
                </c:pt>
                <c:pt idx="92">
                  <c:v>167.10050000000001</c:v>
                </c:pt>
                <c:pt idx="93">
                  <c:v>167.46449999999999</c:v>
                </c:pt>
                <c:pt idx="94">
                  <c:v>168.0556</c:v>
                </c:pt>
                <c:pt idx="95">
                  <c:v>169.0712</c:v>
                </c:pt>
                <c:pt idx="96">
                  <c:v>166.78710000000001</c:v>
                </c:pt>
                <c:pt idx="97">
                  <c:v>167.42070000000001</c:v>
                </c:pt>
                <c:pt idx="98">
                  <c:v>165.37020000000001</c:v>
                </c:pt>
                <c:pt idx="99">
                  <c:v>165.33760000000001</c:v>
                </c:pt>
                <c:pt idx="100">
                  <c:v>169.3612</c:v>
                </c:pt>
                <c:pt idx="101">
                  <c:v>172.28909999999999</c:v>
                </c:pt>
                <c:pt idx="102">
                  <c:v>165.71969999999999</c:v>
                </c:pt>
                <c:pt idx="103">
                  <c:v>166.1148</c:v>
                </c:pt>
                <c:pt idx="104">
                  <c:v>165.023</c:v>
                </c:pt>
                <c:pt idx="105">
                  <c:v>166.69839999999999</c:v>
                </c:pt>
                <c:pt idx="106">
                  <c:v>169.50129999999999</c:v>
                </c:pt>
                <c:pt idx="107">
                  <c:v>164.83709999999999</c:v>
                </c:pt>
                <c:pt idx="108">
                  <c:v>168.1987</c:v>
                </c:pt>
                <c:pt idx="109">
                  <c:v>168.97970000000001</c:v>
                </c:pt>
                <c:pt idx="110">
                  <c:v>164.74700000000001</c:v>
                </c:pt>
                <c:pt idx="111">
                  <c:v>166.97290000000001</c:v>
                </c:pt>
                <c:pt idx="112">
                  <c:v>168.68809999999999</c:v>
                </c:pt>
                <c:pt idx="113">
                  <c:v>167.64019999999999</c:v>
                </c:pt>
                <c:pt idx="114">
                  <c:v>167.10310000000001</c:v>
                </c:pt>
                <c:pt idx="115">
                  <c:v>165.0934</c:v>
                </c:pt>
                <c:pt idx="116">
                  <c:v>166.66970000000001</c:v>
                </c:pt>
                <c:pt idx="117">
                  <c:v>168.78460000000001</c:v>
                </c:pt>
                <c:pt idx="118">
                  <c:v>164.74289999999999</c:v>
                </c:pt>
                <c:pt idx="119">
                  <c:v>166.6636</c:v>
                </c:pt>
                <c:pt idx="120">
                  <c:v>169.64099999999999</c:v>
                </c:pt>
                <c:pt idx="121">
                  <c:v>167.2236</c:v>
                </c:pt>
                <c:pt idx="122">
                  <c:v>165.82390000000001</c:v>
                </c:pt>
                <c:pt idx="123">
                  <c:v>168.9468</c:v>
                </c:pt>
                <c:pt idx="124">
                  <c:v>163.23689999999999</c:v>
                </c:pt>
                <c:pt idx="125">
                  <c:v>163.8492</c:v>
                </c:pt>
                <c:pt idx="126">
                  <c:v>167.215</c:v>
                </c:pt>
                <c:pt idx="127">
                  <c:v>163.79329999999999</c:v>
                </c:pt>
                <c:pt idx="128">
                  <c:v>167.95750000000001</c:v>
                </c:pt>
                <c:pt idx="129">
                  <c:v>169.54810000000001</c:v>
                </c:pt>
                <c:pt idx="130">
                  <c:v>169.3006</c:v>
                </c:pt>
                <c:pt idx="131">
                  <c:v>167.88489999999999</c:v>
                </c:pt>
                <c:pt idx="132">
                  <c:v>164.9709</c:v>
                </c:pt>
                <c:pt idx="133">
                  <c:v>167.4425</c:v>
                </c:pt>
                <c:pt idx="134">
                  <c:v>168.56110000000001</c:v>
                </c:pt>
                <c:pt idx="135">
                  <c:v>167.46250000000001</c:v>
                </c:pt>
                <c:pt idx="136">
                  <c:v>165.8237</c:v>
                </c:pt>
                <c:pt idx="137">
                  <c:v>168.57929999999999</c:v>
                </c:pt>
                <c:pt idx="138">
                  <c:v>168.8887</c:v>
                </c:pt>
                <c:pt idx="139">
                  <c:v>165.85429999999999</c:v>
                </c:pt>
                <c:pt idx="140">
                  <c:v>165.91929999999999</c:v>
                </c:pt>
                <c:pt idx="141">
                  <c:v>165.1163</c:v>
                </c:pt>
                <c:pt idx="142">
                  <c:v>167.0806</c:v>
                </c:pt>
                <c:pt idx="143">
                  <c:v>164.15940000000001</c:v>
                </c:pt>
                <c:pt idx="144">
                  <c:v>166.71459999999999</c:v>
                </c:pt>
                <c:pt idx="145">
                  <c:v>166.44479999999999</c:v>
                </c:pt>
                <c:pt idx="146">
                  <c:v>166.85339999999999</c:v>
                </c:pt>
                <c:pt idx="147">
                  <c:v>166.02269999999999</c:v>
                </c:pt>
                <c:pt idx="148">
                  <c:v>165.4016</c:v>
                </c:pt>
                <c:pt idx="149">
                  <c:v>168.29390000000001</c:v>
                </c:pt>
                <c:pt idx="150">
                  <c:v>170.2458</c:v>
                </c:pt>
                <c:pt idx="151">
                  <c:v>164.6602</c:v>
                </c:pt>
                <c:pt idx="152">
                  <c:v>167.0103</c:v>
                </c:pt>
                <c:pt idx="153">
                  <c:v>166.0368</c:v>
                </c:pt>
                <c:pt idx="154">
                  <c:v>168.9958</c:v>
                </c:pt>
                <c:pt idx="155">
                  <c:v>166.2251</c:v>
                </c:pt>
                <c:pt idx="156">
                  <c:v>168.0522</c:v>
                </c:pt>
                <c:pt idx="157">
                  <c:v>166.81649999999999</c:v>
                </c:pt>
                <c:pt idx="158">
                  <c:v>167.95920000000001</c:v>
                </c:pt>
                <c:pt idx="159">
                  <c:v>170.34729999999999</c:v>
                </c:pt>
                <c:pt idx="160">
                  <c:v>167.36160000000001</c:v>
                </c:pt>
                <c:pt idx="161">
                  <c:v>163.42500000000001</c:v>
                </c:pt>
                <c:pt idx="162">
                  <c:v>167.6489</c:v>
                </c:pt>
                <c:pt idx="163">
                  <c:v>166.74359999999999</c:v>
                </c:pt>
                <c:pt idx="164">
                  <c:v>169.06960000000001</c:v>
                </c:pt>
                <c:pt idx="165">
                  <c:v>163.4795</c:v>
                </c:pt>
                <c:pt idx="166">
                  <c:v>169.09819999999999</c:v>
                </c:pt>
                <c:pt idx="167">
                  <c:v>168.75540000000001</c:v>
                </c:pt>
                <c:pt idx="168">
                  <c:v>165.4272</c:v>
                </c:pt>
                <c:pt idx="169">
                  <c:v>167.59379999999999</c:v>
                </c:pt>
                <c:pt idx="170">
                  <c:v>166.99209999999999</c:v>
                </c:pt>
                <c:pt idx="171">
                  <c:v>167.28749999999999</c:v>
                </c:pt>
                <c:pt idx="172">
                  <c:v>169.6061</c:v>
                </c:pt>
                <c:pt idx="173">
                  <c:v>170.2921</c:v>
                </c:pt>
                <c:pt idx="174">
                  <c:v>168.13730000000001</c:v>
                </c:pt>
                <c:pt idx="175">
                  <c:v>168.7911</c:v>
                </c:pt>
                <c:pt idx="176">
                  <c:v>169.8886</c:v>
                </c:pt>
                <c:pt idx="177">
                  <c:v>165.65770000000001</c:v>
                </c:pt>
                <c:pt idx="178">
                  <c:v>165.60310000000001</c:v>
                </c:pt>
                <c:pt idx="179">
                  <c:v>169.29810000000001</c:v>
                </c:pt>
                <c:pt idx="180">
                  <c:v>171.6292</c:v>
                </c:pt>
                <c:pt idx="181">
                  <c:v>168.76230000000001</c:v>
                </c:pt>
                <c:pt idx="182">
                  <c:v>170.19319999999999</c:v>
                </c:pt>
                <c:pt idx="183">
                  <c:v>169.70570000000001</c:v>
                </c:pt>
                <c:pt idx="184">
                  <c:v>167.9333</c:v>
                </c:pt>
                <c:pt idx="185">
                  <c:v>173.8826</c:v>
                </c:pt>
                <c:pt idx="186">
                  <c:v>168.96600000000001</c:v>
                </c:pt>
                <c:pt idx="187">
                  <c:v>168.93809999999999</c:v>
                </c:pt>
                <c:pt idx="188">
                  <c:v>171.20760000000001</c:v>
                </c:pt>
                <c:pt idx="189">
                  <c:v>172.54089999999999</c:v>
                </c:pt>
                <c:pt idx="190">
                  <c:v>172.27590000000001</c:v>
                </c:pt>
                <c:pt idx="191">
                  <c:v>171.5421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B5C-406C-BCE6-21B1555EC057}"/>
            </c:ext>
          </c:extLst>
        </c:ser>
        <c:ser>
          <c:idx val="12"/>
          <c:order val="12"/>
          <c:tx>
            <c:strRef>
              <c:f>'PHL-PASA-3_Mixed Culture'!$CP$1</c:f>
              <c:strCache>
                <c:ptCount val="1"/>
                <c:pt idx="0">
                  <c:v>H01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Culture'!$CP$3:$CP$194</c:f>
              <c:numCache>
                <c:formatCode>General</c:formatCode>
                <c:ptCount val="192"/>
                <c:pt idx="0">
                  <c:v>119.1345</c:v>
                </c:pt>
                <c:pt idx="1">
                  <c:v>117.86579999999999</c:v>
                </c:pt>
                <c:pt idx="2">
                  <c:v>126.5548</c:v>
                </c:pt>
                <c:pt idx="3">
                  <c:v>119.42700000000001</c:v>
                </c:pt>
                <c:pt idx="4">
                  <c:v>116.20010000000001</c:v>
                </c:pt>
                <c:pt idx="5">
                  <c:v>121.18519999999999</c:v>
                </c:pt>
                <c:pt idx="6">
                  <c:v>120.9122</c:v>
                </c:pt>
                <c:pt idx="7">
                  <c:v>122.24469999999999</c:v>
                </c:pt>
                <c:pt idx="8">
                  <c:v>121.1931</c:v>
                </c:pt>
                <c:pt idx="9">
                  <c:v>118.4534</c:v>
                </c:pt>
                <c:pt idx="10">
                  <c:v>122.82940000000001</c:v>
                </c:pt>
                <c:pt idx="11">
                  <c:v>129.30520000000001</c:v>
                </c:pt>
                <c:pt idx="12">
                  <c:v>119.9829</c:v>
                </c:pt>
                <c:pt idx="13">
                  <c:v>118.2359</c:v>
                </c:pt>
                <c:pt idx="14">
                  <c:v>120.12820000000001</c:v>
                </c:pt>
                <c:pt idx="15">
                  <c:v>115.6426</c:v>
                </c:pt>
                <c:pt idx="16">
                  <c:v>121.4571</c:v>
                </c:pt>
                <c:pt idx="17">
                  <c:v>122.2727</c:v>
                </c:pt>
                <c:pt idx="18">
                  <c:v>129.38640000000001</c:v>
                </c:pt>
                <c:pt idx="19">
                  <c:v>122.4515</c:v>
                </c:pt>
                <c:pt idx="20">
                  <c:v>125.0029</c:v>
                </c:pt>
                <c:pt idx="21">
                  <c:v>124.5535</c:v>
                </c:pt>
                <c:pt idx="22">
                  <c:v>125.2903</c:v>
                </c:pt>
                <c:pt idx="23">
                  <c:v>125.4742</c:v>
                </c:pt>
                <c:pt idx="24">
                  <c:v>121.0438</c:v>
                </c:pt>
                <c:pt idx="25">
                  <c:v>122.7152</c:v>
                </c:pt>
                <c:pt idx="26">
                  <c:v>125.82340000000001</c:v>
                </c:pt>
                <c:pt idx="27">
                  <c:v>122.44119999999999</c:v>
                </c:pt>
                <c:pt idx="28">
                  <c:v>126.8569</c:v>
                </c:pt>
                <c:pt idx="29">
                  <c:v>126.3563</c:v>
                </c:pt>
                <c:pt idx="30">
                  <c:v>125.9858</c:v>
                </c:pt>
                <c:pt idx="31">
                  <c:v>124.3736</c:v>
                </c:pt>
                <c:pt idx="32">
                  <c:v>126.7717</c:v>
                </c:pt>
                <c:pt idx="33">
                  <c:v>124.31100000000001</c:v>
                </c:pt>
                <c:pt idx="34">
                  <c:v>121.9768</c:v>
                </c:pt>
                <c:pt idx="35">
                  <c:v>124.4121</c:v>
                </c:pt>
                <c:pt idx="36">
                  <c:v>127.9264</c:v>
                </c:pt>
                <c:pt idx="37">
                  <c:v>122.7814</c:v>
                </c:pt>
                <c:pt idx="38">
                  <c:v>122.5352</c:v>
                </c:pt>
                <c:pt idx="39">
                  <c:v>125.02589999999999</c:v>
                </c:pt>
                <c:pt idx="40">
                  <c:v>126.5848</c:v>
                </c:pt>
                <c:pt idx="41">
                  <c:v>126.5792</c:v>
                </c:pt>
                <c:pt idx="42">
                  <c:v>123.7186</c:v>
                </c:pt>
                <c:pt idx="43">
                  <c:v>123.8313</c:v>
                </c:pt>
                <c:pt idx="44">
                  <c:v>124.408</c:v>
                </c:pt>
                <c:pt idx="45">
                  <c:v>124.43210000000001</c:v>
                </c:pt>
                <c:pt idx="46">
                  <c:v>124.25839999999999</c:v>
                </c:pt>
                <c:pt idx="47">
                  <c:v>129.72720000000001</c:v>
                </c:pt>
                <c:pt idx="48">
                  <c:v>132.07839999999999</c:v>
                </c:pt>
                <c:pt idx="49">
                  <c:v>127.43089999999999</c:v>
                </c:pt>
                <c:pt idx="50">
                  <c:v>125.9396</c:v>
                </c:pt>
                <c:pt idx="51">
                  <c:v>129.5393</c:v>
                </c:pt>
                <c:pt idx="52">
                  <c:v>129.44759999999999</c:v>
                </c:pt>
                <c:pt idx="53">
                  <c:v>136.78290000000001</c:v>
                </c:pt>
                <c:pt idx="54">
                  <c:v>142.93610000000001</c:v>
                </c:pt>
                <c:pt idx="55">
                  <c:v>144.98580000000001</c:v>
                </c:pt>
                <c:pt idx="56">
                  <c:v>148.53489999999999</c:v>
                </c:pt>
                <c:pt idx="57">
                  <c:v>154.64959999999999</c:v>
                </c:pt>
                <c:pt idx="58">
                  <c:v>160.1591</c:v>
                </c:pt>
                <c:pt idx="59">
                  <c:v>166.40610000000001</c:v>
                </c:pt>
                <c:pt idx="60">
                  <c:v>173.15989999999999</c:v>
                </c:pt>
                <c:pt idx="61">
                  <c:v>177.65360000000001</c:v>
                </c:pt>
                <c:pt idx="62">
                  <c:v>178.07130000000001</c:v>
                </c:pt>
                <c:pt idx="63">
                  <c:v>177.92750000000001</c:v>
                </c:pt>
                <c:pt idx="64">
                  <c:v>178.50110000000001</c:v>
                </c:pt>
                <c:pt idx="65">
                  <c:v>179.8323</c:v>
                </c:pt>
                <c:pt idx="66">
                  <c:v>177.52369999999999</c:v>
                </c:pt>
                <c:pt idx="67">
                  <c:v>177.68700000000001</c:v>
                </c:pt>
                <c:pt idx="68">
                  <c:v>179.7638</c:v>
                </c:pt>
                <c:pt idx="69">
                  <c:v>179.4315</c:v>
                </c:pt>
                <c:pt idx="70">
                  <c:v>178.0821</c:v>
                </c:pt>
                <c:pt idx="71">
                  <c:v>176.00210000000001</c:v>
                </c:pt>
                <c:pt idx="72">
                  <c:v>175.54339999999999</c:v>
                </c:pt>
                <c:pt idx="73">
                  <c:v>176.0043</c:v>
                </c:pt>
                <c:pt idx="74">
                  <c:v>174.6294</c:v>
                </c:pt>
                <c:pt idx="75">
                  <c:v>173.6797</c:v>
                </c:pt>
                <c:pt idx="76">
                  <c:v>175.5093</c:v>
                </c:pt>
                <c:pt idx="77">
                  <c:v>175.36349999999999</c:v>
                </c:pt>
                <c:pt idx="78">
                  <c:v>171.73140000000001</c:v>
                </c:pt>
                <c:pt idx="79">
                  <c:v>173.9606</c:v>
                </c:pt>
                <c:pt idx="80">
                  <c:v>175.20179999999999</c:v>
                </c:pt>
                <c:pt idx="81">
                  <c:v>170.09030000000001</c:v>
                </c:pt>
                <c:pt idx="82">
                  <c:v>171.41120000000001</c:v>
                </c:pt>
                <c:pt idx="83">
                  <c:v>175.40190000000001</c:v>
                </c:pt>
                <c:pt idx="84">
                  <c:v>174.04310000000001</c:v>
                </c:pt>
                <c:pt idx="85">
                  <c:v>170.34829999999999</c:v>
                </c:pt>
                <c:pt idx="86">
                  <c:v>172.7184</c:v>
                </c:pt>
                <c:pt idx="87">
                  <c:v>173.75239999999999</c:v>
                </c:pt>
                <c:pt idx="88">
                  <c:v>173.702</c:v>
                </c:pt>
                <c:pt idx="89">
                  <c:v>172.9091</c:v>
                </c:pt>
                <c:pt idx="90">
                  <c:v>175.5034</c:v>
                </c:pt>
                <c:pt idx="91">
                  <c:v>176.2039</c:v>
                </c:pt>
                <c:pt idx="92">
                  <c:v>176.7379</c:v>
                </c:pt>
                <c:pt idx="93">
                  <c:v>174.946</c:v>
                </c:pt>
                <c:pt idx="94">
                  <c:v>171.983</c:v>
                </c:pt>
                <c:pt idx="95">
                  <c:v>173.19820000000001</c:v>
                </c:pt>
                <c:pt idx="96">
                  <c:v>176.7799</c:v>
                </c:pt>
                <c:pt idx="97">
                  <c:v>174.5197</c:v>
                </c:pt>
                <c:pt idx="98">
                  <c:v>175.7</c:v>
                </c:pt>
                <c:pt idx="99">
                  <c:v>175.33090000000001</c:v>
                </c:pt>
                <c:pt idx="100">
                  <c:v>174.11940000000001</c:v>
                </c:pt>
                <c:pt idx="101">
                  <c:v>175.10230000000001</c:v>
                </c:pt>
                <c:pt idx="102">
                  <c:v>175.9032</c:v>
                </c:pt>
                <c:pt idx="103">
                  <c:v>176.2542</c:v>
                </c:pt>
                <c:pt idx="104">
                  <c:v>175.72139999999999</c:v>
                </c:pt>
                <c:pt idx="105">
                  <c:v>174.4195</c:v>
                </c:pt>
                <c:pt idx="106">
                  <c:v>172.4051</c:v>
                </c:pt>
                <c:pt idx="107">
                  <c:v>174.5685</c:v>
                </c:pt>
                <c:pt idx="108">
                  <c:v>176.61770000000001</c:v>
                </c:pt>
                <c:pt idx="109">
                  <c:v>175.8819</c:v>
                </c:pt>
                <c:pt idx="110">
                  <c:v>178.13720000000001</c:v>
                </c:pt>
                <c:pt idx="111">
                  <c:v>177.1163</c:v>
                </c:pt>
                <c:pt idx="112">
                  <c:v>176.54089999999999</c:v>
                </c:pt>
                <c:pt idx="113">
                  <c:v>175.70160000000001</c:v>
                </c:pt>
                <c:pt idx="114">
                  <c:v>176.18369999999999</c:v>
                </c:pt>
                <c:pt idx="115">
                  <c:v>177.947</c:v>
                </c:pt>
                <c:pt idx="116">
                  <c:v>179.5308</c:v>
                </c:pt>
                <c:pt idx="117">
                  <c:v>177.03960000000001</c:v>
                </c:pt>
                <c:pt idx="118">
                  <c:v>175.5985</c:v>
                </c:pt>
                <c:pt idx="119">
                  <c:v>175.2492</c:v>
                </c:pt>
                <c:pt idx="120">
                  <c:v>181.47239999999999</c:v>
                </c:pt>
                <c:pt idx="121">
                  <c:v>179.1448</c:v>
                </c:pt>
                <c:pt idx="122">
                  <c:v>181.88059999999999</c:v>
                </c:pt>
                <c:pt idx="123">
                  <c:v>180.7098</c:v>
                </c:pt>
                <c:pt idx="124">
                  <c:v>179.0668</c:v>
                </c:pt>
                <c:pt idx="125">
                  <c:v>175.7388</c:v>
                </c:pt>
                <c:pt idx="126">
                  <c:v>179.02610000000001</c:v>
                </c:pt>
                <c:pt idx="127">
                  <c:v>176.03290000000001</c:v>
                </c:pt>
                <c:pt idx="128">
                  <c:v>177.1987</c:v>
                </c:pt>
                <c:pt idx="129">
                  <c:v>179.43049999999999</c:v>
                </c:pt>
                <c:pt idx="130">
                  <c:v>178.20959999999999</c:v>
                </c:pt>
                <c:pt idx="131">
                  <c:v>183.68450000000001</c:v>
                </c:pt>
                <c:pt idx="132">
                  <c:v>178.38399999999999</c:v>
                </c:pt>
                <c:pt idx="133">
                  <c:v>177.4196</c:v>
                </c:pt>
                <c:pt idx="134">
                  <c:v>178.20269999999999</c:v>
                </c:pt>
                <c:pt idx="135">
                  <c:v>179.11330000000001</c:v>
                </c:pt>
                <c:pt idx="136">
                  <c:v>180.3244</c:v>
                </c:pt>
                <c:pt idx="137">
                  <c:v>180.0626</c:v>
                </c:pt>
                <c:pt idx="138">
                  <c:v>179.3408</c:v>
                </c:pt>
                <c:pt idx="139">
                  <c:v>178.14400000000001</c:v>
                </c:pt>
                <c:pt idx="140">
                  <c:v>179.05699999999999</c:v>
                </c:pt>
                <c:pt idx="141">
                  <c:v>177.6874</c:v>
                </c:pt>
                <c:pt idx="142">
                  <c:v>181.9573</c:v>
                </c:pt>
                <c:pt idx="143">
                  <c:v>181.9941</c:v>
                </c:pt>
                <c:pt idx="144">
                  <c:v>180.01140000000001</c:v>
                </c:pt>
                <c:pt idx="145">
                  <c:v>183.1473</c:v>
                </c:pt>
                <c:pt idx="146">
                  <c:v>181.9597</c:v>
                </c:pt>
                <c:pt idx="147">
                  <c:v>179.23169999999999</c:v>
                </c:pt>
                <c:pt idx="148">
                  <c:v>181.02430000000001</c:v>
                </c:pt>
                <c:pt idx="149">
                  <c:v>178.24549999999999</c:v>
                </c:pt>
                <c:pt idx="150">
                  <c:v>179.1661</c:v>
                </c:pt>
                <c:pt idx="151">
                  <c:v>181.21289999999999</c:v>
                </c:pt>
                <c:pt idx="152">
                  <c:v>180.01310000000001</c:v>
                </c:pt>
                <c:pt idx="153">
                  <c:v>184.17160000000001</c:v>
                </c:pt>
                <c:pt idx="154">
                  <c:v>181.38079999999999</c:v>
                </c:pt>
                <c:pt idx="155">
                  <c:v>183.25720000000001</c:v>
                </c:pt>
                <c:pt idx="156">
                  <c:v>181.3152</c:v>
                </c:pt>
                <c:pt idx="157">
                  <c:v>182.95330000000001</c:v>
                </c:pt>
                <c:pt idx="158">
                  <c:v>181.9676</c:v>
                </c:pt>
                <c:pt idx="159">
                  <c:v>183.8152</c:v>
                </c:pt>
                <c:pt idx="160">
                  <c:v>184.72460000000001</c:v>
                </c:pt>
                <c:pt idx="161">
                  <c:v>181.40729999999999</c:v>
                </c:pt>
                <c:pt idx="162">
                  <c:v>184.36240000000001</c:v>
                </c:pt>
                <c:pt idx="163">
                  <c:v>183.5436</c:v>
                </c:pt>
                <c:pt idx="164">
                  <c:v>183.40369999999999</c:v>
                </c:pt>
                <c:pt idx="165">
                  <c:v>185.5033</c:v>
                </c:pt>
                <c:pt idx="166">
                  <c:v>184.27860000000001</c:v>
                </c:pt>
                <c:pt idx="167">
                  <c:v>183.40170000000001</c:v>
                </c:pt>
                <c:pt idx="168">
                  <c:v>186.0839</c:v>
                </c:pt>
                <c:pt idx="169">
                  <c:v>184.12799999999999</c:v>
                </c:pt>
                <c:pt idx="170">
                  <c:v>183.6525</c:v>
                </c:pt>
                <c:pt idx="171">
                  <c:v>184.8443</c:v>
                </c:pt>
                <c:pt idx="172">
                  <c:v>185.33330000000001</c:v>
                </c:pt>
                <c:pt idx="173">
                  <c:v>184.93389999999999</c:v>
                </c:pt>
                <c:pt idx="174">
                  <c:v>186.03919999999999</c:v>
                </c:pt>
                <c:pt idx="175">
                  <c:v>183.71119999999999</c:v>
                </c:pt>
                <c:pt idx="176">
                  <c:v>185.0949</c:v>
                </c:pt>
                <c:pt idx="177">
                  <c:v>184.91589999999999</c:v>
                </c:pt>
                <c:pt idx="178">
                  <c:v>186.6258</c:v>
                </c:pt>
                <c:pt idx="179">
                  <c:v>184.82380000000001</c:v>
                </c:pt>
                <c:pt idx="180">
                  <c:v>189.5498</c:v>
                </c:pt>
                <c:pt idx="181">
                  <c:v>183.15770000000001</c:v>
                </c:pt>
                <c:pt idx="182">
                  <c:v>185.58869999999999</c:v>
                </c:pt>
                <c:pt idx="183">
                  <c:v>184.2963</c:v>
                </c:pt>
                <c:pt idx="184">
                  <c:v>188.45529999999999</c:v>
                </c:pt>
                <c:pt idx="185">
                  <c:v>185.36600000000001</c:v>
                </c:pt>
                <c:pt idx="186">
                  <c:v>186.59440000000001</c:v>
                </c:pt>
                <c:pt idx="187">
                  <c:v>188.0104</c:v>
                </c:pt>
                <c:pt idx="188">
                  <c:v>187.67009999999999</c:v>
                </c:pt>
                <c:pt idx="189">
                  <c:v>184.38159999999999</c:v>
                </c:pt>
                <c:pt idx="190">
                  <c:v>188.31989999999999</c:v>
                </c:pt>
                <c:pt idx="191">
                  <c:v>183.6696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B5C-406C-BCE6-21B1555EC057}"/>
            </c:ext>
          </c:extLst>
        </c:ser>
        <c:ser>
          <c:idx val="14"/>
          <c:order val="14"/>
          <c:tx>
            <c:strRef>
              <c:f>'PHL-PASA-3_Mixed Culture'!$CR$1</c:f>
              <c:strCache>
                <c:ptCount val="1"/>
                <c:pt idx="0">
                  <c:v>H03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Culture'!$CR$3:$CR$194</c:f>
              <c:numCache>
                <c:formatCode>General</c:formatCode>
                <c:ptCount val="192"/>
                <c:pt idx="0">
                  <c:v>116.61960000000001</c:v>
                </c:pt>
                <c:pt idx="1">
                  <c:v>114.65779999999999</c:v>
                </c:pt>
                <c:pt idx="2">
                  <c:v>115.6019</c:v>
                </c:pt>
                <c:pt idx="3">
                  <c:v>116.80719999999999</c:v>
                </c:pt>
                <c:pt idx="4">
                  <c:v>115.9937</c:v>
                </c:pt>
                <c:pt idx="5">
                  <c:v>119.61150000000001</c:v>
                </c:pt>
                <c:pt idx="6">
                  <c:v>115.0427</c:v>
                </c:pt>
                <c:pt idx="7">
                  <c:v>118.9449</c:v>
                </c:pt>
                <c:pt idx="8">
                  <c:v>115.1716</c:v>
                </c:pt>
                <c:pt idx="9">
                  <c:v>116.76439999999999</c:v>
                </c:pt>
                <c:pt idx="10">
                  <c:v>116.47539999999999</c:v>
                </c:pt>
                <c:pt idx="11">
                  <c:v>119.7732</c:v>
                </c:pt>
                <c:pt idx="12">
                  <c:v>110.5933</c:v>
                </c:pt>
                <c:pt idx="13">
                  <c:v>112.0823</c:v>
                </c:pt>
                <c:pt idx="14">
                  <c:v>114.31440000000001</c:v>
                </c:pt>
                <c:pt idx="15">
                  <c:v>114.01990000000001</c:v>
                </c:pt>
                <c:pt idx="16">
                  <c:v>114.8211</c:v>
                </c:pt>
                <c:pt idx="17">
                  <c:v>116.244</c:v>
                </c:pt>
                <c:pt idx="18">
                  <c:v>121.0887</c:v>
                </c:pt>
                <c:pt idx="19">
                  <c:v>118.807</c:v>
                </c:pt>
                <c:pt idx="20">
                  <c:v>119.7747</c:v>
                </c:pt>
                <c:pt idx="21">
                  <c:v>122.1649</c:v>
                </c:pt>
                <c:pt idx="22">
                  <c:v>122.8338</c:v>
                </c:pt>
                <c:pt idx="23">
                  <c:v>125.2923</c:v>
                </c:pt>
                <c:pt idx="24">
                  <c:v>122.8028</c:v>
                </c:pt>
                <c:pt idx="25">
                  <c:v>116.9906</c:v>
                </c:pt>
                <c:pt idx="26">
                  <c:v>123.24250000000001</c:v>
                </c:pt>
                <c:pt idx="27">
                  <c:v>122.0016</c:v>
                </c:pt>
                <c:pt idx="28">
                  <c:v>119.4748</c:v>
                </c:pt>
                <c:pt idx="29">
                  <c:v>124.4678</c:v>
                </c:pt>
                <c:pt idx="30">
                  <c:v>121.6454</c:v>
                </c:pt>
                <c:pt idx="31">
                  <c:v>120.8308</c:v>
                </c:pt>
                <c:pt idx="32">
                  <c:v>123.7265</c:v>
                </c:pt>
                <c:pt idx="33">
                  <c:v>120.90730000000001</c:v>
                </c:pt>
                <c:pt idx="34">
                  <c:v>122.9404</c:v>
                </c:pt>
                <c:pt idx="35">
                  <c:v>120.62609999999999</c:v>
                </c:pt>
                <c:pt idx="36">
                  <c:v>119.3008</c:v>
                </c:pt>
                <c:pt idx="37">
                  <c:v>121.6297</c:v>
                </c:pt>
                <c:pt idx="38">
                  <c:v>119.0806</c:v>
                </c:pt>
                <c:pt idx="39">
                  <c:v>120.7216</c:v>
                </c:pt>
                <c:pt idx="40">
                  <c:v>122.7698</c:v>
                </c:pt>
                <c:pt idx="41">
                  <c:v>122.9371</c:v>
                </c:pt>
                <c:pt idx="42">
                  <c:v>121.69880000000001</c:v>
                </c:pt>
                <c:pt idx="43">
                  <c:v>124.9684</c:v>
                </c:pt>
                <c:pt idx="44">
                  <c:v>119.8536</c:v>
                </c:pt>
                <c:pt idx="45">
                  <c:v>123.5558</c:v>
                </c:pt>
                <c:pt idx="46">
                  <c:v>123.4212</c:v>
                </c:pt>
                <c:pt idx="47">
                  <c:v>122.4657</c:v>
                </c:pt>
                <c:pt idx="48">
                  <c:v>120.8707</c:v>
                </c:pt>
                <c:pt idx="49">
                  <c:v>120.70059999999999</c:v>
                </c:pt>
                <c:pt idx="50">
                  <c:v>122.3728</c:v>
                </c:pt>
                <c:pt idx="51">
                  <c:v>122.1317</c:v>
                </c:pt>
                <c:pt idx="52">
                  <c:v>122.456</c:v>
                </c:pt>
                <c:pt idx="53">
                  <c:v>122.65470000000001</c:v>
                </c:pt>
                <c:pt idx="54">
                  <c:v>128.16499999999999</c:v>
                </c:pt>
                <c:pt idx="55">
                  <c:v>128.7569</c:v>
                </c:pt>
                <c:pt idx="56">
                  <c:v>128.5891</c:v>
                </c:pt>
                <c:pt idx="57">
                  <c:v>128.98099999999999</c:v>
                </c:pt>
                <c:pt idx="58">
                  <c:v>131.29069999999999</c:v>
                </c:pt>
                <c:pt idx="59">
                  <c:v>132.0513</c:v>
                </c:pt>
                <c:pt idx="60">
                  <c:v>140.58690000000001</c:v>
                </c:pt>
                <c:pt idx="61">
                  <c:v>143.48660000000001</c:v>
                </c:pt>
                <c:pt idx="62">
                  <c:v>148.15010000000001</c:v>
                </c:pt>
                <c:pt idx="63">
                  <c:v>152.08770000000001</c:v>
                </c:pt>
                <c:pt idx="64">
                  <c:v>153.4727</c:v>
                </c:pt>
                <c:pt idx="65">
                  <c:v>159.37479999999999</c:v>
                </c:pt>
                <c:pt idx="66">
                  <c:v>156.01329999999999</c:v>
                </c:pt>
                <c:pt idx="67">
                  <c:v>160.16849999999999</c:v>
                </c:pt>
                <c:pt idx="68">
                  <c:v>163.40950000000001</c:v>
                </c:pt>
                <c:pt idx="69">
                  <c:v>160.268</c:v>
                </c:pt>
                <c:pt idx="70">
                  <c:v>157.6534</c:v>
                </c:pt>
                <c:pt idx="71">
                  <c:v>159.274</c:v>
                </c:pt>
                <c:pt idx="72">
                  <c:v>158.79069999999999</c:v>
                </c:pt>
                <c:pt idx="73">
                  <c:v>161.78540000000001</c:v>
                </c:pt>
                <c:pt idx="74">
                  <c:v>157.71799999999999</c:v>
                </c:pt>
                <c:pt idx="75">
                  <c:v>157.72880000000001</c:v>
                </c:pt>
                <c:pt idx="76">
                  <c:v>157.51070000000001</c:v>
                </c:pt>
                <c:pt idx="77">
                  <c:v>158.72130000000001</c:v>
                </c:pt>
                <c:pt idx="78">
                  <c:v>159.2877</c:v>
                </c:pt>
                <c:pt idx="79">
                  <c:v>159.09569999999999</c:v>
                </c:pt>
                <c:pt idx="80">
                  <c:v>157.27209999999999</c:v>
                </c:pt>
                <c:pt idx="81">
                  <c:v>155.63480000000001</c:v>
                </c:pt>
                <c:pt idx="82">
                  <c:v>156.91650000000001</c:v>
                </c:pt>
                <c:pt idx="83">
                  <c:v>155.5925</c:v>
                </c:pt>
                <c:pt idx="84">
                  <c:v>154.00030000000001</c:v>
                </c:pt>
                <c:pt idx="85">
                  <c:v>157.37569999999999</c:v>
                </c:pt>
                <c:pt idx="86">
                  <c:v>157.60659999999999</c:v>
                </c:pt>
                <c:pt idx="87">
                  <c:v>157.93100000000001</c:v>
                </c:pt>
                <c:pt idx="88">
                  <c:v>158.24529999999999</c:v>
                </c:pt>
                <c:pt idx="89">
                  <c:v>158.6046</c:v>
                </c:pt>
                <c:pt idx="90">
                  <c:v>160.97069999999999</c:v>
                </c:pt>
                <c:pt idx="91">
                  <c:v>156.63640000000001</c:v>
                </c:pt>
                <c:pt idx="92">
                  <c:v>157.52029999999999</c:v>
                </c:pt>
                <c:pt idx="93">
                  <c:v>156.81129999999999</c:v>
                </c:pt>
                <c:pt idx="94">
                  <c:v>161.34010000000001</c:v>
                </c:pt>
                <c:pt idx="95">
                  <c:v>158.55520000000001</c:v>
                </c:pt>
                <c:pt idx="96">
                  <c:v>159.0806</c:v>
                </c:pt>
                <c:pt idx="97">
                  <c:v>159.38640000000001</c:v>
                </c:pt>
                <c:pt idx="98">
                  <c:v>158.66900000000001</c:v>
                </c:pt>
                <c:pt idx="99">
                  <c:v>156.22819999999999</c:v>
                </c:pt>
                <c:pt idx="100">
                  <c:v>159.67500000000001</c:v>
                </c:pt>
                <c:pt idx="101">
                  <c:v>161.6645</c:v>
                </c:pt>
                <c:pt idx="102">
                  <c:v>162.51900000000001</c:v>
                </c:pt>
                <c:pt idx="103">
                  <c:v>160.33949999999999</c:v>
                </c:pt>
                <c:pt idx="104">
                  <c:v>161.0812</c:v>
                </c:pt>
                <c:pt idx="105">
                  <c:v>161.71680000000001</c:v>
                </c:pt>
                <c:pt idx="106">
                  <c:v>157.85749999999999</c:v>
                </c:pt>
                <c:pt idx="107">
                  <c:v>161.46369999999999</c:v>
                </c:pt>
                <c:pt idx="108">
                  <c:v>158.22470000000001</c:v>
                </c:pt>
                <c:pt idx="109">
                  <c:v>158.0128</c:v>
                </c:pt>
                <c:pt idx="110">
                  <c:v>159.30439999999999</c:v>
                </c:pt>
                <c:pt idx="111">
                  <c:v>159.03270000000001</c:v>
                </c:pt>
                <c:pt idx="112">
                  <c:v>161.79040000000001</c:v>
                </c:pt>
                <c:pt idx="113">
                  <c:v>159.69069999999999</c:v>
                </c:pt>
                <c:pt idx="114">
                  <c:v>163.33609999999999</c:v>
                </c:pt>
                <c:pt idx="115">
                  <c:v>161.1866</c:v>
                </c:pt>
                <c:pt idx="116">
                  <c:v>163.09540000000001</c:v>
                </c:pt>
                <c:pt idx="117">
                  <c:v>160.7833</c:v>
                </c:pt>
                <c:pt idx="118">
                  <c:v>160.0016</c:v>
                </c:pt>
                <c:pt idx="119">
                  <c:v>164.73</c:v>
                </c:pt>
                <c:pt idx="120">
                  <c:v>162.3485</c:v>
                </c:pt>
                <c:pt idx="121">
                  <c:v>163.53700000000001</c:v>
                </c:pt>
                <c:pt idx="122">
                  <c:v>162.47470000000001</c:v>
                </c:pt>
                <c:pt idx="123">
                  <c:v>161.73089999999999</c:v>
                </c:pt>
                <c:pt idx="124">
                  <c:v>161.3193</c:v>
                </c:pt>
                <c:pt idx="125">
                  <c:v>159.16059999999999</c:v>
                </c:pt>
                <c:pt idx="126">
                  <c:v>157.48259999999999</c:v>
                </c:pt>
                <c:pt idx="127">
                  <c:v>160.2602</c:v>
                </c:pt>
                <c:pt idx="128">
                  <c:v>160.477</c:v>
                </c:pt>
                <c:pt idx="129">
                  <c:v>159.6935</c:v>
                </c:pt>
                <c:pt idx="130">
                  <c:v>162.66079999999999</c:v>
                </c:pt>
                <c:pt idx="131">
                  <c:v>160.40129999999999</c:v>
                </c:pt>
                <c:pt idx="132">
                  <c:v>160.45949999999999</c:v>
                </c:pt>
                <c:pt idx="133">
                  <c:v>160.9357</c:v>
                </c:pt>
                <c:pt idx="134">
                  <c:v>161.59700000000001</c:v>
                </c:pt>
                <c:pt idx="135">
                  <c:v>161.274</c:v>
                </c:pt>
                <c:pt idx="136">
                  <c:v>159.61709999999999</c:v>
                </c:pt>
                <c:pt idx="137">
                  <c:v>160.96129999999999</c:v>
                </c:pt>
                <c:pt idx="138">
                  <c:v>164.84110000000001</c:v>
                </c:pt>
                <c:pt idx="139">
                  <c:v>160.69929999999999</c:v>
                </c:pt>
                <c:pt idx="140">
                  <c:v>160.25239999999999</c:v>
                </c:pt>
                <c:pt idx="141">
                  <c:v>165.47200000000001</c:v>
                </c:pt>
                <c:pt idx="142">
                  <c:v>163.5224</c:v>
                </c:pt>
                <c:pt idx="143">
                  <c:v>159.7594</c:v>
                </c:pt>
                <c:pt idx="144">
                  <c:v>165.37569999999999</c:v>
                </c:pt>
                <c:pt idx="145">
                  <c:v>161.20140000000001</c:v>
                </c:pt>
                <c:pt idx="146">
                  <c:v>166.1558</c:v>
                </c:pt>
                <c:pt idx="147">
                  <c:v>164.6534</c:v>
                </c:pt>
                <c:pt idx="148">
                  <c:v>162.56270000000001</c:v>
                </c:pt>
                <c:pt idx="149">
                  <c:v>162.57599999999999</c:v>
                </c:pt>
                <c:pt idx="150">
                  <c:v>161.273</c:v>
                </c:pt>
                <c:pt idx="151">
                  <c:v>160.57470000000001</c:v>
                </c:pt>
                <c:pt idx="152">
                  <c:v>160.63820000000001</c:v>
                </c:pt>
                <c:pt idx="153">
                  <c:v>164.1335</c:v>
                </c:pt>
                <c:pt idx="154">
                  <c:v>160.3691</c:v>
                </c:pt>
                <c:pt idx="155">
                  <c:v>160.29220000000001</c:v>
                </c:pt>
                <c:pt idx="156">
                  <c:v>161.7903</c:v>
                </c:pt>
                <c:pt idx="157">
                  <c:v>163.38200000000001</c:v>
                </c:pt>
                <c:pt idx="158">
                  <c:v>163.30930000000001</c:v>
                </c:pt>
                <c:pt idx="159">
                  <c:v>162.51900000000001</c:v>
                </c:pt>
                <c:pt idx="160">
                  <c:v>161.7671</c:v>
                </c:pt>
                <c:pt idx="161">
                  <c:v>164.03620000000001</c:v>
                </c:pt>
                <c:pt idx="162">
                  <c:v>162.4907</c:v>
                </c:pt>
                <c:pt idx="163">
                  <c:v>161.9042</c:v>
                </c:pt>
                <c:pt idx="164">
                  <c:v>162.66480000000001</c:v>
                </c:pt>
                <c:pt idx="165">
                  <c:v>163.88040000000001</c:v>
                </c:pt>
                <c:pt idx="166">
                  <c:v>160.88390000000001</c:v>
                </c:pt>
                <c:pt idx="167">
                  <c:v>165.28550000000001</c:v>
                </c:pt>
                <c:pt idx="168">
                  <c:v>162.67660000000001</c:v>
                </c:pt>
                <c:pt idx="169">
                  <c:v>167.7261</c:v>
                </c:pt>
                <c:pt idx="170">
                  <c:v>165.11680000000001</c:v>
                </c:pt>
                <c:pt idx="171">
                  <c:v>163.4555</c:v>
                </c:pt>
                <c:pt idx="172">
                  <c:v>163.50129999999999</c:v>
                </c:pt>
                <c:pt idx="173">
                  <c:v>164.03749999999999</c:v>
                </c:pt>
                <c:pt idx="174">
                  <c:v>166.33279999999999</c:v>
                </c:pt>
                <c:pt idx="175">
                  <c:v>159.626</c:v>
                </c:pt>
                <c:pt idx="176">
                  <c:v>164.4162</c:v>
                </c:pt>
                <c:pt idx="177">
                  <c:v>162.71010000000001</c:v>
                </c:pt>
                <c:pt idx="178">
                  <c:v>161.74289999999999</c:v>
                </c:pt>
                <c:pt idx="179">
                  <c:v>162.98429999999999</c:v>
                </c:pt>
                <c:pt idx="180">
                  <c:v>161.3629</c:v>
                </c:pt>
                <c:pt idx="181">
                  <c:v>162.67660000000001</c:v>
                </c:pt>
                <c:pt idx="182">
                  <c:v>160.94120000000001</c:v>
                </c:pt>
                <c:pt idx="183">
                  <c:v>163.69159999999999</c:v>
                </c:pt>
                <c:pt idx="184">
                  <c:v>163.85470000000001</c:v>
                </c:pt>
                <c:pt idx="185">
                  <c:v>161.15270000000001</c:v>
                </c:pt>
                <c:pt idx="186">
                  <c:v>165.99709999999999</c:v>
                </c:pt>
                <c:pt idx="187">
                  <c:v>161.37119999999999</c:v>
                </c:pt>
                <c:pt idx="188">
                  <c:v>165.2115</c:v>
                </c:pt>
                <c:pt idx="189">
                  <c:v>163.78210000000001</c:v>
                </c:pt>
                <c:pt idx="190">
                  <c:v>164.72540000000001</c:v>
                </c:pt>
                <c:pt idx="191">
                  <c:v>167.04130000000001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B5C-406C-BCE6-21B1555EC057}"/>
            </c:ext>
          </c:extLst>
        </c:ser>
        <c:ser>
          <c:idx val="16"/>
          <c:order val="16"/>
          <c:tx>
            <c:strRef>
              <c:f>'PHL-PASA-3_Mixed Culture'!$CT$1</c:f>
              <c:strCache>
                <c:ptCount val="1"/>
                <c:pt idx="0">
                  <c:v>H05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Culture'!$CT$3:$CT$194</c:f>
              <c:numCache>
                <c:formatCode>General</c:formatCode>
                <c:ptCount val="192"/>
                <c:pt idx="0">
                  <c:v>115.824</c:v>
                </c:pt>
                <c:pt idx="1">
                  <c:v>115.1206</c:v>
                </c:pt>
                <c:pt idx="2">
                  <c:v>114.02549999999999</c:v>
                </c:pt>
                <c:pt idx="3">
                  <c:v>114.3621</c:v>
                </c:pt>
                <c:pt idx="4">
                  <c:v>114.19280000000001</c:v>
                </c:pt>
                <c:pt idx="5">
                  <c:v>113.71599999999999</c:v>
                </c:pt>
                <c:pt idx="6">
                  <c:v>113.44880000000001</c:v>
                </c:pt>
                <c:pt idx="7">
                  <c:v>116.6537</c:v>
                </c:pt>
                <c:pt idx="8">
                  <c:v>112.5667</c:v>
                </c:pt>
                <c:pt idx="9">
                  <c:v>111.41670000000001</c:v>
                </c:pt>
                <c:pt idx="10">
                  <c:v>117.8081</c:v>
                </c:pt>
                <c:pt idx="11">
                  <c:v>119.7239</c:v>
                </c:pt>
                <c:pt idx="12">
                  <c:v>109.5848</c:v>
                </c:pt>
                <c:pt idx="13">
                  <c:v>108.3912</c:v>
                </c:pt>
                <c:pt idx="14">
                  <c:v>111.8244</c:v>
                </c:pt>
                <c:pt idx="15">
                  <c:v>111.0917</c:v>
                </c:pt>
                <c:pt idx="16">
                  <c:v>111.28019999999999</c:v>
                </c:pt>
                <c:pt idx="17">
                  <c:v>116.4256</c:v>
                </c:pt>
                <c:pt idx="18">
                  <c:v>117.1862</c:v>
                </c:pt>
                <c:pt idx="19">
                  <c:v>114.9166</c:v>
                </c:pt>
                <c:pt idx="20">
                  <c:v>118.9295</c:v>
                </c:pt>
                <c:pt idx="21">
                  <c:v>117.9526</c:v>
                </c:pt>
                <c:pt idx="22">
                  <c:v>122.4298</c:v>
                </c:pt>
                <c:pt idx="23">
                  <c:v>123.0694</c:v>
                </c:pt>
                <c:pt idx="24">
                  <c:v>120.29859999999999</c:v>
                </c:pt>
                <c:pt idx="25">
                  <c:v>121.7002</c:v>
                </c:pt>
                <c:pt idx="26">
                  <c:v>119.83759999999999</c:v>
                </c:pt>
                <c:pt idx="27">
                  <c:v>117.2341</c:v>
                </c:pt>
                <c:pt idx="28">
                  <c:v>118.7277</c:v>
                </c:pt>
                <c:pt idx="29">
                  <c:v>115.105</c:v>
                </c:pt>
                <c:pt idx="30">
                  <c:v>117.2897</c:v>
                </c:pt>
                <c:pt idx="31">
                  <c:v>116.30070000000001</c:v>
                </c:pt>
                <c:pt idx="32">
                  <c:v>116.6049</c:v>
                </c:pt>
                <c:pt idx="33">
                  <c:v>117.583</c:v>
                </c:pt>
                <c:pt idx="34">
                  <c:v>118.06399999999999</c:v>
                </c:pt>
                <c:pt idx="35">
                  <c:v>119.161</c:v>
                </c:pt>
                <c:pt idx="36">
                  <c:v>121.49299999999999</c:v>
                </c:pt>
                <c:pt idx="37">
                  <c:v>121.09229999999999</c:v>
                </c:pt>
                <c:pt idx="38">
                  <c:v>120.7533</c:v>
                </c:pt>
                <c:pt idx="39">
                  <c:v>118.7415</c:v>
                </c:pt>
                <c:pt idx="40">
                  <c:v>118.81480000000001</c:v>
                </c:pt>
                <c:pt idx="41">
                  <c:v>117.09780000000001</c:v>
                </c:pt>
                <c:pt idx="42">
                  <c:v>114.7865</c:v>
                </c:pt>
                <c:pt idx="43">
                  <c:v>121.15219999999999</c:v>
                </c:pt>
                <c:pt idx="44">
                  <c:v>119.7054</c:v>
                </c:pt>
                <c:pt idx="45">
                  <c:v>114.9669</c:v>
                </c:pt>
                <c:pt idx="46">
                  <c:v>121.2278</c:v>
                </c:pt>
                <c:pt idx="47">
                  <c:v>123.711</c:v>
                </c:pt>
                <c:pt idx="48">
                  <c:v>118.0977</c:v>
                </c:pt>
                <c:pt idx="49">
                  <c:v>122.7868</c:v>
                </c:pt>
                <c:pt idx="50">
                  <c:v>121.19110000000001</c:v>
                </c:pt>
                <c:pt idx="51">
                  <c:v>118.8972</c:v>
                </c:pt>
                <c:pt idx="52">
                  <c:v>122.9023</c:v>
                </c:pt>
                <c:pt idx="53">
                  <c:v>123.4418</c:v>
                </c:pt>
                <c:pt idx="54">
                  <c:v>129.82820000000001</c:v>
                </c:pt>
                <c:pt idx="55">
                  <c:v>129.51660000000001</c:v>
                </c:pt>
                <c:pt idx="56">
                  <c:v>134.63980000000001</c:v>
                </c:pt>
                <c:pt idx="57">
                  <c:v>137.44839999999999</c:v>
                </c:pt>
                <c:pt idx="58">
                  <c:v>140.21780000000001</c:v>
                </c:pt>
                <c:pt idx="59">
                  <c:v>146.99100000000001</c:v>
                </c:pt>
                <c:pt idx="60">
                  <c:v>151.6046</c:v>
                </c:pt>
                <c:pt idx="61">
                  <c:v>158.18530000000001</c:v>
                </c:pt>
                <c:pt idx="62">
                  <c:v>162.87190000000001</c:v>
                </c:pt>
                <c:pt idx="63">
                  <c:v>165.80940000000001</c:v>
                </c:pt>
                <c:pt idx="64">
                  <c:v>168.12639999999999</c:v>
                </c:pt>
                <c:pt idx="65">
                  <c:v>172.53489999999999</c:v>
                </c:pt>
                <c:pt idx="66">
                  <c:v>165.5977</c:v>
                </c:pt>
                <c:pt idx="67">
                  <c:v>167.589</c:v>
                </c:pt>
                <c:pt idx="68">
                  <c:v>164.54589999999999</c:v>
                </c:pt>
                <c:pt idx="69">
                  <c:v>167.624</c:v>
                </c:pt>
                <c:pt idx="70">
                  <c:v>165.7424</c:v>
                </c:pt>
                <c:pt idx="71">
                  <c:v>162.4496</c:v>
                </c:pt>
                <c:pt idx="72">
                  <c:v>163.47049999999999</c:v>
                </c:pt>
                <c:pt idx="73">
                  <c:v>166.77629999999999</c:v>
                </c:pt>
                <c:pt idx="74">
                  <c:v>160.28139999999999</c:v>
                </c:pt>
                <c:pt idx="75">
                  <c:v>163.4169</c:v>
                </c:pt>
                <c:pt idx="76">
                  <c:v>163.00640000000001</c:v>
                </c:pt>
                <c:pt idx="77">
                  <c:v>164.858</c:v>
                </c:pt>
                <c:pt idx="78">
                  <c:v>164.77520000000001</c:v>
                </c:pt>
                <c:pt idx="79">
                  <c:v>159.7167</c:v>
                </c:pt>
                <c:pt idx="80">
                  <c:v>162.41560000000001</c:v>
                </c:pt>
                <c:pt idx="81">
                  <c:v>160.2107</c:v>
                </c:pt>
                <c:pt idx="82">
                  <c:v>162.1437</c:v>
                </c:pt>
                <c:pt idx="83">
                  <c:v>163.3237</c:v>
                </c:pt>
                <c:pt idx="84">
                  <c:v>161.11410000000001</c:v>
                </c:pt>
                <c:pt idx="85">
                  <c:v>160.40379999999999</c:v>
                </c:pt>
                <c:pt idx="86">
                  <c:v>160.43520000000001</c:v>
                </c:pt>
                <c:pt idx="87">
                  <c:v>163.2544</c:v>
                </c:pt>
                <c:pt idx="88">
                  <c:v>162.83109999999999</c:v>
                </c:pt>
                <c:pt idx="89">
                  <c:v>162.55629999999999</c:v>
                </c:pt>
                <c:pt idx="90">
                  <c:v>158.8817</c:v>
                </c:pt>
                <c:pt idx="91">
                  <c:v>163.04140000000001</c:v>
                </c:pt>
                <c:pt idx="92">
                  <c:v>157.2664</c:v>
                </c:pt>
                <c:pt idx="93">
                  <c:v>163.30359999999999</c:v>
                </c:pt>
                <c:pt idx="94">
                  <c:v>165.7072</c:v>
                </c:pt>
                <c:pt idx="95">
                  <c:v>163.2901</c:v>
                </c:pt>
                <c:pt idx="96">
                  <c:v>161.6361</c:v>
                </c:pt>
                <c:pt idx="97">
                  <c:v>164.09809999999999</c:v>
                </c:pt>
                <c:pt idx="98">
                  <c:v>162.00810000000001</c:v>
                </c:pt>
                <c:pt idx="99">
                  <c:v>162.20959999999999</c:v>
                </c:pt>
                <c:pt idx="100">
                  <c:v>162.94149999999999</c:v>
                </c:pt>
                <c:pt idx="101">
                  <c:v>165.3321</c:v>
                </c:pt>
                <c:pt idx="102">
                  <c:v>162.5694</c:v>
                </c:pt>
                <c:pt idx="103">
                  <c:v>164.91380000000001</c:v>
                </c:pt>
                <c:pt idx="104">
                  <c:v>162.87690000000001</c:v>
                </c:pt>
                <c:pt idx="105">
                  <c:v>162.18559999999999</c:v>
                </c:pt>
                <c:pt idx="106">
                  <c:v>165.8519</c:v>
                </c:pt>
                <c:pt idx="107">
                  <c:v>164.2055</c:v>
                </c:pt>
                <c:pt idx="108">
                  <c:v>160.3503</c:v>
                </c:pt>
                <c:pt idx="109">
                  <c:v>158.98140000000001</c:v>
                </c:pt>
                <c:pt idx="110">
                  <c:v>164.154</c:v>
                </c:pt>
                <c:pt idx="111">
                  <c:v>164.8349</c:v>
                </c:pt>
                <c:pt idx="112">
                  <c:v>165.39590000000001</c:v>
                </c:pt>
                <c:pt idx="113">
                  <c:v>161.6293</c:v>
                </c:pt>
                <c:pt idx="114">
                  <c:v>166.29580000000001</c:v>
                </c:pt>
                <c:pt idx="115">
                  <c:v>167.17359999999999</c:v>
                </c:pt>
                <c:pt idx="116">
                  <c:v>167.1283</c:v>
                </c:pt>
                <c:pt idx="117">
                  <c:v>163.76509999999999</c:v>
                </c:pt>
                <c:pt idx="118">
                  <c:v>165.7242</c:v>
                </c:pt>
                <c:pt idx="119">
                  <c:v>166.4539</c:v>
                </c:pt>
                <c:pt idx="120">
                  <c:v>168.1413</c:v>
                </c:pt>
                <c:pt idx="121">
                  <c:v>163.82</c:v>
                </c:pt>
                <c:pt idx="122">
                  <c:v>167.7894</c:v>
                </c:pt>
                <c:pt idx="123">
                  <c:v>168.09129999999999</c:v>
                </c:pt>
                <c:pt idx="124">
                  <c:v>163.64019999999999</c:v>
                </c:pt>
                <c:pt idx="125">
                  <c:v>163.75579999999999</c:v>
                </c:pt>
                <c:pt idx="126">
                  <c:v>163.28190000000001</c:v>
                </c:pt>
                <c:pt idx="127">
                  <c:v>162.9</c:v>
                </c:pt>
                <c:pt idx="128">
                  <c:v>162.2114</c:v>
                </c:pt>
                <c:pt idx="129">
                  <c:v>163.43770000000001</c:v>
                </c:pt>
                <c:pt idx="130">
                  <c:v>165.71600000000001</c:v>
                </c:pt>
                <c:pt idx="131">
                  <c:v>165.3451</c:v>
                </c:pt>
                <c:pt idx="132">
                  <c:v>167.80600000000001</c:v>
                </c:pt>
                <c:pt idx="133">
                  <c:v>167.03319999999999</c:v>
                </c:pt>
                <c:pt idx="134">
                  <c:v>169.73609999999999</c:v>
                </c:pt>
                <c:pt idx="135">
                  <c:v>167.69370000000001</c:v>
                </c:pt>
                <c:pt idx="136">
                  <c:v>162.58080000000001</c:v>
                </c:pt>
                <c:pt idx="137">
                  <c:v>166.5367</c:v>
                </c:pt>
                <c:pt idx="138">
                  <c:v>166.36680000000001</c:v>
                </c:pt>
                <c:pt idx="139">
                  <c:v>163.55019999999999</c:v>
                </c:pt>
                <c:pt idx="140">
                  <c:v>169.98910000000001</c:v>
                </c:pt>
                <c:pt idx="141">
                  <c:v>168.4392</c:v>
                </c:pt>
                <c:pt idx="142">
                  <c:v>166.45140000000001</c:v>
                </c:pt>
                <c:pt idx="143">
                  <c:v>170.96250000000001</c:v>
                </c:pt>
                <c:pt idx="144">
                  <c:v>168.59639999999999</c:v>
                </c:pt>
                <c:pt idx="145">
                  <c:v>165.72810000000001</c:v>
                </c:pt>
                <c:pt idx="146">
                  <c:v>165.94130000000001</c:v>
                </c:pt>
                <c:pt idx="147">
                  <c:v>164.5334</c:v>
                </c:pt>
                <c:pt idx="148">
                  <c:v>168.5179</c:v>
                </c:pt>
                <c:pt idx="149">
                  <c:v>162.85130000000001</c:v>
                </c:pt>
                <c:pt idx="150">
                  <c:v>165.7013</c:v>
                </c:pt>
                <c:pt idx="151">
                  <c:v>165.0932</c:v>
                </c:pt>
                <c:pt idx="152">
                  <c:v>165.6748</c:v>
                </c:pt>
                <c:pt idx="153">
                  <c:v>166.86799999999999</c:v>
                </c:pt>
                <c:pt idx="154">
                  <c:v>166.7499</c:v>
                </c:pt>
                <c:pt idx="155">
                  <c:v>169.07409999999999</c:v>
                </c:pt>
                <c:pt idx="156">
                  <c:v>166.03319999999999</c:v>
                </c:pt>
                <c:pt idx="157">
                  <c:v>167.8158</c:v>
                </c:pt>
                <c:pt idx="158">
                  <c:v>168.37899999999999</c:v>
                </c:pt>
                <c:pt idx="159">
                  <c:v>166.68170000000001</c:v>
                </c:pt>
                <c:pt idx="160">
                  <c:v>164.73220000000001</c:v>
                </c:pt>
                <c:pt idx="161">
                  <c:v>166.39689999999999</c:v>
                </c:pt>
                <c:pt idx="162">
                  <c:v>164.9408</c:v>
                </c:pt>
                <c:pt idx="163">
                  <c:v>166.7525</c:v>
                </c:pt>
                <c:pt idx="164">
                  <c:v>167.73920000000001</c:v>
                </c:pt>
                <c:pt idx="165">
                  <c:v>166.7638</c:v>
                </c:pt>
                <c:pt idx="166">
                  <c:v>169.44980000000001</c:v>
                </c:pt>
                <c:pt idx="167">
                  <c:v>168.22309999999999</c:v>
                </c:pt>
                <c:pt idx="168">
                  <c:v>166.9683</c:v>
                </c:pt>
                <c:pt idx="169">
                  <c:v>169.0659</c:v>
                </c:pt>
                <c:pt idx="170">
                  <c:v>169.15809999999999</c:v>
                </c:pt>
                <c:pt idx="171">
                  <c:v>165.8938</c:v>
                </c:pt>
                <c:pt idx="172">
                  <c:v>166.78649999999999</c:v>
                </c:pt>
                <c:pt idx="173">
                  <c:v>170.1765</c:v>
                </c:pt>
                <c:pt idx="174">
                  <c:v>168.21610000000001</c:v>
                </c:pt>
                <c:pt idx="175">
                  <c:v>167.02279999999999</c:v>
                </c:pt>
                <c:pt idx="176">
                  <c:v>167.57730000000001</c:v>
                </c:pt>
                <c:pt idx="177">
                  <c:v>167.77789999999999</c:v>
                </c:pt>
                <c:pt idx="178">
                  <c:v>161.94470000000001</c:v>
                </c:pt>
                <c:pt idx="179">
                  <c:v>164.672</c:v>
                </c:pt>
                <c:pt idx="180">
                  <c:v>168.50620000000001</c:v>
                </c:pt>
                <c:pt idx="181">
                  <c:v>162.9924</c:v>
                </c:pt>
                <c:pt idx="182">
                  <c:v>166.9496</c:v>
                </c:pt>
                <c:pt idx="183">
                  <c:v>168.27500000000001</c:v>
                </c:pt>
                <c:pt idx="184">
                  <c:v>165.31700000000001</c:v>
                </c:pt>
                <c:pt idx="185">
                  <c:v>166.9633</c:v>
                </c:pt>
                <c:pt idx="186">
                  <c:v>163.61940000000001</c:v>
                </c:pt>
                <c:pt idx="187">
                  <c:v>170.5095</c:v>
                </c:pt>
                <c:pt idx="188">
                  <c:v>169.29179999999999</c:v>
                </c:pt>
                <c:pt idx="189">
                  <c:v>167.0147</c:v>
                </c:pt>
                <c:pt idx="190">
                  <c:v>169.9529</c:v>
                </c:pt>
                <c:pt idx="191">
                  <c:v>168.53630000000001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B5C-406C-BCE6-21B1555EC057}"/>
            </c:ext>
          </c:extLst>
        </c:ser>
        <c:ser>
          <c:idx val="17"/>
          <c:order val="17"/>
          <c:tx>
            <c:strRef>
              <c:f>'PHL-PASA-3_Mixed Culture'!$CU$1</c:f>
              <c:strCache>
                <c:ptCount val="1"/>
                <c:pt idx="0">
                  <c:v>H06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Culture'!$CU$3:$CU$194</c:f>
              <c:numCache>
                <c:formatCode>General</c:formatCode>
                <c:ptCount val="192"/>
                <c:pt idx="0">
                  <c:v>122.4817</c:v>
                </c:pt>
                <c:pt idx="1">
                  <c:v>120.62560000000001</c:v>
                </c:pt>
                <c:pt idx="2">
                  <c:v>119.0372</c:v>
                </c:pt>
                <c:pt idx="3">
                  <c:v>122.7829</c:v>
                </c:pt>
                <c:pt idx="4">
                  <c:v>118.8982</c:v>
                </c:pt>
                <c:pt idx="5">
                  <c:v>122.75109999999999</c:v>
                </c:pt>
                <c:pt idx="6">
                  <c:v>125.1858</c:v>
                </c:pt>
                <c:pt idx="7">
                  <c:v>125.7972</c:v>
                </c:pt>
                <c:pt idx="8">
                  <c:v>123.20099999999999</c:v>
                </c:pt>
                <c:pt idx="9">
                  <c:v>124.59950000000001</c:v>
                </c:pt>
                <c:pt idx="10">
                  <c:v>121.2278</c:v>
                </c:pt>
                <c:pt idx="11">
                  <c:v>123.1122</c:v>
                </c:pt>
                <c:pt idx="12">
                  <c:v>113.76139999999999</c:v>
                </c:pt>
                <c:pt idx="13">
                  <c:v>115.6529</c:v>
                </c:pt>
                <c:pt idx="14">
                  <c:v>114.56870000000001</c:v>
                </c:pt>
                <c:pt idx="15">
                  <c:v>117.9743</c:v>
                </c:pt>
                <c:pt idx="16">
                  <c:v>120.67019999999999</c:v>
                </c:pt>
                <c:pt idx="17">
                  <c:v>119.36360000000001</c:v>
                </c:pt>
                <c:pt idx="18">
                  <c:v>119.95959999999999</c:v>
                </c:pt>
                <c:pt idx="19">
                  <c:v>126.0955</c:v>
                </c:pt>
                <c:pt idx="20">
                  <c:v>122.9335</c:v>
                </c:pt>
                <c:pt idx="21">
                  <c:v>128.21369999999999</c:v>
                </c:pt>
                <c:pt idx="22">
                  <c:v>127.0668</c:v>
                </c:pt>
                <c:pt idx="23">
                  <c:v>126.2013</c:v>
                </c:pt>
                <c:pt idx="24">
                  <c:v>129.46729999999999</c:v>
                </c:pt>
                <c:pt idx="25">
                  <c:v>128.71700000000001</c:v>
                </c:pt>
                <c:pt idx="26">
                  <c:v>126.3558</c:v>
                </c:pt>
                <c:pt idx="27">
                  <c:v>125.8109</c:v>
                </c:pt>
                <c:pt idx="28">
                  <c:v>120.2157</c:v>
                </c:pt>
                <c:pt idx="29">
                  <c:v>124.0326</c:v>
                </c:pt>
                <c:pt idx="30">
                  <c:v>124.55500000000001</c:v>
                </c:pt>
                <c:pt idx="31">
                  <c:v>123.0252</c:v>
                </c:pt>
                <c:pt idx="32">
                  <c:v>127.14870000000001</c:v>
                </c:pt>
                <c:pt idx="33">
                  <c:v>125.3073</c:v>
                </c:pt>
                <c:pt idx="34">
                  <c:v>125.6698</c:v>
                </c:pt>
                <c:pt idx="35">
                  <c:v>125.79519999999999</c:v>
                </c:pt>
                <c:pt idx="36">
                  <c:v>121.9101</c:v>
                </c:pt>
                <c:pt idx="37">
                  <c:v>127.73139999999999</c:v>
                </c:pt>
                <c:pt idx="38">
                  <c:v>126.3081</c:v>
                </c:pt>
                <c:pt idx="39">
                  <c:v>124.9649</c:v>
                </c:pt>
                <c:pt idx="40">
                  <c:v>128.2081</c:v>
                </c:pt>
                <c:pt idx="41">
                  <c:v>128.37520000000001</c:v>
                </c:pt>
                <c:pt idx="42">
                  <c:v>125.71210000000001</c:v>
                </c:pt>
                <c:pt idx="43">
                  <c:v>129.21129999999999</c:v>
                </c:pt>
                <c:pt idx="44">
                  <c:v>124.43859999999999</c:v>
                </c:pt>
                <c:pt idx="45">
                  <c:v>129.56790000000001</c:v>
                </c:pt>
                <c:pt idx="46">
                  <c:v>134.4898</c:v>
                </c:pt>
                <c:pt idx="47">
                  <c:v>133.95160000000001</c:v>
                </c:pt>
                <c:pt idx="48">
                  <c:v>131.4247</c:v>
                </c:pt>
                <c:pt idx="49">
                  <c:v>131.9494</c:v>
                </c:pt>
                <c:pt idx="50">
                  <c:v>129.8912</c:v>
                </c:pt>
                <c:pt idx="51">
                  <c:v>123.5898</c:v>
                </c:pt>
                <c:pt idx="52">
                  <c:v>121.6169</c:v>
                </c:pt>
                <c:pt idx="53">
                  <c:v>125.3145</c:v>
                </c:pt>
                <c:pt idx="54">
                  <c:v>125.3028</c:v>
                </c:pt>
                <c:pt idx="55">
                  <c:v>129.08949999999999</c:v>
                </c:pt>
                <c:pt idx="56">
                  <c:v>135.21789999999999</c:v>
                </c:pt>
                <c:pt idx="57">
                  <c:v>131.8494</c:v>
                </c:pt>
                <c:pt idx="58">
                  <c:v>138.23439999999999</c:v>
                </c:pt>
                <c:pt idx="59">
                  <c:v>130.2073</c:v>
                </c:pt>
                <c:pt idx="60">
                  <c:v>134.79650000000001</c:v>
                </c:pt>
                <c:pt idx="61">
                  <c:v>137.94550000000001</c:v>
                </c:pt>
                <c:pt idx="62">
                  <c:v>137.54640000000001</c:v>
                </c:pt>
                <c:pt idx="63">
                  <c:v>141.57419999999999</c:v>
                </c:pt>
                <c:pt idx="64">
                  <c:v>142.2353</c:v>
                </c:pt>
                <c:pt idx="65">
                  <c:v>140.15979999999999</c:v>
                </c:pt>
                <c:pt idx="66">
                  <c:v>138.48060000000001</c:v>
                </c:pt>
                <c:pt idx="67">
                  <c:v>142.9564</c:v>
                </c:pt>
                <c:pt idx="68">
                  <c:v>142.67699999999999</c:v>
                </c:pt>
                <c:pt idx="69">
                  <c:v>143.5806</c:v>
                </c:pt>
                <c:pt idx="70">
                  <c:v>143.02950000000001</c:v>
                </c:pt>
                <c:pt idx="71">
                  <c:v>144.5522</c:v>
                </c:pt>
                <c:pt idx="72">
                  <c:v>138.8038</c:v>
                </c:pt>
                <c:pt idx="73">
                  <c:v>145.49449999999999</c:v>
                </c:pt>
                <c:pt idx="74">
                  <c:v>146.2722</c:v>
                </c:pt>
                <c:pt idx="75">
                  <c:v>143.19800000000001</c:v>
                </c:pt>
                <c:pt idx="76">
                  <c:v>148.26089999999999</c:v>
                </c:pt>
                <c:pt idx="77">
                  <c:v>145.92009999999999</c:v>
                </c:pt>
                <c:pt idx="78">
                  <c:v>145.43389999999999</c:v>
                </c:pt>
                <c:pt idx="79">
                  <c:v>147.16319999999999</c:v>
                </c:pt>
                <c:pt idx="80">
                  <c:v>146.36279999999999</c:v>
                </c:pt>
                <c:pt idx="81">
                  <c:v>141.80869999999999</c:v>
                </c:pt>
                <c:pt idx="82">
                  <c:v>143.6754</c:v>
                </c:pt>
                <c:pt idx="83">
                  <c:v>142.70140000000001</c:v>
                </c:pt>
                <c:pt idx="84">
                  <c:v>145.447</c:v>
                </c:pt>
                <c:pt idx="85">
                  <c:v>144.33959999999999</c:v>
                </c:pt>
                <c:pt idx="86">
                  <c:v>146.19220000000001</c:v>
                </c:pt>
                <c:pt idx="87">
                  <c:v>142.10849999999999</c:v>
                </c:pt>
                <c:pt idx="88">
                  <c:v>145.94560000000001</c:v>
                </c:pt>
                <c:pt idx="89">
                  <c:v>145.4246</c:v>
                </c:pt>
                <c:pt idx="90">
                  <c:v>147.82470000000001</c:v>
                </c:pt>
                <c:pt idx="91">
                  <c:v>143.17699999999999</c:v>
                </c:pt>
                <c:pt idx="92">
                  <c:v>144.83500000000001</c:v>
                </c:pt>
                <c:pt idx="93">
                  <c:v>142.3338</c:v>
                </c:pt>
                <c:pt idx="94">
                  <c:v>147.62090000000001</c:v>
                </c:pt>
                <c:pt idx="95">
                  <c:v>148.57929999999999</c:v>
                </c:pt>
                <c:pt idx="96">
                  <c:v>147.50059999999999</c:v>
                </c:pt>
                <c:pt idx="97">
                  <c:v>148.71690000000001</c:v>
                </c:pt>
                <c:pt idx="98">
                  <c:v>147.86439999999999</c:v>
                </c:pt>
                <c:pt idx="99">
                  <c:v>148.84739999999999</c:v>
                </c:pt>
                <c:pt idx="100">
                  <c:v>145.74119999999999</c:v>
                </c:pt>
                <c:pt idx="101">
                  <c:v>152.1525</c:v>
                </c:pt>
                <c:pt idx="102">
                  <c:v>150.9402</c:v>
                </c:pt>
                <c:pt idx="103">
                  <c:v>148.11859999999999</c:v>
                </c:pt>
                <c:pt idx="104">
                  <c:v>147.2595</c:v>
                </c:pt>
                <c:pt idx="105">
                  <c:v>153.0737</c:v>
                </c:pt>
                <c:pt idx="106">
                  <c:v>151.05170000000001</c:v>
                </c:pt>
                <c:pt idx="107">
                  <c:v>147.39619999999999</c:v>
                </c:pt>
                <c:pt idx="108">
                  <c:v>152.12219999999999</c:v>
                </c:pt>
                <c:pt idx="109">
                  <c:v>149.26929999999999</c:v>
                </c:pt>
                <c:pt idx="110">
                  <c:v>148.9657</c:v>
                </c:pt>
                <c:pt idx="111">
                  <c:v>150.83930000000001</c:v>
                </c:pt>
                <c:pt idx="112">
                  <c:v>150.1942</c:v>
                </c:pt>
                <c:pt idx="113">
                  <c:v>152.4632</c:v>
                </c:pt>
                <c:pt idx="114">
                  <c:v>150.8904</c:v>
                </c:pt>
                <c:pt idx="115">
                  <c:v>151.34299999999999</c:v>
                </c:pt>
                <c:pt idx="116">
                  <c:v>153.50129999999999</c:v>
                </c:pt>
                <c:pt idx="117">
                  <c:v>152.1644</c:v>
                </c:pt>
                <c:pt idx="118">
                  <c:v>149.4538</c:v>
                </c:pt>
                <c:pt idx="119">
                  <c:v>153.3827</c:v>
                </c:pt>
                <c:pt idx="120">
                  <c:v>153.39279999999999</c:v>
                </c:pt>
                <c:pt idx="121">
                  <c:v>154.84710000000001</c:v>
                </c:pt>
                <c:pt idx="122">
                  <c:v>155.6352</c:v>
                </c:pt>
                <c:pt idx="123">
                  <c:v>151.04910000000001</c:v>
                </c:pt>
                <c:pt idx="124">
                  <c:v>153.58850000000001</c:v>
                </c:pt>
                <c:pt idx="125">
                  <c:v>151.88329999999999</c:v>
                </c:pt>
                <c:pt idx="126">
                  <c:v>153.4171</c:v>
                </c:pt>
                <c:pt idx="127">
                  <c:v>153.4204</c:v>
                </c:pt>
                <c:pt idx="128">
                  <c:v>156.49430000000001</c:v>
                </c:pt>
                <c:pt idx="129">
                  <c:v>152.5487</c:v>
                </c:pt>
                <c:pt idx="130">
                  <c:v>159.41980000000001</c:v>
                </c:pt>
                <c:pt idx="131">
                  <c:v>154.22389999999999</c:v>
                </c:pt>
                <c:pt idx="132">
                  <c:v>156.57919999999999</c:v>
                </c:pt>
                <c:pt idx="133">
                  <c:v>157.55279999999999</c:v>
                </c:pt>
                <c:pt idx="134">
                  <c:v>156.3211</c:v>
                </c:pt>
                <c:pt idx="135">
                  <c:v>157.65809999999999</c:v>
                </c:pt>
                <c:pt idx="136">
                  <c:v>154.80449999999999</c:v>
                </c:pt>
                <c:pt idx="137">
                  <c:v>156.48079999999999</c:v>
                </c:pt>
                <c:pt idx="138">
                  <c:v>158.0857</c:v>
                </c:pt>
                <c:pt idx="139">
                  <c:v>156.98429999999999</c:v>
                </c:pt>
                <c:pt idx="140">
                  <c:v>160.51509999999999</c:v>
                </c:pt>
                <c:pt idx="141">
                  <c:v>156.2405</c:v>
                </c:pt>
                <c:pt idx="142">
                  <c:v>160.51560000000001</c:v>
                </c:pt>
                <c:pt idx="143">
                  <c:v>156.31370000000001</c:v>
                </c:pt>
                <c:pt idx="144">
                  <c:v>154.6138</c:v>
                </c:pt>
                <c:pt idx="145">
                  <c:v>157.10579999999999</c:v>
                </c:pt>
                <c:pt idx="146">
                  <c:v>155.1276</c:v>
                </c:pt>
                <c:pt idx="147">
                  <c:v>159.846</c:v>
                </c:pt>
                <c:pt idx="148">
                  <c:v>159.91900000000001</c:v>
                </c:pt>
                <c:pt idx="149">
                  <c:v>155.77029999999999</c:v>
                </c:pt>
                <c:pt idx="150">
                  <c:v>157.53059999999999</c:v>
                </c:pt>
                <c:pt idx="151">
                  <c:v>161.32210000000001</c:v>
                </c:pt>
                <c:pt idx="152">
                  <c:v>160.02760000000001</c:v>
                </c:pt>
                <c:pt idx="153">
                  <c:v>161.4325</c:v>
                </c:pt>
                <c:pt idx="154">
                  <c:v>157.82579999999999</c:v>
                </c:pt>
                <c:pt idx="155">
                  <c:v>160.14709999999999</c:v>
                </c:pt>
                <c:pt idx="156">
                  <c:v>161.6293</c:v>
                </c:pt>
                <c:pt idx="157">
                  <c:v>159.2073</c:v>
                </c:pt>
                <c:pt idx="158">
                  <c:v>160.45339999999999</c:v>
                </c:pt>
                <c:pt idx="159">
                  <c:v>156.9496</c:v>
                </c:pt>
                <c:pt idx="160">
                  <c:v>159.32259999999999</c:v>
                </c:pt>
                <c:pt idx="161">
                  <c:v>158.51</c:v>
                </c:pt>
                <c:pt idx="162">
                  <c:v>160.1816</c:v>
                </c:pt>
                <c:pt idx="163">
                  <c:v>158.0067</c:v>
                </c:pt>
                <c:pt idx="164">
                  <c:v>159.91540000000001</c:v>
                </c:pt>
                <c:pt idx="165">
                  <c:v>157.76400000000001</c:v>
                </c:pt>
                <c:pt idx="166">
                  <c:v>161.74529999999999</c:v>
                </c:pt>
                <c:pt idx="167">
                  <c:v>161.34649999999999</c:v>
                </c:pt>
                <c:pt idx="168">
                  <c:v>163.71430000000001</c:v>
                </c:pt>
                <c:pt idx="169">
                  <c:v>162.96889999999999</c:v>
                </c:pt>
                <c:pt idx="170">
                  <c:v>160.73310000000001</c:v>
                </c:pt>
                <c:pt idx="171">
                  <c:v>158.1875</c:v>
                </c:pt>
                <c:pt idx="172">
                  <c:v>164.63229999999999</c:v>
                </c:pt>
                <c:pt idx="173">
                  <c:v>162.1183</c:v>
                </c:pt>
                <c:pt idx="174">
                  <c:v>162.3707</c:v>
                </c:pt>
                <c:pt idx="175">
                  <c:v>163.08600000000001</c:v>
                </c:pt>
                <c:pt idx="176">
                  <c:v>162.88630000000001</c:v>
                </c:pt>
                <c:pt idx="177">
                  <c:v>162.9863</c:v>
                </c:pt>
                <c:pt idx="178">
                  <c:v>161.7576</c:v>
                </c:pt>
                <c:pt idx="179">
                  <c:v>162.1626</c:v>
                </c:pt>
                <c:pt idx="180">
                  <c:v>162.3202</c:v>
                </c:pt>
                <c:pt idx="181">
                  <c:v>163.18270000000001</c:v>
                </c:pt>
                <c:pt idx="182">
                  <c:v>162.15530000000001</c:v>
                </c:pt>
                <c:pt idx="183">
                  <c:v>164.65379999999999</c:v>
                </c:pt>
                <c:pt idx="184">
                  <c:v>161.39760000000001</c:v>
                </c:pt>
                <c:pt idx="185">
                  <c:v>162.79939999999999</c:v>
                </c:pt>
                <c:pt idx="186">
                  <c:v>163.4562</c:v>
                </c:pt>
                <c:pt idx="187">
                  <c:v>166.19069999999999</c:v>
                </c:pt>
                <c:pt idx="188">
                  <c:v>163.90010000000001</c:v>
                </c:pt>
                <c:pt idx="189">
                  <c:v>164.8655</c:v>
                </c:pt>
                <c:pt idx="190">
                  <c:v>164.5008</c:v>
                </c:pt>
                <c:pt idx="191">
                  <c:v>163.3519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0B5C-406C-BCE6-21B1555EC057}"/>
            </c:ext>
          </c:extLst>
        </c:ser>
        <c:ser>
          <c:idx val="18"/>
          <c:order val="18"/>
          <c:tx>
            <c:strRef>
              <c:f>'PHL-PASA-3_Mixed Culture'!$CV$1</c:f>
              <c:strCache>
                <c:ptCount val="1"/>
                <c:pt idx="0">
                  <c:v>H07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Culture'!$CV$3:$CV$194</c:f>
              <c:numCache>
                <c:formatCode>General</c:formatCode>
                <c:ptCount val="192"/>
                <c:pt idx="0">
                  <c:v>119.9164</c:v>
                </c:pt>
                <c:pt idx="1">
                  <c:v>119.3989</c:v>
                </c:pt>
                <c:pt idx="2">
                  <c:v>117.76990000000001</c:v>
                </c:pt>
                <c:pt idx="3">
                  <c:v>113.2573</c:v>
                </c:pt>
                <c:pt idx="4">
                  <c:v>118.2</c:v>
                </c:pt>
                <c:pt idx="5">
                  <c:v>117.0817</c:v>
                </c:pt>
                <c:pt idx="6">
                  <c:v>114.85469999999999</c:v>
                </c:pt>
                <c:pt idx="7">
                  <c:v>119.3108</c:v>
                </c:pt>
                <c:pt idx="8">
                  <c:v>118.0718</c:v>
                </c:pt>
                <c:pt idx="9">
                  <c:v>116.19199999999999</c:v>
                </c:pt>
                <c:pt idx="10">
                  <c:v>122.14400000000001</c:v>
                </c:pt>
                <c:pt idx="11">
                  <c:v>123.3978</c:v>
                </c:pt>
                <c:pt idx="12">
                  <c:v>111.7906</c:v>
                </c:pt>
                <c:pt idx="13">
                  <c:v>111.6208</c:v>
                </c:pt>
                <c:pt idx="14">
                  <c:v>115.6168</c:v>
                </c:pt>
                <c:pt idx="15">
                  <c:v>109.5125</c:v>
                </c:pt>
                <c:pt idx="16">
                  <c:v>116.3566</c:v>
                </c:pt>
                <c:pt idx="17">
                  <c:v>120.8951</c:v>
                </c:pt>
                <c:pt idx="18">
                  <c:v>125.1858</c:v>
                </c:pt>
                <c:pt idx="19">
                  <c:v>123.5866</c:v>
                </c:pt>
                <c:pt idx="20">
                  <c:v>127.18729999999999</c:v>
                </c:pt>
                <c:pt idx="21">
                  <c:v>124.30759999999999</c:v>
                </c:pt>
                <c:pt idx="22">
                  <c:v>130.82339999999999</c:v>
                </c:pt>
                <c:pt idx="23">
                  <c:v>131.3794</c:v>
                </c:pt>
                <c:pt idx="24">
                  <c:v>128.3493</c:v>
                </c:pt>
                <c:pt idx="25">
                  <c:v>123.7373</c:v>
                </c:pt>
                <c:pt idx="26">
                  <c:v>125.00490000000001</c:v>
                </c:pt>
                <c:pt idx="27">
                  <c:v>123.6314</c:v>
                </c:pt>
                <c:pt idx="28">
                  <c:v>126.1468</c:v>
                </c:pt>
                <c:pt idx="29">
                  <c:v>121.1246</c:v>
                </c:pt>
                <c:pt idx="30">
                  <c:v>122.8287</c:v>
                </c:pt>
                <c:pt idx="31">
                  <c:v>121.9237</c:v>
                </c:pt>
                <c:pt idx="32">
                  <c:v>124.3227</c:v>
                </c:pt>
                <c:pt idx="33">
                  <c:v>123.4408</c:v>
                </c:pt>
                <c:pt idx="34">
                  <c:v>122.0784</c:v>
                </c:pt>
                <c:pt idx="35">
                  <c:v>127.9607</c:v>
                </c:pt>
                <c:pt idx="36">
                  <c:v>124.99939999999999</c:v>
                </c:pt>
                <c:pt idx="37">
                  <c:v>124.2484</c:v>
                </c:pt>
                <c:pt idx="38">
                  <c:v>125.4268</c:v>
                </c:pt>
                <c:pt idx="39">
                  <c:v>124.8927</c:v>
                </c:pt>
                <c:pt idx="40">
                  <c:v>125.6561</c:v>
                </c:pt>
                <c:pt idx="41">
                  <c:v>126.7396</c:v>
                </c:pt>
                <c:pt idx="42">
                  <c:v>132.32390000000001</c:v>
                </c:pt>
                <c:pt idx="43">
                  <c:v>130.1293</c:v>
                </c:pt>
                <c:pt idx="44">
                  <c:v>135.6173</c:v>
                </c:pt>
                <c:pt idx="45">
                  <c:v>124.8604</c:v>
                </c:pt>
                <c:pt idx="46">
                  <c:v>119.05029999999999</c:v>
                </c:pt>
                <c:pt idx="47">
                  <c:v>121.9777</c:v>
                </c:pt>
                <c:pt idx="48">
                  <c:v>119.50790000000001</c:v>
                </c:pt>
                <c:pt idx="49">
                  <c:v>126.73779999999999</c:v>
                </c:pt>
                <c:pt idx="50">
                  <c:v>130.92670000000001</c:v>
                </c:pt>
                <c:pt idx="51">
                  <c:v>131.56649999999999</c:v>
                </c:pt>
                <c:pt idx="52">
                  <c:v>132.29050000000001</c:v>
                </c:pt>
                <c:pt idx="53">
                  <c:v>138.3535</c:v>
                </c:pt>
                <c:pt idx="54">
                  <c:v>141.1515</c:v>
                </c:pt>
                <c:pt idx="55">
                  <c:v>141.82339999999999</c:v>
                </c:pt>
                <c:pt idx="56">
                  <c:v>142.77680000000001</c:v>
                </c:pt>
                <c:pt idx="57">
                  <c:v>141.6875</c:v>
                </c:pt>
                <c:pt idx="58">
                  <c:v>146.49940000000001</c:v>
                </c:pt>
                <c:pt idx="59">
                  <c:v>143.65360000000001</c:v>
                </c:pt>
                <c:pt idx="60">
                  <c:v>146.12190000000001</c:v>
                </c:pt>
                <c:pt idx="61">
                  <c:v>148.5085</c:v>
                </c:pt>
                <c:pt idx="62">
                  <c:v>149.4588</c:v>
                </c:pt>
                <c:pt idx="63">
                  <c:v>148.2758</c:v>
                </c:pt>
                <c:pt idx="64">
                  <c:v>151.14169999999999</c:v>
                </c:pt>
                <c:pt idx="65">
                  <c:v>148.90539999999999</c:v>
                </c:pt>
                <c:pt idx="66">
                  <c:v>142.7869</c:v>
                </c:pt>
                <c:pt idx="67">
                  <c:v>146.70320000000001</c:v>
                </c:pt>
                <c:pt idx="68">
                  <c:v>148.67339999999999</c:v>
                </c:pt>
                <c:pt idx="69">
                  <c:v>148.85599999999999</c:v>
                </c:pt>
                <c:pt idx="70">
                  <c:v>151.49770000000001</c:v>
                </c:pt>
                <c:pt idx="71">
                  <c:v>150.9092</c:v>
                </c:pt>
                <c:pt idx="72">
                  <c:v>142.85669999999999</c:v>
                </c:pt>
                <c:pt idx="73">
                  <c:v>149.14009999999999</c:v>
                </c:pt>
                <c:pt idx="74">
                  <c:v>144.79390000000001</c:v>
                </c:pt>
                <c:pt idx="75">
                  <c:v>146.3605</c:v>
                </c:pt>
                <c:pt idx="76">
                  <c:v>149.3631</c:v>
                </c:pt>
                <c:pt idx="77">
                  <c:v>144.85980000000001</c:v>
                </c:pt>
                <c:pt idx="78">
                  <c:v>145.9502</c:v>
                </c:pt>
                <c:pt idx="79">
                  <c:v>147.60939999999999</c:v>
                </c:pt>
                <c:pt idx="80">
                  <c:v>151.30950000000001</c:v>
                </c:pt>
                <c:pt idx="81">
                  <c:v>147.0855</c:v>
                </c:pt>
                <c:pt idx="82">
                  <c:v>146.25190000000001</c:v>
                </c:pt>
                <c:pt idx="83">
                  <c:v>145.44110000000001</c:v>
                </c:pt>
                <c:pt idx="84">
                  <c:v>148.2724</c:v>
                </c:pt>
                <c:pt idx="85">
                  <c:v>146.2287</c:v>
                </c:pt>
                <c:pt idx="86">
                  <c:v>150.9402</c:v>
                </c:pt>
                <c:pt idx="87">
                  <c:v>146.31890000000001</c:v>
                </c:pt>
                <c:pt idx="88">
                  <c:v>147.96039999999999</c:v>
                </c:pt>
                <c:pt idx="89">
                  <c:v>150.3647</c:v>
                </c:pt>
                <c:pt idx="90">
                  <c:v>149.1825</c:v>
                </c:pt>
                <c:pt idx="91">
                  <c:v>147.3425</c:v>
                </c:pt>
                <c:pt idx="92">
                  <c:v>148.43049999999999</c:v>
                </c:pt>
                <c:pt idx="93">
                  <c:v>145.39490000000001</c:v>
                </c:pt>
                <c:pt idx="94">
                  <c:v>147.197</c:v>
                </c:pt>
                <c:pt idx="95">
                  <c:v>147.51249999999999</c:v>
                </c:pt>
                <c:pt idx="96">
                  <c:v>153.80590000000001</c:v>
                </c:pt>
                <c:pt idx="97">
                  <c:v>149.29259999999999</c:v>
                </c:pt>
                <c:pt idx="98">
                  <c:v>147.8655</c:v>
                </c:pt>
                <c:pt idx="99">
                  <c:v>151.1046</c:v>
                </c:pt>
                <c:pt idx="100">
                  <c:v>150.59389999999999</c:v>
                </c:pt>
                <c:pt idx="101">
                  <c:v>147.2749</c:v>
                </c:pt>
                <c:pt idx="102">
                  <c:v>150.89169999999999</c:v>
                </c:pt>
                <c:pt idx="103">
                  <c:v>152.9436</c:v>
                </c:pt>
                <c:pt idx="104">
                  <c:v>153.15450000000001</c:v>
                </c:pt>
                <c:pt idx="105">
                  <c:v>149.49250000000001</c:v>
                </c:pt>
                <c:pt idx="106">
                  <c:v>149.49610000000001</c:v>
                </c:pt>
                <c:pt idx="107">
                  <c:v>151.87110000000001</c:v>
                </c:pt>
                <c:pt idx="108">
                  <c:v>153.08109999999999</c:v>
                </c:pt>
                <c:pt idx="109">
                  <c:v>150.52359999999999</c:v>
                </c:pt>
                <c:pt idx="110">
                  <c:v>150.54599999999999</c:v>
                </c:pt>
                <c:pt idx="111">
                  <c:v>149.66460000000001</c:v>
                </c:pt>
                <c:pt idx="112">
                  <c:v>153.0823</c:v>
                </c:pt>
                <c:pt idx="113">
                  <c:v>150.2346</c:v>
                </c:pt>
                <c:pt idx="114">
                  <c:v>153.82660000000001</c:v>
                </c:pt>
                <c:pt idx="115">
                  <c:v>153.24369999999999</c:v>
                </c:pt>
                <c:pt idx="116">
                  <c:v>153.75489999999999</c:v>
                </c:pt>
                <c:pt idx="117">
                  <c:v>152.31530000000001</c:v>
                </c:pt>
                <c:pt idx="118">
                  <c:v>151.7715</c:v>
                </c:pt>
                <c:pt idx="119">
                  <c:v>156.09389999999999</c:v>
                </c:pt>
                <c:pt idx="120">
                  <c:v>155.8167</c:v>
                </c:pt>
                <c:pt idx="121">
                  <c:v>153.7208</c:v>
                </c:pt>
                <c:pt idx="122">
                  <c:v>156.57679999999999</c:v>
                </c:pt>
                <c:pt idx="123">
                  <c:v>154.2826</c:v>
                </c:pt>
                <c:pt idx="124">
                  <c:v>154.76410000000001</c:v>
                </c:pt>
                <c:pt idx="125">
                  <c:v>158.8219</c:v>
                </c:pt>
                <c:pt idx="126">
                  <c:v>155.8065</c:v>
                </c:pt>
                <c:pt idx="127">
                  <c:v>159.3202</c:v>
                </c:pt>
                <c:pt idx="128">
                  <c:v>153.83099999999999</c:v>
                </c:pt>
                <c:pt idx="129">
                  <c:v>152.76249999999999</c:v>
                </c:pt>
                <c:pt idx="130">
                  <c:v>156.46440000000001</c:v>
                </c:pt>
                <c:pt idx="131">
                  <c:v>156.85839999999999</c:v>
                </c:pt>
                <c:pt idx="132">
                  <c:v>156.97450000000001</c:v>
                </c:pt>
                <c:pt idx="133">
                  <c:v>155.6343</c:v>
                </c:pt>
                <c:pt idx="134">
                  <c:v>155.5873</c:v>
                </c:pt>
                <c:pt idx="135">
                  <c:v>159.5102</c:v>
                </c:pt>
                <c:pt idx="136">
                  <c:v>158.69030000000001</c:v>
                </c:pt>
                <c:pt idx="137">
                  <c:v>157.52959999999999</c:v>
                </c:pt>
                <c:pt idx="138">
                  <c:v>160.20660000000001</c:v>
                </c:pt>
                <c:pt idx="139">
                  <c:v>159.7484</c:v>
                </c:pt>
                <c:pt idx="140">
                  <c:v>162.21940000000001</c:v>
                </c:pt>
                <c:pt idx="141">
                  <c:v>161.76410000000001</c:v>
                </c:pt>
                <c:pt idx="142">
                  <c:v>158.79409999999999</c:v>
                </c:pt>
                <c:pt idx="143">
                  <c:v>161.21440000000001</c:v>
                </c:pt>
                <c:pt idx="144">
                  <c:v>161.0771</c:v>
                </c:pt>
                <c:pt idx="145">
                  <c:v>160.9417</c:v>
                </c:pt>
                <c:pt idx="146">
                  <c:v>160.68469999999999</c:v>
                </c:pt>
                <c:pt idx="147">
                  <c:v>161.1652</c:v>
                </c:pt>
                <c:pt idx="148">
                  <c:v>157.9659</c:v>
                </c:pt>
                <c:pt idx="149">
                  <c:v>162.2475</c:v>
                </c:pt>
                <c:pt idx="150">
                  <c:v>164.1566</c:v>
                </c:pt>
                <c:pt idx="151">
                  <c:v>161.28659999999999</c:v>
                </c:pt>
                <c:pt idx="152">
                  <c:v>163.96680000000001</c:v>
                </c:pt>
                <c:pt idx="153">
                  <c:v>161.22649999999999</c:v>
                </c:pt>
                <c:pt idx="154">
                  <c:v>160.18719999999999</c:v>
                </c:pt>
                <c:pt idx="155">
                  <c:v>160.48779999999999</c:v>
                </c:pt>
                <c:pt idx="156">
                  <c:v>159.4648</c:v>
                </c:pt>
                <c:pt idx="157">
                  <c:v>161.34379999999999</c:v>
                </c:pt>
                <c:pt idx="158">
                  <c:v>163.10830000000001</c:v>
                </c:pt>
                <c:pt idx="159">
                  <c:v>160.7723</c:v>
                </c:pt>
                <c:pt idx="160">
                  <c:v>163.91820000000001</c:v>
                </c:pt>
                <c:pt idx="161">
                  <c:v>162.81540000000001</c:v>
                </c:pt>
                <c:pt idx="162">
                  <c:v>163.99619999999999</c:v>
                </c:pt>
                <c:pt idx="163">
                  <c:v>163.94759999999999</c:v>
                </c:pt>
                <c:pt idx="164">
                  <c:v>163.73679999999999</c:v>
                </c:pt>
                <c:pt idx="165">
                  <c:v>160.7406</c:v>
                </c:pt>
                <c:pt idx="166">
                  <c:v>164.20699999999999</c:v>
                </c:pt>
                <c:pt idx="167">
                  <c:v>163.9246</c:v>
                </c:pt>
                <c:pt idx="168">
                  <c:v>160.3426</c:v>
                </c:pt>
                <c:pt idx="169">
                  <c:v>160.1172</c:v>
                </c:pt>
                <c:pt idx="170">
                  <c:v>163.37299999999999</c:v>
                </c:pt>
                <c:pt idx="171">
                  <c:v>163.92310000000001</c:v>
                </c:pt>
                <c:pt idx="172">
                  <c:v>167.517</c:v>
                </c:pt>
                <c:pt idx="173">
                  <c:v>161.70310000000001</c:v>
                </c:pt>
                <c:pt idx="174">
                  <c:v>165.11949999999999</c:v>
                </c:pt>
                <c:pt idx="175">
                  <c:v>164.04349999999999</c:v>
                </c:pt>
                <c:pt idx="176">
                  <c:v>164.67449999999999</c:v>
                </c:pt>
                <c:pt idx="177">
                  <c:v>161.8177</c:v>
                </c:pt>
                <c:pt idx="178">
                  <c:v>158.72380000000001</c:v>
                </c:pt>
                <c:pt idx="179">
                  <c:v>162.09119999999999</c:v>
                </c:pt>
                <c:pt idx="180">
                  <c:v>164.39279999999999</c:v>
                </c:pt>
                <c:pt idx="181">
                  <c:v>163.715</c:v>
                </c:pt>
                <c:pt idx="182">
                  <c:v>162.17019999999999</c:v>
                </c:pt>
                <c:pt idx="183">
                  <c:v>162.2739</c:v>
                </c:pt>
                <c:pt idx="184">
                  <c:v>161.61750000000001</c:v>
                </c:pt>
                <c:pt idx="185">
                  <c:v>162.51480000000001</c:v>
                </c:pt>
                <c:pt idx="186">
                  <c:v>166.64949999999999</c:v>
                </c:pt>
                <c:pt idx="187">
                  <c:v>166.20429999999999</c:v>
                </c:pt>
                <c:pt idx="188">
                  <c:v>160.666</c:v>
                </c:pt>
                <c:pt idx="189">
                  <c:v>165.73159999999999</c:v>
                </c:pt>
                <c:pt idx="190">
                  <c:v>164.458</c:v>
                </c:pt>
                <c:pt idx="191">
                  <c:v>163.87100000000001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0B5C-406C-BCE6-21B1555EC057}"/>
            </c:ext>
          </c:extLst>
        </c:ser>
        <c:ser>
          <c:idx val="19"/>
          <c:order val="19"/>
          <c:tx>
            <c:strRef>
              <c:f>'PHL-PASA-3_Mixed Culture'!$CW$1</c:f>
              <c:strCache>
                <c:ptCount val="1"/>
                <c:pt idx="0">
                  <c:v>H08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Culture'!$CW$3:$CW$194</c:f>
              <c:numCache>
                <c:formatCode>General</c:formatCode>
                <c:ptCount val="192"/>
                <c:pt idx="0">
                  <c:v>117.8413</c:v>
                </c:pt>
                <c:pt idx="1">
                  <c:v>121.0115</c:v>
                </c:pt>
                <c:pt idx="2">
                  <c:v>115.8019</c:v>
                </c:pt>
                <c:pt idx="3">
                  <c:v>118.9864</c:v>
                </c:pt>
                <c:pt idx="4">
                  <c:v>121.6542</c:v>
                </c:pt>
                <c:pt idx="5">
                  <c:v>124.00490000000001</c:v>
                </c:pt>
                <c:pt idx="6">
                  <c:v>115.51949999999999</c:v>
                </c:pt>
                <c:pt idx="7">
                  <c:v>119.65779999999999</c:v>
                </c:pt>
                <c:pt idx="8">
                  <c:v>118.9556</c:v>
                </c:pt>
                <c:pt idx="9">
                  <c:v>120.3261</c:v>
                </c:pt>
                <c:pt idx="10">
                  <c:v>118.9726</c:v>
                </c:pt>
                <c:pt idx="11">
                  <c:v>119.2706</c:v>
                </c:pt>
                <c:pt idx="12">
                  <c:v>111.93040000000001</c:v>
                </c:pt>
                <c:pt idx="13">
                  <c:v>111.81780000000001</c:v>
                </c:pt>
                <c:pt idx="14">
                  <c:v>115.3622</c:v>
                </c:pt>
                <c:pt idx="15">
                  <c:v>113.4773</c:v>
                </c:pt>
                <c:pt idx="16">
                  <c:v>114.06570000000001</c:v>
                </c:pt>
                <c:pt idx="17">
                  <c:v>112.9885</c:v>
                </c:pt>
                <c:pt idx="18">
                  <c:v>116.1208</c:v>
                </c:pt>
                <c:pt idx="19">
                  <c:v>120.0795</c:v>
                </c:pt>
                <c:pt idx="20">
                  <c:v>118.98139999999999</c:v>
                </c:pt>
                <c:pt idx="21">
                  <c:v>121.9547</c:v>
                </c:pt>
                <c:pt idx="22">
                  <c:v>125.4971</c:v>
                </c:pt>
                <c:pt idx="23">
                  <c:v>124.8595</c:v>
                </c:pt>
                <c:pt idx="24">
                  <c:v>125.9922</c:v>
                </c:pt>
                <c:pt idx="25">
                  <c:v>124.7778</c:v>
                </c:pt>
                <c:pt idx="26">
                  <c:v>124.55800000000001</c:v>
                </c:pt>
                <c:pt idx="27">
                  <c:v>125.5039</c:v>
                </c:pt>
                <c:pt idx="28">
                  <c:v>119.5335</c:v>
                </c:pt>
                <c:pt idx="29">
                  <c:v>123.3837</c:v>
                </c:pt>
                <c:pt idx="30">
                  <c:v>124.67189999999999</c:v>
                </c:pt>
                <c:pt idx="31">
                  <c:v>125.4691</c:v>
                </c:pt>
                <c:pt idx="32">
                  <c:v>121.9657</c:v>
                </c:pt>
                <c:pt idx="33">
                  <c:v>122.91670000000001</c:v>
                </c:pt>
                <c:pt idx="34">
                  <c:v>124.79949999999999</c:v>
                </c:pt>
                <c:pt idx="35">
                  <c:v>124.2998</c:v>
                </c:pt>
                <c:pt idx="36">
                  <c:v>124.5119</c:v>
                </c:pt>
                <c:pt idx="37">
                  <c:v>123.8143</c:v>
                </c:pt>
                <c:pt idx="38">
                  <c:v>127.8081</c:v>
                </c:pt>
                <c:pt idx="39">
                  <c:v>130.8075</c:v>
                </c:pt>
                <c:pt idx="40">
                  <c:v>131.73650000000001</c:v>
                </c:pt>
                <c:pt idx="41">
                  <c:v>129.94550000000001</c:v>
                </c:pt>
                <c:pt idx="42">
                  <c:v>131.84379999999999</c:v>
                </c:pt>
                <c:pt idx="43">
                  <c:v>129.11500000000001</c:v>
                </c:pt>
                <c:pt idx="44">
                  <c:v>124.8065</c:v>
                </c:pt>
                <c:pt idx="45">
                  <c:v>126.7663</c:v>
                </c:pt>
                <c:pt idx="46">
                  <c:v>131.90629999999999</c:v>
                </c:pt>
                <c:pt idx="47">
                  <c:v>132.52760000000001</c:v>
                </c:pt>
                <c:pt idx="48">
                  <c:v>135.78540000000001</c:v>
                </c:pt>
                <c:pt idx="49">
                  <c:v>141.2527</c:v>
                </c:pt>
                <c:pt idx="50">
                  <c:v>142.21100000000001</c:v>
                </c:pt>
                <c:pt idx="51">
                  <c:v>142.30799999999999</c:v>
                </c:pt>
                <c:pt idx="52">
                  <c:v>145.3038</c:v>
                </c:pt>
                <c:pt idx="53">
                  <c:v>145.7484</c:v>
                </c:pt>
                <c:pt idx="54">
                  <c:v>145.67529999999999</c:v>
                </c:pt>
                <c:pt idx="55">
                  <c:v>144.40199999999999</c:v>
                </c:pt>
                <c:pt idx="56">
                  <c:v>144.02250000000001</c:v>
                </c:pt>
                <c:pt idx="57">
                  <c:v>145.6566</c:v>
                </c:pt>
                <c:pt idx="58">
                  <c:v>144.17590000000001</c:v>
                </c:pt>
                <c:pt idx="59">
                  <c:v>147.65440000000001</c:v>
                </c:pt>
                <c:pt idx="60">
                  <c:v>149.22649999999999</c:v>
                </c:pt>
                <c:pt idx="61">
                  <c:v>149.56630000000001</c:v>
                </c:pt>
                <c:pt idx="62">
                  <c:v>152.26840000000001</c:v>
                </c:pt>
                <c:pt idx="63">
                  <c:v>151.25059999999999</c:v>
                </c:pt>
                <c:pt idx="64">
                  <c:v>150.5942</c:v>
                </c:pt>
                <c:pt idx="65">
                  <c:v>152.33109999999999</c:v>
                </c:pt>
                <c:pt idx="66">
                  <c:v>150.53579999999999</c:v>
                </c:pt>
                <c:pt idx="67">
                  <c:v>149.03200000000001</c:v>
                </c:pt>
                <c:pt idx="68">
                  <c:v>151.33699999999999</c:v>
                </c:pt>
                <c:pt idx="69">
                  <c:v>150.5522</c:v>
                </c:pt>
                <c:pt idx="70">
                  <c:v>151.34119999999999</c:v>
                </c:pt>
                <c:pt idx="71">
                  <c:v>150.47</c:v>
                </c:pt>
                <c:pt idx="72">
                  <c:v>147.5642</c:v>
                </c:pt>
                <c:pt idx="73">
                  <c:v>149.29939999999999</c:v>
                </c:pt>
                <c:pt idx="74">
                  <c:v>147.94479999999999</c:v>
                </c:pt>
                <c:pt idx="75">
                  <c:v>146.94550000000001</c:v>
                </c:pt>
                <c:pt idx="76">
                  <c:v>152.62459999999999</c:v>
                </c:pt>
                <c:pt idx="77">
                  <c:v>150.02099999999999</c:v>
                </c:pt>
                <c:pt idx="78">
                  <c:v>150.8519</c:v>
                </c:pt>
                <c:pt idx="79">
                  <c:v>150.8965</c:v>
                </c:pt>
                <c:pt idx="80">
                  <c:v>149.5001</c:v>
                </c:pt>
                <c:pt idx="81">
                  <c:v>146.66919999999999</c:v>
                </c:pt>
                <c:pt idx="82">
                  <c:v>150.04130000000001</c:v>
                </c:pt>
                <c:pt idx="83">
                  <c:v>147.73670000000001</c:v>
                </c:pt>
                <c:pt idx="84">
                  <c:v>145.56219999999999</c:v>
                </c:pt>
                <c:pt idx="85">
                  <c:v>151.00479999999999</c:v>
                </c:pt>
                <c:pt idx="86">
                  <c:v>144.60599999999999</c:v>
                </c:pt>
                <c:pt idx="87">
                  <c:v>145.71</c:v>
                </c:pt>
                <c:pt idx="88">
                  <c:v>147.01259999999999</c:v>
                </c:pt>
                <c:pt idx="89">
                  <c:v>147.2038</c:v>
                </c:pt>
                <c:pt idx="90">
                  <c:v>144.5453</c:v>
                </c:pt>
                <c:pt idx="91">
                  <c:v>145.74770000000001</c:v>
                </c:pt>
                <c:pt idx="92">
                  <c:v>147.81569999999999</c:v>
                </c:pt>
                <c:pt idx="93">
                  <c:v>148.86179999999999</c:v>
                </c:pt>
                <c:pt idx="94">
                  <c:v>146.47980000000001</c:v>
                </c:pt>
                <c:pt idx="95">
                  <c:v>151.20590000000001</c:v>
                </c:pt>
                <c:pt idx="96">
                  <c:v>150.66499999999999</c:v>
                </c:pt>
                <c:pt idx="97">
                  <c:v>151.47839999999999</c:v>
                </c:pt>
                <c:pt idx="98">
                  <c:v>152.42570000000001</c:v>
                </c:pt>
                <c:pt idx="99">
                  <c:v>152.18100000000001</c:v>
                </c:pt>
                <c:pt idx="100">
                  <c:v>152.44720000000001</c:v>
                </c:pt>
                <c:pt idx="101">
                  <c:v>151.93</c:v>
                </c:pt>
                <c:pt idx="102">
                  <c:v>151.8997</c:v>
                </c:pt>
                <c:pt idx="103">
                  <c:v>151.8897</c:v>
                </c:pt>
                <c:pt idx="104">
                  <c:v>157.9074</c:v>
                </c:pt>
                <c:pt idx="105">
                  <c:v>152.07650000000001</c:v>
                </c:pt>
                <c:pt idx="106">
                  <c:v>154.70410000000001</c:v>
                </c:pt>
                <c:pt idx="107">
                  <c:v>154.75970000000001</c:v>
                </c:pt>
                <c:pt idx="108">
                  <c:v>154.17310000000001</c:v>
                </c:pt>
                <c:pt idx="109">
                  <c:v>153.83279999999999</c:v>
                </c:pt>
                <c:pt idx="110">
                  <c:v>154.12289999999999</c:v>
                </c:pt>
                <c:pt idx="111">
                  <c:v>153.28550000000001</c:v>
                </c:pt>
                <c:pt idx="112">
                  <c:v>154.8374</c:v>
                </c:pt>
                <c:pt idx="113">
                  <c:v>155.17670000000001</c:v>
                </c:pt>
                <c:pt idx="114">
                  <c:v>157.87270000000001</c:v>
                </c:pt>
                <c:pt idx="115">
                  <c:v>156.9402</c:v>
                </c:pt>
                <c:pt idx="116">
                  <c:v>156.88990000000001</c:v>
                </c:pt>
                <c:pt idx="117">
                  <c:v>157.0986</c:v>
                </c:pt>
                <c:pt idx="118">
                  <c:v>157.4333</c:v>
                </c:pt>
                <c:pt idx="119">
                  <c:v>159.4837</c:v>
                </c:pt>
                <c:pt idx="120">
                  <c:v>155.0393</c:v>
                </c:pt>
                <c:pt idx="121">
                  <c:v>158.7423</c:v>
                </c:pt>
                <c:pt idx="122">
                  <c:v>158.51990000000001</c:v>
                </c:pt>
                <c:pt idx="123">
                  <c:v>154.63509999999999</c:v>
                </c:pt>
                <c:pt idx="124">
                  <c:v>158.4477</c:v>
                </c:pt>
                <c:pt idx="125">
                  <c:v>158.11660000000001</c:v>
                </c:pt>
                <c:pt idx="126">
                  <c:v>158.43809999999999</c:v>
                </c:pt>
                <c:pt idx="127">
                  <c:v>161.11660000000001</c:v>
                </c:pt>
                <c:pt idx="128">
                  <c:v>155.56</c:v>
                </c:pt>
                <c:pt idx="129">
                  <c:v>158.9692</c:v>
                </c:pt>
                <c:pt idx="130">
                  <c:v>159.2441</c:v>
                </c:pt>
                <c:pt idx="131">
                  <c:v>159.6463</c:v>
                </c:pt>
                <c:pt idx="132">
                  <c:v>155.37739999999999</c:v>
                </c:pt>
                <c:pt idx="133">
                  <c:v>159.5266</c:v>
                </c:pt>
                <c:pt idx="134">
                  <c:v>157.5822</c:v>
                </c:pt>
                <c:pt idx="135">
                  <c:v>157.20400000000001</c:v>
                </c:pt>
                <c:pt idx="136">
                  <c:v>157.2603</c:v>
                </c:pt>
                <c:pt idx="137">
                  <c:v>156.72149999999999</c:v>
                </c:pt>
                <c:pt idx="138">
                  <c:v>156.95699999999999</c:v>
                </c:pt>
                <c:pt idx="139">
                  <c:v>157.70849999999999</c:v>
                </c:pt>
                <c:pt idx="140">
                  <c:v>159.14920000000001</c:v>
                </c:pt>
                <c:pt idx="141">
                  <c:v>161.54499999999999</c:v>
                </c:pt>
                <c:pt idx="142">
                  <c:v>159.61940000000001</c:v>
                </c:pt>
                <c:pt idx="143">
                  <c:v>158.87690000000001</c:v>
                </c:pt>
                <c:pt idx="144">
                  <c:v>159.2602</c:v>
                </c:pt>
                <c:pt idx="145">
                  <c:v>159.14179999999999</c:v>
                </c:pt>
                <c:pt idx="146">
                  <c:v>158.96690000000001</c:v>
                </c:pt>
                <c:pt idx="147">
                  <c:v>158.78659999999999</c:v>
                </c:pt>
                <c:pt idx="148">
                  <c:v>161.76079999999999</c:v>
                </c:pt>
                <c:pt idx="149">
                  <c:v>160.4752</c:v>
                </c:pt>
                <c:pt idx="150">
                  <c:v>157.07310000000001</c:v>
                </c:pt>
                <c:pt idx="151">
                  <c:v>158.60990000000001</c:v>
                </c:pt>
                <c:pt idx="152">
                  <c:v>156.79570000000001</c:v>
                </c:pt>
                <c:pt idx="153">
                  <c:v>158.0633</c:v>
                </c:pt>
                <c:pt idx="154">
                  <c:v>159.4272</c:v>
                </c:pt>
                <c:pt idx="155">
                  <c:v>157.6267</c:v>
                </c:pt>
                <c:pt idx="156">
                  <c:v>159.14949999999999</c:v>
                </c:pt>
                <c:pt idx="157">
                  <c:v>160.3184</c:v>
                </c:pt>
                <c:pt idx="158">
                  <c:v>159.9691</c:v>
                </c:pt>
                <c:pt idx="159">
                  <c:v>159.7894</c:v>
                </c:pt>
                <c:pt idx="160">
                  <c:v>157.81129999999999</c:v>
                </c:pt>
                <c:pt idx="161">
                  <c:v>158.9179</c:v>
                </c:pt>
                <c:pt idx="162">
                  <c:v>161.0746</c:v>
                </c:pt>
                <c:pt idx="163">
                  <c:v>155.3236</c:v>
                </c:pt>
                <c:pt idx="164">
                  <c:v>162.624</c:v>
                </c:pt>
                <c:pt idx="165">
                  <c:v>158.1977</c:v>
                </c:pt>
                <c:pt idx="166">
                  <c:v>158.26349999999999</c:v>
                </c:pt>
                <c:pt idx="167">
                  <c:v>161.80950000000001</c:v>
                </c:pt>
                <c:pt idx="168">
                  <c:v>158.79320000000001</c:v>
                </c:pt>
                <c:pt idx="169">
                  <c:v>162.28190000000001</c:v>
                </c:pt>
                <c:pt idx="170">
                  <c:v>159.0684</c:v>
                </c:pt>
                <c:pt idx="171">
                  <c:v>158.57640000000001</c:v>
                </c:pt>
                <c:pt idx="172">
                  <c:v>162.9093</c:v>
                </c:pt>
                <c:pt idx="173">
                  <c:v>161.60890000000001</c:v>
                </c:pt>
                <c:pt idx="174">
                  <c:v>157.1242</c:v>
                </c:pt>
                <c:pt idx="175">
                  <c:v>158.1397</c:v>
                </c:pt>
                <c:pt idx="176">
                  <c:v>160.9315</c:v>
                </c:pt>
                <c:pt idx="177">
                  <c:v>158.85489999999999</c:v>
                </c:pt>
                <c:pt idx="178">
                  <c:v>158.9331</c:v>
                </c:pt>
                <c:pt idx="179">
                  <c:v>157.88130000000001</c:v>
                </c:pt>
                <c:pt idx="180">
                  <c:v>157.1165</c:v>
                </c:pt>
                <c:pt idx="181">
                  <c:v>159.59719999999999</c:v>
                </c:pt>
                <c:pt idx="182">
                  <c:v>159.8854</c:v>
                </c:pt>
                <c:pt idx="183">
                  <c:v>157.81180000000001</c:v>
                </c:pt>
                <c:pt idx="184">
                  <c:v>159.20660000000001</c:v>
                </c:pt>
                <c:pt idx="185">
                  <c:v>164.13839999999999</c:v>
                </c:pt>
                <c:pt idx="186">
                  <c:v>161.024</c:v>
                </c:pt>
                <c:pt idx="187">
                  <c:v>157.80549999999999</c:v>
                </c:pt>
                <c:pt idx="188">
                  <c:v>159.47989999999999</c:v>
                </c:pt>
                <c:pt idx="189">
                  <c:v>161.93129999999999</c:v>
                </c:pt>
                <c:pt idx="190">
                  <c:v>158.5778</c:v>
                </c:pt>
                <c:pt idx="191">
                  <c:v>158.35230000000001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0B5C-406C-BCE6-21B1555EC057}"/>
            </c:ext>
          </c:extLst>
        </c:ser>
        <c:ser>
          <c:idx val="20"/>
          <c:order val="20"/>
          <c:tx>
            <c:strRef>
              <c:f>'PHL-PASA-3_Mixed Culture'!$CX$1</c:f>
              <c:strCache>
                <c:ptCount val="1"/>
                <c:pt idx="0">
                  <c:v>H09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Culture'!$CX$3:$CX$194</c:f>
              <c:numCache>
                <c:formatCode>General</c:formatCode>
                <c:ptCount val="192"/>
                <c:pt idx="0">
                  <c:v>116.2189</c:v>
                </c:pt>
                <c:pt idx="1">
                  <c:v>110.8867</c:v>
                </c:pt>
                <c:pt idx="2">
                  <c:v>114.9414</c:v>
                </c:pt>
                <c:pt idx="3">
                  <c:v>111.8822</c:v>
                </c:pt>
                <c:pt idx="4">
                  <c:v>116.551</c:v>
                </c:pt>
                <c:pt idx="5">
                  <c:v>114.4504</c:v>
                </c:pt>
                <c:pt idx="6">
                  <c:v>117.3771</c:v>
                </c:pt>
                <c:pt idx="7">
                  <c:v>115.1913</c:v>
                </c:pt>
                <c:pt idx="8">
                  <c:v>116.42489999999999</c:v>
                </c:pt>
                <c:pt idx="9">
                  <c:v>113.3969</c:v>
                </c:pt>
                <c:pt idx="10">
                  <c:v>116.6173</c:v>
                </c:pt>
                <c:pt idx="11">
                  <c:v>120.68259999999999</c:v>
                </c:pt>
                <c:pt idx="12">
                  <c:v>110.61190000000001</c:v>
                </c:pt>
                <c:pt idx="13">
                  <c:v>110.21129999999999</c:v>
                </c:pt>
                <c:pt idx="14">
                  <c:v>109.3805</c:v>
                </c:pt>
                <c:pt idx="15">
                  <c:v>111.52249999999999</c:v>
                </c:pt>
                <c:pt idx="16">
                  <c:v>112.5235</c:v>
                </c:pt>
                <c:pt idx="17">
                  <c:v>113.4682</c:v>
                </c:pt>
                <c:pt idx="18">
                  <c:v>115.5307</c:v>
                </c:pt>
                <c:pt idx="19">
                  <c:v>118.61279999999999</c:v>
                </c:pt>
                <c:pt idx="20">
                  <c:v>123.3035</c:v>
                </c:pt>
                <c:pt idx="21">
                  <c:v>119.46559999999999</c:v>
                </c:pt>
                <c:pt idx="22">
                  <c:v>123.9589</c:v>
                </c:pt>
                <c:pt idx="23">
                  <c:v>119.2308</c:v>
                </c:pt>
                <c:pt idx="24">
                  <c:v>122.95310000000001</c:v>
                </c:pt>
                <c:pt idx="25">
                  <c:v>116.2885</c:v>
                </c:pt>
                <c:pt idx="26">
                  <c:v>116.8168</c:v>
                </c:pt>
                <c:pt idx="27">
                  <c:v>115.84229999999999</c:v>
                </c:pt>
                <c:pt idx="28">
                  <c:v>119.2756</c:v>
                </c:pt>
                <c:pt idx="29">
                  <c:v>115.0351</c:v>
                </c:pt>
                <c:pt idx="30">
                  <c:v>119.5202</c:v>
                </c:pt>
                <c:pt idx="31">
                  <c:v>113.8413</c:v>
                </c:pt>
                <c:pt idx="32">
                  <c:v>114.33320000000001</c:v>
                </c:pt>
                <c:pt idx="33">
                  <c:v>116.79389999999999</c:v>
                </c:pt>
                <c:pt idx="34">
                  <c:v>117.3937</c:v>
                </c:pt>
                <c:pt idx="35">
                  <c:v>119.1562</c:v>
                </c:pt>
                <c:pt idx="36">
                  <c:v>119.6079</c:v>
                </c:pt>
                <c:pt idx="37">
                  <c:v>115.45489999999999</c:v>
                </c:pt>
                <c:pt idx="38">
                  <c:v>119.16200000000001</c:v>
                </c:pt>
                <c:pt idx="39">
                  <c:v>119.95229999999999</c:v>
                </c:pt>
                <c:pt idx="40">
                  <c:v>116.23139999999999</c:v>
                </c:pt>
                <c:pt idx="41">
                  <c:v>124.4248</c:v>
                </c:pt>
                <c:pt idx="42">
                  <c:v>123.4417</c:v>
                </c:pt>
                <c:pt idx="43">
                  <c:v>122.6181</c:v>
                </c:pt>
                <c:pt idx="44">
                  <c:v>121.2137</c:v>
                </c:pt>
                <c:pt idx="45">
                  <c:v>127.3781</c:v>
                </c:pt>
                <c:pt idx="46">
                  <c:v>115.9126</c:v>
                </c:pt>
                <c:pt idx="47">
                  <c:v>117.37130000000001</c:v>
                </c:pt>
                <c:pt idx="48">
                  <c:v>120.3442</c:v>
                </c:pt>
                <c:pt idx="49">
                  <c:v>131.69309999999999</c:v>
                </c:pt>
                <c:pt idx="50">
                  <c:v>131.2722</c:v>
                </c:pt>
                <c:pt idx="51">
                  <c:v>133.41</c:v>
                </c:pt>
                <c:pt idx="52">
                  <c:v>134.5872</c:v>
                </c:pt>
                <c:pt idx="53">
                  <c:v>134.9743</c:v>
                </c:pt>
                <c:pt idx="54">
                  <c:v>135.41290000000001</c:v>
                </c:pt>
                <c:pt idx="55">
                  <c:v>138.04759999999999</c:v>
                </c:pt>
                <c:pt idx="56">
                  <c:v>140.7912</c:v>
                </c:pt>
                <c:pt idx="57">
                  <c:v>141.01159999999999</c:v>
                </c:pt>
                <c:pt idx="58">
                  <c:v>139.9</c:v>
                </c:pt>
                <c:pt idx="59">
                  <c:v>142.0652</c:v>
                </c:pt>
                <c:pt idx="60">
                  <c:v>141.36099999999999</c:v>
                </c:pt>
                <c:pt idx="61">
                  <c:v>142.76730000000001</c:v>
                </c:pt>
                <c:pt idx="62">
                  <c:v>147.56630000000001</c:v>
                </c:pt>
                <c:pt idx="63">
                  <c:v>140.33940000000001</c:v>
                </c:pt>
                <c:pt idx="64">
                  <c:v>142.4829</c:v>
                </c:pt>
                <c:pt idx="65">
                  <c:v>140.619</c:v>
                </c:pt>
                <c:pt idx="66">
                  <c:v>143.4879</c:v>
                </c:pt>
                <c:pt idx="67">
                  <c:v>142.16650000000001</c:v>
                </c:pt>
                <c:pt idx="68">
                  <c:v>144.69569999999999</c:v>
                </c:pt>
                <c:pt idx="69">
                  <c:v>144.85480000000001</c:v>
                </c:pt>
                <c:pt idx="70">
                  <c:v>141.64150000000001</c:v>
                </c:pt>
                <c:pt idx="71">
                  <c:v>140.83539999999999</c:v>
                </c:pt>
                <c:pt idx="72">
                  <c:v>141.50479999999999</c:v>
                </c:pt>
                <c:pt idx="73">
                  <c:v>141.84530000000001</c:v>
                </c:pt>
                <c:pt idx="74">
                  <c:v>141.6662</c:v>
                </c:pt>
                <c:pt idx="75">
                  <c:v>142.3997</c:v>
                </c:pt>
                <c:pt idx="76">
                  <c:v>141.87530000000001</c:v>
                </c:pt>
                <c:pt idx="77">
                  <c:v>142.8502</c:v>
                </c:pt>
                <c:pt idx="78">
                  <c:v>136.3295</c:v>
                </c:pt>
                <c:pt idx="79">
                  <c:v>139.16999999999999</c:v>
                </c:pt>
                <c:pt idx="80">
                  <c:v>139.6516</c:v>
                </c:pt>
                <c:pt idx="81">
                  <c:v>139.78980000000001</c:v>
                </c:pt>
                <c:pt idx="82">
                  <c:v>140.64490000000001</c:v>
                </c:pt>
                <c:pt idx="83">
                  <c:v>138.1704</c:v>
                </c:pt>
                <c:pt idx="84">
                  <c:v>140.75899999999999</c:v>
                </c:pt>
                <c:pt idx="85">
                  <c:v>137.82490000000001</c:v>
                </c:pt>
                <c:pt idx="86">
                  <c:v>141.56729999999999</c:v>
                </c:pt>
                <c:pt idx="87">
                  <c:v>140.08969999999999</c:v>
                </c:pt>
                <c:pt idx="88">
                  <c:v>136.7705</c:v>
                </c:pt>
                <c:pt idx="89">
                  <c:v>138.8937</c:v>
                </c:pt>
                <c:pt idx="90">
                  <c:v>141.7199</c:v>
                </c:pt>
                <c:pt idx="91">
                  <c:v>140.97110000000001</c:v>
                </c:pt>
                <c:pt idx="92">
                  <c:v>142.36070000000001</c:v>
                </c:pt>
                <c:pt idx="93">
                  <c:v>141.5531</c:v>
                </c:pt>
                <c:pt idx="94">
                  <c:v>144.26240000000001</c:v>
                </c:pt>
                <c:pt idx="95">
                  <c:v>143.16460000000001</c:v>
                </c:pt>
                <c:pt idx="96">
                  <c:v>142.78639999999999</c:v>
                </c:pt>
                <c:pt idx="97">
                  <c:v>143.43799999999999</c:v>
                </c:pt>
                <c:pt idx="98">
                  <c:v>143.97040000000001</c:v>
                </c:pt>
                <c:pt idx="99">
                  <c:v>146.21559999999999</c:v>
                </c:pt>
                <c:pt idx="100">
                  <c:v>143.36019999999999</c:v>
                </c:pt>
                <c:pt idx="101">
                  <c:v>139.8826</c:v>
                </c:pt>
                <c:pt idx="102">
                  <c:v>146.93100000000001</c:v>
                </c:pt>
                <c:pt idx="103">
                  <c:v>151.28569999999999</c:v>
                </c:pt>
                <c:pt idx="104">
                  <c:v>145.94399999999999</c:v>
                </c:pt>
                <c:pt idx="105">
                  <c:v>147.14009999999999</c:v>
                </c:pt>
                <c:pt idx="106">
                  <c:v>145.40119999999999</c:v>
                </c:pt>
                <c:pt idx="107">
                  <c:v>148.46719999999999</c:v>
                </c:pt>
                <c:pt idx="108">
                  <c:v>144.98929999999999</c:v>
                </c:pt>
                <c:pt idx="109">
                  <c:v>149.2542</c:v>
                </c:pt>
                <c:pt idx="110">
                  <c:v>144.91589999999999</c:v>
                </c:pt>
                <c:pt idx="111">
                  <c:v>148.66659999999999</c:v>
                </c:pt>
                <c:pt idx="112">
                  <c:v>151.24109999999999</c:v>
                </c:pt>
                <c:pt idx="113">
                  <c:v>149.1146</c:v>
                </c:pt>
                <c:pt idx="114">
                  <c:v>148.66569999999999</c:v>
                </c:pt>
                <c:pt idx="115">
                  <c:v>152.40090000000001</c:v>
                </c:pt>
                <c:pt idx="116">
                  <c:v>149.61060000000001</c:v>
                </c:pt>
                <c:pt idx="117">
                  <c:v>150.52979999999999</c:v>
                </c:pt>
                <c:pt idx="118">
                  <c:v>151.88059999999999</c:v>
                </c:pt>
                <c:pt idx="119">
                  <c:v>150.41679999999999</c:v>
                </c:pt>
                <c:pt idx="120">
                  <c:v>155.69980000000001</c:v>
                </c:pt>
                <c:pt idx="121">
                  <c:v>150.0856</c:v>
                </c:pt>
                <c:pt idx="122">
                  <c:v>152.63470000000001</c:v>
                </c:pt>
                <c:pt idx="123">
                  <c:v>148.35339999999999</c:v>
                </c:pt>
                <c:pt idx="124">
                  <c:v>151.16300000000001</c:v>
                </c:pt>
                <c:pt idx="125">
                  <c:v>152.35919999999999</c:v>
                </c:pt>
                <c:pt idx="126">
                  <c:v>154.2398</c:v>
                </c:pt>
                <c:pt idx="127">
                  <c:v>151.8776</c:v>
                </c:pt>
                <c:pt idx="128">
                  <c:v>152.1755</c:v>
                </c:pt>
                <c:pt idx="129">
                  <c:v>154.49690000000001</c:v>
                </c:pt>
                <c:pt idx="130">
                  <c:v>159.1532</c:v>
                </c:pt>
                <c:pt idx="131">
                  <c:v>149.68020000000001</c:v>
                </c:pt>
                <c:pt idx="132">
                  <c:v>151.11689999999999</c:v>
                </c:pt>
                <c:pt idx="133">
                  <c:v>156.1583</c:v>
                </c:pt>
                <c:pt idx="134">
                  <c:v>153.70050000000001</c:v>
                </c:pt>
                <c:pt idx="135">
                  <c:v>152.60290000000001</c:v>
                </c:pt>
                <c:pt idx="136">
                  <c:v>151.61179999999999</c:v>
                </c:pt>
                <c:pt idx="137">
                  <c:v>150.2567</c:v>
                </c:pt>
                <c:pt idx="138">
                  <c:v>156.47999999999999</c:v>
                </c:pt>
                <c:pt idx="139">
                  <c:v>155.14269999999999</c:v>
                </c:pt>
                <c:pt idx="140">
                  <c:v>152.1079</c:v>
                </c:pt>
                <c:pt idx="141">
                  <c:v>150.3253</c:v>
                </c:pt>
                <c:pt idx="142">
                  <c:v>152.9015</c:v>
                </c:pt>
                <c:pt idx="143">
                  <c:v>153.99279999999999</c:v>
                </c:pt>
                <c:pt idx="144">
                  <c:v>153.72980000000001</c:v>
                </c:pt>
                <c:pt idx="145">
                  <c:v>151.17689999999999</c:v>
                </c:pt>
                <c:pt idx="146">
                  <c:v>152.7414</c:v>
                </c:pt>
                <c:pt idx="147">
                  <c:v>151.43870000000001</c:v>
                </c:pt>
                <c:pt idx="148">
                  <c:v>156.1414</c:v>
                </c:pt>
                <c:pt idx="149">
                  <c:v>154.99189999999999</c:v>
                </c:pt>
                <c:pt idx="150">
                  <c:v>150.54740000000001</c:v>
                </c:pt>
                <c:pt idx="151">
                  <c:v>152.6987</c:v>
                </c:pt>
                <c:pt idx="152">
                  <c:v>152.9862</c:v>
                </c:pt>
                <c:pt idx="153">
                  <c:v>149.82929999999999</c:v>
                </c:pt>
                <c:pt idx="154">
                  <c:v>153.70679999999999</c:v>
                </c:pt>
                <c:pt idx="155">
                  <c:v>154.34389999999999</c:v>
                </c:pt>
                <c:pt idx="156">
                  <c:v>157.57140000000001</c:v>
                </c:pt>
                <c:pt idx="157">
                  <c:v>156.73169999999999</c:v>
                </c:pt>
                <c:pt idx="158">
                  <c:v>155.77600000000001</c:v>
                </c:pt>
                <c:pt idx="159">
                  <c:v>154.14850000000001</c:v>
                </c:pt>
                <c:pt idx="160">
                  <c:v>152.15549999999999</c:v>
                </c:pt>
                <c:pt idx="161">
                  <c:v>153.19</c:v>
                </c:pt>
                <c:pt idx="162">
                  <c:v>155.3947</c:v>
                </c:pt>
                <c:pt idx="163">
                  <c:v>149.6044</c:v>
                </c:pt>
                <c:pt idx="164">
                  <c:v>156.95609999999999</c:v>
                </c:pt>
                <c:pt idx="165">
                  <c:v>157.17670000000001</c:v>
                </c:pt>
                <c:pt idx="166">
                  <c:v>157.0847</c:v>
                </c:pt>
                <c:pt idx="167">
                  <c:v>152.13390000000001</c:v>
                </c:pt>
                <c:pt idx="168">
                  <c:v>154.1208</c:v>
                </c:pt>
                <c:pt idx="169">
                  <c:v>153.63759999999999</c:v>
                </c:pt>
                <c:pt idx="170">
                  <c:v>156.56720000000001</c:v>
                </c:pt>
                <c:pt idx="171">
                  <c:v>151.5865</c:v>
                </c:pt>
                <c:pt idx="172">
                  <c:v>150.4229</c:v>
                </c:pt>
                <c:pt idx="173">
                  <c:v>149.22630000000001</c:v>
                </c:pt>
                <c:pt idx="174">
                  <c:v>155.62899999999999</c:v>
                </c:pt>
                <c:pt idx="175">
                  <c:v>155.00640000000001</c:v>
                </c:pt>
                <c:pt idx="176">
                  <c:v>156.27510000000001</c:v>
                </c:pt>
                <c:pt idx="177">
                  <c:v>152.02719999999999</c:v>
                </c:pt>
                <c:pt idx="178">
                  <c:v>155.49940000000001</c:v>
                </c:pt>
                <c:pt idx="179">
                  <c:v>151.28319999999999</c:v>
                </c:pt>
                <c:pt idx="180">
                  <c:v>153.45859999999999</c:v>
                </c:pt>
                <c:pt idx="181">
                  <c:v>158.02869999999999</c:v>
                </c:pt>
                <c:pt idx="182">
                  <c:v>152.197</c:v>
                </c:pt>
                <c:pt idx="183">
                  <c:v>152.58150000000001</c:v>
                </c:pt>
                <c:pt idx="184">
                  <c:v>154.40860000000001</c:v>
                </c:pt>
                <c:pt idx="185">
                  <c:v>158.1695</c:v>
                </c:pt>
                <c:pt idx="186">
                  <c:v>155.1918</c:v>
                </c:pt>
                <c:pt idx="187">
                  <c:v>155.31479999999999</c:v>
                </c:pt>
                <c:pt idx="188">
                  <c:v>156.63489999999999</c:v>
                </c:pt>
                <c:pt idx="189">
                  <c:v>155.3639</c:v>
                </c:pt>
                <c:pt idx="190">
                  <c:v>157.13339999999999</c:v>
                </c:pt>
                <c:pt idx="191">
                  <c:v>153.14660000000001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0B5C-406C-BCE6-21B1555EC057}"/>
            </c:ext>
          </c:extLst>
        </c:ser>
        <c:ser>
          <c:idx val="22"/>
          <c:order val="22"/>
          <c:tx>
            <c:strRef>
              <c:f>'PHL-PASA-3_Mixed Culture'!$CZ$1</c:f>
              <c:strCache>
                <c:ptCount val="1"/>
                <c:pt idx="0">
                  <c:v>H11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Culture'!$CZ$3:$CZ$194</c:f>
              <c:numCache>
                <c:formatCode>General</c:formatCode>
                <c:ptCount val="192"/>
                <c:pt idx="0">
                  <c:v>122.4682</c:v>
                </c:pt>
                <c:pt idx="1">
                  <c:v>120.9534</c:v>
                </c:pt>
                <c:pt idx="2">
                  <c:v>121.55549999999999</c:v>
                </c:pt>
                <c:pt idx="3">
                  <c:v>120.3944</c:v>
                </c:pt>
                <c:pt idx="4">
                  <c:v>124.72669999999999</c:v>
                </c:pt>
                <c:pt idx="5">
                  <c:v>121.92140000000001</c:v>
                </c:pt>
                <c:pt idx="6">
                  <c:v>122.5519</c:v>
                </c:pt>
                <c:pt idx="7">
                  <c:v>122.733</c:v>
                </c:pt>
                <c:pt idx="8">
                  <c:v>122.8849</c:v>
                </c:pt>
                <c:pt idx="9">
                  <c:v>120.2839</c:v>
                </c:pt>
                <c:pt idx="10">
                  <c:v>122.6409</c:v>
                </c:pt>
                <c:pt idx="11">
                  <c:v>121.0622</c:v>
                </c:pt>
                <c:pt idx="12">
                  <c:v>117.4954</c:v>
                </c:pt>
                <c:pt idx="13">
                  <c:v>115.911</c:v>
                </c:pt>
                <c:pt idx="14">
                  <c:v>115.36490000000001</c:v>
                </c:pt>
                <c:pt idx="15">
                  <c:v>117.4158</c:v>
                </c:pt>
                <c:pt idx="16">
                  <c:v>122.5641</c:v>
                </c:pt>
                <c:pt idx="17">
                  <c:v>124.047</c:v>
                </c:pt>
                <c:pt idx="18">
                  <c:v>123.98309999999999</c:v>
                </c:pt>
                <c:pt idx="19">
                  <c:v>127.47029999999999</c:v>
                </c:pt>
                <c:pt idx="20">
                  <c:v>125.36</c:v>
                </c:pt>
                <c:pt idx="21">
                  <c:v>124.90519999999999</c:v>
                </c:pt>
                <c:pt idx="22">
                  <c:v>127.71850000000001</c:v>
                </c:pt>
                <c:pt idx="23">
                  <c:v>129.0573</c:v>
                </c:pt>
                <c:pt idx="24">
                  <c:v>129.005</c:v>
                </c:pt>
                <c:pt idx="25">
                  <c:v>122.3511</c:v>
                </c:pt>
                <c:pt idx="26">
                  <c:v>123.7345</c:v>
                </c:pt>
                <c:pt idx="27">
                  <c:v>123.24930000000001</c:v>
                </c:pt>
                <c:pt idx="28">
                  <c:v>125.6307</c:v>
                </c:pt>
                <c:pt idx="29">
                  <c:v>127.09820000000001</c:v>
                </c:pt>
                <c:pt idx="30">
                  <c:v>123.3639</c:v>
                </c:pt>
                <c:pt idx="31">
                  <c:v>123.2861</c:v>
                </c:pt>
                <c:pt idx="32">
                  <c:v>128.82990000000001</c:v>
                </c:pt>
                <c:pt idx="33">
                  <c:v>127.9552</c:v>
                </c:pt>
                <c:pt idx="34">
                  <c:v>122.15730000000001</c:v>
                </c:pt>
                <c:pt idx="35">
                  <c:v>125.4485</c:v>
                </c:pt>
                <c:pt idx="36">
                  <c:v>125.5605</c:v>
                </c:pt>
                <c:pt idx="37">
                  <c:v>127.5731</c:v>
                </c:pt>
                <c:pt idx="38">
                  <c:v>130.9023</c:v>
                </c:pt>
                <c:pt idx="39">
                  <c:v>130.25030000000001</c:v>
                </c:pt>
                <c:pt idx="40">
                  <c:v>134.76410000000001</c:v>
                </c:pt>
                <c:pt idx="41">
                  <c:v>129.84010000000001</c:v>
                </c:pt>
                <c:pt idx="42">
                  <c:v>131.32599999999999</c:v>
                </c:pt>
                <c:pt idx="43">
                  <c:v>126.08450000000001</c:v>
                </c:pt>
                <c:pt idx="44">
                  <c:v>126.8463</c:v>
                </c:pt>
                <c:pt idx="45">
                  <c:v>130.09700000000001</c:v>
                </c:pt>
                <c:pt idx="46">
                  <c:v>135.7851</c:v>
                </c:pt>
                <c:pt idx="47">
                  <c:v>142.18989999999999</c:v>
                </c:pt>
                <c:pt idx="48">
                  <c:v>143.3672</c:v>
                </c:pt>
                <c:pt idx="49">
                  <c:v>146.89949999999999</c:v>
                </c:pt>
                <c:pt idx="50">
                  <c:v>145.6969</c:v>
                </c:pt>
                <c:pt idx="51">
                  <c:v>150.74019999999999</c:v>
                </c:pt>
                <c:pt idx="52">
                  <c:v>148.79429999999999</c:v>
                </c:pt>
                <c:pt idx="53">
                  <c:v>149.94290000000001</c:v>
                </c:pt>
                <c:pt idx="54">
                  <c:v>146.9282</c:v>
                </c:pt>
                <c:pt idx="55">
                  <c:v>150.4744</c:v>
                </c:pt>
                <c:pt idx="56">
                  <c:v>153.84280000000001</c:v>
                </c:pt>
                <c:pt idx="57">
                  <c:v>151.43039999999999</c:v>
                </c:pt>
                <c:pt idx="58">
                  <c:v>151.29859999999999</c:v>
                </c:pt>
                <c:pt idx="59">
                  <c:v>150.7364</c:v>
                </c:pt>
                <c:pt idx="60">
                  <c:v>153.2569</c:v>
                </c:pt>
                <c:pt idx="61">
                  <c:v>156.9494</c:v>
                </c:pt>
                <c:pt idx="62">
                  <c:v>156.6413</c:v>
                </c:pt>
                <c:pt idx="63">
                  <c:v>152.07689999999999</c:v>
                </c:pt>
                <c:pt idx="64">
                  <c:v>151.8683</c:v>
                </c:pt>
                <c:pt idx="65">
                  <c:v>155.6259</c:v>
                </c:pt>
                <c:pt idx="66">
                  <c:v>151.75710000000001</c:v>
                </c:pt>
                <c:pt idx="67">
                  <c:v>155.61590000000001</c:v>
                </c:pt>
                <c:pt idx="68">
                  <c:v>154.47290000000001</c:v>
                </c:pt>
                <c:pt idx="69">
                  <c:v>154.2698</c:v>
                </c:pt>
                <c:pt idx="70">
                  <c:v>155.11259999999999</c:v>
                </c:pt>
                <c:pt idx="71">
                  <c:v>156.3914</c:v>
                </c:pt>
                <c:pt idx="72">
                  <c:v>153.90530000000001</c:v>
                </c:pt>
                <c:pt idx="73">
                  <c:v>154.67519999999999</c:v>
                </c:pt>
                <c:pt idx="74">
                  <c:v>155.7757</c:v>
                </c:pt>
                <c:pt idx="75">
                  <c:v>152.74029999999999</c:v>
                </c:pt>
                <c:pt idx="76">
                  <c:v>150.76830000000001</c:v>
                </c:pt>
                <c:pt idx="77">
                  <c:v>150.80549999999999</c:v>
                </c:pt>
                <c:pt idx="78">
                  <c:v>155.84190000000001</c:v>
                </c:pt>
                <c:pt idx="79">
                  <c:v>152.7509</c:v>
                </c:pt>
                <c:pt idx="80">
                  <c:v>155.27930000000001</c:v>
                </c:pt>
                <c:pt idx="81">
                  <c:v>151.8897</c:v>
                </c:pt>
                <c:pt idx="82">
                  <c:v>154.27760000000001</c:v>
                </c:pt>
                <c:pt idx="83">
                  <c:v>152.4143</c:v>
                </c:pt>
                <c:pt idx="84">
                  <c:v>155.54249999999999</c:v>
                </c:pt>
                <c:pt idx="85">
                  <c:v>153.73439999999999</c:v>
                </c:pt>
                <c:pt idx="86">
                  <c:v>149.2876</c:v>
                </c:pt>
                <c:pt idx="87">
                  <c:v>153.03440000000001</c:v>
                </c:pt>
                <c:pt idx="88">
                  <c:v>151.7235</c:v>
                </c:pt>
                <c:pt idx="89">
                  <c:v>155.14580000000001</c:v>
                </c:pt>
                <c:pt idx="90">
                  <c:v>154.10040000000001</c:v>
                </c:pt>
                <c:pt idx="91">
                  <c:v>154.5522</c:v>
                </c:pt>
                <c:pt idx="92">
                  <c:v>156.863</c:v>
                </c:pt>
                <c:pt idx="93">
                  <c:v>155.41900000000001</c:v>
                </c:pt>
                <c:pt idx="94">
                  <c:v>154.69210000000001</c:v>
                </c:pt>
                <c:pt idx="95">
                  <c:v>154.91069999999999</c:v>
                </c:pt>
                <c:pt idx="96">
                  <c:v>153.1277</c:v>
                </c:pt>
                <c:pt idx="97">
                  <c:v>154.96690000000001</c:v>
                </c:pt>
                <c:pt idx="98">
                  <c:v>155.42910000000001</c:v>
                </c:pt>
                <c:pt idx="99">
                  <c:v>154.0951</c:v>
                </c:pt>
                <c:pt idx="100">
                  <c:v>155.62719999999999</c:v>
                </c:pt>
                <c:pt idx="101">
                  <c:v>154.80670000000001</c:v>
                </c:pt>
                <c:pt idx="102">
                  <c:v>153.25729999999999</c:v>
                </c:pt>
                <c:pt idx="103">
                  <c:v>154.8879</c:v>
                </c:pt>
                <c:pt idx="104">
                  <c:v>156.29159999999999</c:v>
                </c:pt>
                <c:pt idx="105">
                  <c:v>156.33029999999999</c:v>
                </c:pt>
                <c:pt idx="106">
                  <c:v>158.6815</c:v>
                </c:pt>
                <c:pt idx="107">
                  <c:v>154.1386</c:v>
                </c:pt>
                <c:pt idx="108">
                  <c:v>155.85339999999999</c:v>
                </c:pt>
                <c:pt idx="109">
                  <c:v>156.73840000000001</c:v>
                </c:pt>
                <c:pt idx="110">
                  <c:v>155.1841</c:v>
                </c:pt>
                <c:pt idx="111">
                  <c:v>157.56800000000001</c:v>
                </c:pt>
                <c:pt idx="112">
                  <c:v>156.68029999999999</c:v>
                </c:pt>
                <c:pt idx="113">
                  <c:v>153.9032</c:v>
                </c:pt>
                <c:pt idx="114">
                  <c:v>157.8648</c:v>
                </c:pt>
                <c:pt idx="115">
                  <c:v>159.2602</c:v>
                </c:pt>
                <c:pt idx="116">
                  <c:v>160.81739999999999</c:v>
                </c:pt>
                <c:pt idx="117">
                  <c:v>159.32210000000001</c:v>
                </c:pt>
                <c:pt idx="118">
                  <c:v>157.37909999999999</c:v>
                </c:pt>
                <c:pt idx="119">
                  <c:v>160.88759999999999</c:v>
                </c:pt>
                <c:pt idx="120">
                  <c:v>158.60839999999999</c:v>
                </c:pt>
                <c:pt idx="121">
                  <c:v>160.66300000000001</c:v>
                </c:pt>
                <c:pt idx="122">
                  <c:v>162.976</c:v>
                </c:pt>
                <c:pt idx="123">
                  <c:v>161.88069999999999</c:v>
                </c:pt>
                <c:pt idx="124">
                  <c:v>157.88560000000001</c:v>
                </c:pt>
                <c:pt idx="125">
                  <c:v>157.55719999999999</c:v>
                </c:pt>
                <c:pt idx="126">
                  <c:v>160.47800000000001</c:v>
                </c:pt>
                <c:pt idx="127">
                  <c:v>160.34129999999999</c:v>
                </c:pt>
                <c:pt idx="128">
                  <c:v>158.69569999999999</c:v>
                </c:pt>
                <c:pt idx="129">
                  <c:v>159.00069999999999</c:v>
                </c:pt>
                <c:pt idx="130">
                  <c:v>160.0575</c:v>
                </c:pt>
                <c:pt idx="131">
                  <c:v>160.9058</c:v>
                </c:pt>
                <c:pt idx="132">
                  <c:v>161.10570000000001</c:v>
                </c:pt>
                <c:pt idx="133">
                  <c:v>162.72059999999999</c:v>
                </c:pt>
                <c:pt idx="134">
                  <c:v>161.65010000000001</c:v>
                </c:pt>
                <c:pt idx="135">
                  <c:v>163.447</c:v>
                </c:pt>
                <c:pt idx="136">
                  <c:v>162.999</c:v>
                </c:pt>
                <c:pt idx="137">
                  <c:v>161.59030000000001</c:v>
                </c:pt>
                <c:pt idx="138">
                  <c:v>159.34819999999999</c:v>
                </c:pt>
                <c:pt idx="139">
                  <c:v>161.8673</c:v>
                </c:pt>
                <c:pt idx="140">
                  <c:v>164.46350000000001</c:v>
                </c:pt>
                <c:pt idx="141">
                  <c:v>160.32769999999999</c:v>
                </c:pt>
                <c:pt idx="142">
                  <c:v>163.50049999999999</c:v>
                </c:pt>
                <c:pt idx="143">
                  <c:v>163.71610000000001</c:v>
                </c:pt>
                <c:pt idx="144">
                  <c:v>167.23429999999999</c:v>
                </c:pt>
                <c:pt idx="145">
                  <c:v>163.74959999999999</c:v>
                </c:pt>
                <c:pt idx="146">
                  <c:v>163.9331</c:v>
                </c:pt>
                <c:pt idx="147">
                  <c:v>166.34030000000001</c:v>
                </c:pt>
                <c:pt idx="148">
                  <c:v>164.88470000000001</c:v>
                </c:pt>
                <c:pt idx="149">
                  <c:v>164.79220000000001</c:v>
                </c:pt>
                <c:pt idx="150">
                  <c:v>167.0095</c:v>
                </c:pt>
                <c:pt idx="151">
                  <c:v>166.77350000000001</c:v>
                </c:pt>
                <c:pt idx="152">
                  <c:v>166.21789999999999</c:v>
                </c:pt>
                <c:pt idx="153">
                  <c:v>165.89689999999999</c:v>
                </c:pt>
                <c:pt idx="154">
                  <c:v>164.0214</c:v>
                </c:pt>
                <c:pt idx="155">
                  <c:v>164.154</c:v>
                </c:pt>
                <c:pt idx="156">
                  <c:v>162.86429999999999</c:v>
                </c:pt>
                <c:pt idx="157">
                  <c:v>166.9452</c:v>
                </c:pt>
                <c:pt idx="158">
                  <c:v>166.45249999999999</c:v>
                </c:pt>
                <c:pt idx="159">
                  <c:v>165.99809999999999</c:v>
                </c:pt>
                <c:pt idx="160">
                  <c:v>166.5155</c:v>
                </c:pt>
                <c:pt idx="161">
                  <c:v>169.9298</c:v>
                </c:pt>
                <c:pt idx="162">
                  <c:v>167.2467</c:v>
                </c:pt>
                <c:pt idx="163">
                  <c:v>165.94659999999999</c:v>
                </c:pt>
                <c:pt idx="164">
                  <c:v>165.86670000000001</c:v>
                </c:pt>
                <c:pt idx="165">
                  <c:v>164.37139999999999</c:v>
                </c:pt>
                <c:pt idx="166">
                  <c:v>163.67359999999999</c:v>
                </c:pt>
                <c:pt idx="167">
                  <c:v>168.58250000000001</c:v>
                </c:pt>
                <c:pt idx="168">
                  <c:v>164.30199999999999</c:v>
                </c:pt>
                <c:pt idx="169">
                  <c:v>164.96369999999999</c:v>
                </c:pt>
                <c:pt idx="170">
                  <c:v>167.8965</c:v>
                </c:pt>
                <c:pt idx="171">
                  <c:v>167.02260000000001</c:v>
                </c:pt>
                <c:pt idx="172">
                  <c:v>170.64609999999999</c:v>
                </c:pt>
                <c:pt idx="173">
                  <c:v>164.02520000000001</c:v>
                </c:pt>
                <c:pt idx="174">
                  <c:v>165.14789999999999</c:v>
                </c:pt>
                <c:pt idx="175">
                  <c:v>167.0446</c:v>
                </c:pt>
                <c:pt idx="176">
                  <c:v>169.0968</c:v>
                </c:pt>
                <c:pt idx="177">
                  <c:v>167.14359999999999</c:v>
                </c:pt>
                <c:pt idx="178">
                  <c:v>167.5872</c:v>
                </c:pt>
                <c:pt idx="179">
                  <c:v>167.2236</c:v>
                </c:pt>
                <c:pt idx="180">
                  <c:v>170.4221</c:v>
                </c:pt>
                <c:pt idx="181">
                  <c:v>167.05080000000001</c:v>
                </c:pt>
                <c:pt idx="182">
                  <c:v>167.95740000000001</c:v>
                </c:pt>
                <c:pt idx="183">
                  <c:v>168.3888</c:v>
                </c:pt>
                <c:pt idx="184">
                  <c:v>167.46979999999999</c:v>
                </c:pt>
                <c:pt idx="185">
                  <c:v>164.73609999999999</c:v>
                </c:pt>
                <c:pt idx="186">
                  <c:v>167.91149999999999</c:v>
                </c:pt>
                <c:pt idx="187">
                  <c:v>167.0505</c:v>
                </c:pt>
                <c:pt idx="188">
                  <c:v>167.9511</c:v>
                </c:pt>
                <c:pt idx="189">
                  <c:v>169.28579999999999</c:v>
                </c:pt>
                <c:pt idx="190">
                  <c:v>167.8434</c:v>
                </c:pt>
                <c:pt idx="191">
                  <c:v>165.87819999999999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0B5C-406C-BCE6-21B1555EC057}"/>
            </c:ext>
          </c:extLst>
        </c:ser>
        <c:ser>
          <c:idx val="23"/>
          <c:order val="23"/>
          <c:tx>
            <c:strRef>
              <c:f>'PHL-PASA-3_Mixed Culture'!$DA$1</c:f>
              <c:strCache>
                <c:ptCount val="1"/>
                <c:pt idx="0">
                  <c:v>H12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'PHL-PASA-3_Mixed Culture'!$I$3:$I$194</c:f>
              <c:numCache>
                <c:formatCode>General</c:formatCode>
                <c:ptCount val="192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9.25</c:v>
                </c:pt>
                <c:pt idx="37">
                  <c:v>9.5</c:v>
                </c:pt>
                <c:pt idx="38">
                  <c:v>9.75</c:v>
                </c:pt>
                <c:pt idx="39">
                  <c:v>10</c:v>
                </c:pt>
                <c:pt idx="40">
                  <c:v>10.25</c:v>
                </c:pt>
                <c:pt idx="41">
                  <c:v>10.5</c:v>
                </c:pt>
                <c:pt idx="42">
                  <c:v>10.75</c:v>
                </c:pt>
                <c:pt idx="43">
                  <c:v>11</c:v>
                </c:pt>
                <c:pt idx="44">
                  <c:v>11.25</c:v>
                </c:pt>
                <c:pt idx="45">
                  <c:v>11.5</c:v>
                </c:pt>
                <c:pt idx="46">
                  <c:v>11.75</c:v>
                </c:pt>
                <c:pt idx="47">
                  <c:v>12</c:v>
                </c:pt>
                <c:pt idx="48">
                  <c:v>12.25</c:v>
                </c:pt>
                <c:pt idx="49">
                  <c:v>12.5</c:v>
                </c:pt>
                <c:pt idx="50">
                  <c:v>12.75</c:v>
                </c:pt>
                <c:pt idx="51">
                  <c:v>13</c:v>
                </c:pt>
                <c:pt idx="52">
                  <c:v>13.25</c:v>
                </c:pt>
                <c:pt idx="53">
                  <c:v>13.5</c:v>
                </c:pt>
                <c:pt idx="54">
                  <c:v>13.75</c:v>
                </c:pt>
                <c:pt idx="55">
                  <c:v>14</c:v>
                </c:pt>
                <c:pt idx="56">
                  <c:v>14.25</c:v>
                </c:pt>
                <c:pt idx="57">
                  <c:v>14.5</c:v>
                </c:pt>
                <c:pt idx="58">
                  <c:v>14.75</c:v>
                </c:pt>
                <c:pt idx="59">
                  <c:v>15</c:v>
                </c:pt>
                <c:pt idx="60">
                  <c:v>15.25</c:v>
                </c:pt>
                <c:pt idx="61">
                  <c:v>15.5</c:v>
                </c:pt>
                <c:pt idx="62">
                  <c:v>15.75</c:v>
                </c:pt>
                <c:pt idx="63">
                  <c:v>16</c:v>
                </c:pt>
                <c:pt idx="64">
                  <c:v>16.25</c:v>
                </c:pt>
                <c:pt idx="65">
                  <c:v>16.5</c:v>
                </c:pt>
                <c:pt idx="66">
                  <c:v>16.75</c:v>
                </c:pt>
                <c:pt idx="67">
                  <c:v>17</c:v>
                </c:pt>
                <c:pt idx="68">
                  <c:v>17.25</c:v>
                </c:pt>
                <c:pt idx="69">
                  <c:v>17.5</c:v>
                </c:pt>
                <c:pt idx="70">
                  <c:v>17.75</c:v>
                </c:pt>
                <c:pt idx="71">
                  <c:v>18</c:v>
                </c:pt>
                <c:pt idx="72">
                  <c:v>18.25</c:v>
                </c:pt>
                <c:pt idx="73">
                  <c:v>18.5</c:v>
                </c:pt>
                <c:pt idx="74">
                  <c:v>18.75</c:v>
                </c:pt>
                <c:pt idx="75">
                  <c:v>19</c:v>
                </c:pt>
                <c:pt idx="76">
                  <c:v>19.25</c:v>
                </c:pt>
                <c:pt idx="77">
                  <c:v>19.5</c:v>
                </c:pt>
                <c:pt idx="78">
                  <c:v>19.75</c:v>
                </c:pt>
                <c:pt idx="79">
                  <c:v>20</c:v>
                </c:pt>
                <c:pt idx="80">
                  <c:v>20.25</c:v>
                </c:pt>
                <c:pt idx="81">
                  <c:v>20.5</c:v>
                </c:pt>
                <c:pt idx="82">
                  <c:v>20.75</c:v>
                </c:pt>
                <c:pt idx="83">
                  <c:v>21</c:v>
                </c:pt>
                <c:pt idx="84">
                  <c:v>21.25</c:v>
                </c:pt>
                <c:pt idx="85">
                  <c:v>21.5</c:v>
                </c:pt>
                <c:pt idx="86">
                  <c:v>21.75</c:v>
                </c:pt>
                <c:pt idx="87">
                  <c:v>22</c:v>
                </c:pt>
                <c:pt idx="88">
                  <c:v>22.25</c:v>
                </c:pt>
                <c:pt idx="89">
                  <c:v>22.5</c:v>
                </c:pt>
                <c:pt idx="90">
                  <c:v>22.75</c:v>
                </c:pt>
                <c:pt idx="91">
                  <c:v>23</c:v>
                </c:pt>
                <c:pt idx="92">
                  <c:v>23.25</c:v>
                </c:pt>
                <c:pt idx="93">
                  <c:v>23.5</c:v>
                </c:pt>
                <c:pt idx="94">
                  <c:v>23.75</c:v>
                </c:pt>
                <c:pt idx="95">
                  <c:v>24</c:v>
                </c:pt>
                <c:pt idx="96">
                  <c:v>24.25</c:v>
                </c:pt>
                <c:pt idx="97">
                  <c:v>24.5</c:v>
                </c:pt>
                <c:pt idx="98">
                  <c:v>24.75</c:v>
                </c:pt>
                <c:pt idx="99">
                  <c:v>25</c:v>
                </c:pt>
                <c:pt idx="100">
                  <c:v>25.25</c:v>
                </c:pt>
                <c:pt idx="101">
                  <c:v>25.5</c:v>
                </c:pt>
                <c:pt idx="102">
                  <c:v>25.75</c:v>
                </c:pt>
                <c:pt idx="103">
                  <c:v>26</c:v>
                </c:pt>
                <c:pt idx="104">
                  <c:v>26.25</c:v>
                </c:pt>
                <c:pt idx="105">
                  <c:v>26.5</c:v>
                </c:pt>
                <c:pt idx="106">
                  <c:v>26.75</c:v>
                </c:pt>
                <c:pt idx="107">
                  <c:v>27</c:v>
                </c:pt>
                <c:pt idx="108">
                  <c:v>27.25</c:v>
                </c:pt>
                <c:pt idx="109">
                  <c:v>27.5</c:v>
                </c:pt>
                <c:pt idx="110">
                  <c:v>27.75</c:v>
                </c:pt>
                <c:pt idx="111">
                  <c:v>28</c:v>
                </c:pt>
                <c:pt idx="112">
                  <c:v>28.25</c:v>
                </c:pt>
                <c:pt idx="113">
                  <c:v>28.5</c:v>
                </c:pt>
                <c:pt idx="114">
                  <c:v>28.75</c:v>
                </c:pt>
                <c:pt idx="115">
                  <c:v>29</c:v>
                </c:pt>
                <c:pt idx="116">
                  <c:v>29.25</c:v>
                </c:pt>
                <c:pt idx="117">
                  <c:v>29.5</c:v>
                </c:pt>
                <c:pt idx="118">
                  <c:v>29.75</c:v>
                </c:pt>
                <c:pt idx="119">
                  <c:v>30</c:v>
                </c:pt>
                <c:pt idx="120">
                  <c:v>30.25</c:v>
                </c:pt>
                <c:pt idx="121">
                  <c:v>30.5</c:v>
                </c:pt>
                <c:pt idx="122">
                  <c:v>30.75</c:v>
                </c:pt>
                <c:pt idx="123">
                  <c:v>31</c:v>
                </c:pt>
                <c:pt idx="124">
                  <c:v>31.25</c:v>
                </c:pt>
                <c:pt idx="125">
                  <c:v>31.5</c:v>
                </c:pt>
                <c:pt idx="126">
                  <c:v>31.75</c:v>
                </c:pt>
                <c:pt idx="127">
                  <c:v>32</c:v>
                </c:pt>
                <c:pt idx="128">
                  <c:v>32.25</c:v>
                </c:pt>
                <c:pt idx="129">
                  <c:v>32.5</c:v>
                </c:pt>
                <c:pt idx="130">
                  <c:v>32.75</c:v>
                </c:pt>
                <c:pt idx="131">
                  <c:v>33</c:v>
                </c:pt>
                <c:pt idx="132">
                  <c:v>33.25</c:v>
                </c:pt>
                <c:pt idx="133">
                  <c:v>33.5</c:v>
                </c:pt>
                <c:pt idx="134">
                  <c:v>33.75</c:v>
                </c:pt>
                <c:pt idx="135">
                  <c:v>34</c:v>
                </c:pt>
                <c:pt idx="136">
                  <c:v>34.25</c:v>
                </c:pt>
                <c:pt idx="137">
                  <c:v>34.5</c:v>
                </c:pt>
                <c:pt idx="138">
                  <c:v>34.75</c:v>
                </c:pt>
                <c:pt idx="139">
                  <c:v>35</c:v>
                </c:pt>
                <c:pt idx="140">
                  <c:v>35.25</c:v>
                </c:pt>
                <c:pt idx="141">
                  <c:v>35.5</c:v>
                </c:pt>
                <c:pt idx="142">
                  <c:v>35.75</c:v>
                </c:pt>
                <c:pt idx="143">
                  <c:v>36</c:v>
                </c:pt>
                <c:pt idx="144">
                  <c:v>36.25</c:v>
                </c:pt>
                <c:pt idx="145">
                  <c:v>36.5</c:v>
                </c:pt>
                <c:pt idx="146">
                  <c:v>36.75</c:v>
                </c:pt>
                <c:pt idx="147">
                  <c:v>37</c:v>
                </c:pt>
                <c:pt idx="148">
                  <c:v>37.25</c:v>
                </c:pt>
                <c:pt idx="149">
                  <c:v>37.5</c:v>
                </c:pt>
                <c:pt idx="150">
                  <c:v>37.75</c:v>
                </c:pt>
                <c:pt idx="151">
                  <c:v>38</c:v>
                </c:pt>
                <c:pt idx="152">
                  <c:v>38.25</c:v>
                </c:pt>
                <c:pt idx="153">
                  <c:v>38.5</c:v>
                </c:pt>
                <c:pt idx="154">
                  <c:v>38.75</c:v>
                </c:pt>
                <c:pt idx="155">
                  <c:v>39</c:v>
                </c:pt>
                <c:pt idx="156">
                  <c:v>39.25</c:v>
                </c:pt>
                <c:pt idx="157">
                  <c:v>39.5</c:v>
                </c:pt>
                <c:pt idx="158">
                  <c:v>39.75</c:v>
                </c:pt>
                <c:pt idx="159">
                  <c:v>40</c:v>
                </c:pt>
                <c:pt idx="160">
                  <c:v>40.25</c:v>
                </c:pt>
                <c:pt idx="161">
                  <c:v>40.5</c:v>
                </c:pt>
                <c:pt idx="162">
                  <c:v>40.75</c:v>
                </c:pt>
                <c:pt idx="163">
                  <c:v>41</c:v>
                </c:pt>
                <c:pt idx="164">
                  <c:v>41.25</c:v>
                </c:pt>
                <c:pt idx="165">
                  <c:v>41.5</c:v>
                </c:pt>
                <c:pt idx="166">
                  <c:v>41.75</c:v>
                </c:pt>
                <c:pt idx="167">
                  <c:v>42</c:v>
                </c:pt>
                <c:pt idx="168">
                  <c:v>42.25</c:v>
                </c:pt>
                <c:pt idx="169">
                  <c:v>42.5</c:v>
                </c:pt>
                <c:pt idx="170">
                  <c:v>42.75</c:v>
                </c:pt>
                <c:pt idx="171">
                  <c:v>43</c:v>
                </c:pt>
                <c:pt idx="172">
                  <c:v>43.25</c:v>
                </c:pt>
                <c:pt idx="173">
                  <c:v>43.5</c:v>
                </c:pt>
                <c:pt idx="174">
                  <c:v>43.75</c:v>
                </c:pt>
                <c:pt idx="175">
                  <c:v>44</c:v>
                </c:pt>
                <c:pt idx="176">
                  <c:v>44.25</c:v>
                </c:pt>
                <c:pt idx="177">
                  <c:v>44.5</c:v>
                </c:pt>
                <c:pt idx="178">
                  <c:v>44.75</c:v>
                </c:pt>
                <c:pt idx="179">
                  <c:v>45</c:v>
                </c:pt>
                <c:pt idx="180">
                  <c:v>45.25</c:v>
                </c:pt>
                <c:pt idx="181">
                  <c:v>45.5</c:v>
                </c:pt>
                <c:pt idx="182">
                  <c:v>45.75</c:v>
                </c:pt>
                <c:pt idx="183">
                  <c:v>46</c:v>
                </c:pt>
                <c:pt idx="184">
                  <c:v>46.25</c:v>
                </c:pt>
                <c:pt idx="185">
                  <c:v>46.5</c:v>
                </c:pt>
                <c:pt idx="186">
                  <c:v>46.75</c:v>
                </c:pt>
                <c:pt idx="187">
                  <c:v>47</c:v>
                </c:pt>
                <c:pt idx="188">
                  <c:v>47.25</c:v>
                </c:pt>
                <c:pt idx="189">
                  <c:v>47.5</c:v>
                </c:pt>
                <c:pt idx="190">
                  <c:v>47.75</c:v>
                </c:pt>
                <c:pt idx="191">
                  <c:v>48</c:v>
                </c:pt>
              </c:numCache>
            </c:numRef>
          </c:xVal>
          <c:yVal>
            <c:numRef>
              <c:f>'PHL-PASA-3_Mixed Culture'!$DA$3:$DA$194</c:f>
              <c:numCache>
                <c:formatCode>General</c:formatCode>
                <c:ptCount val="192"/>
                <c:pt idx="0">
                  <c:v>122.167</c:v>
                </c:pt>
                <c:pt idx="1">
                  <c:v>122.97199999999999</c:v>
                </c:pt>
                <c:pt idx="2">
                  <c:v>122.7428</c:v>
                </c:pt>
                <c:pt idx="3">
                  <c:v>120.3322</c:v>
                </c:pt>
                <c:pt idx="4">
                  <c:v>120.6074</c:v>
                </c:pt>
                <c:pt idx="5">
                  <c:v>123.9693</c:v>
                </c:pt>
                <c:pt idx="6">
                  <c:v>123.1566</c:v>
                </c:pt>
                <c:pt idx="7">
                  <c:v>126.80370000000001</c:v>
                </c:pt>
                <c:pt idx="8">
                  <c:v>123.5081</c:v>
                </c:pt>
                <c:pt idx="9">
                  <c:v>121.0209</c:v>
                </c:pt>
                <c:pt idx="10">
                  <c:v>126.7012</c:v>
                </c:pt>
                <c:pt idx="11">
                  <c:v>124.5831</c:v>
                </c:pt>
                <c:pt idx="12">
                  <c:v>120.6981</c:v>
                </c:pt>
                <c:pt idx="13">
                  <c:v>121.7092</c:v>
                </c:pt>
                <c:pt idx="14">
                  <c:v>124.7328</c:v>
                </c:pt>
                <c:pt idx="15">
                  <c:v>121.1636</c:v>
                </c:pt>
                <c:pt idx="16">
                  <c:v>120.23399999999999</c:v>
                </c:pt>
                <c:pt idx="17">
                  <c:v>125.5308</c:v>
                </c:pt>
                <c:pt idx="18">
                  <c:v>125.07859999999999</c:v>
                </c:pt>
                <c:pt idx="19">
                  <c:v>128.0153</c:v>
                </c:pt>
                <c:pt idx="20">
                  <c:v>125.7971</c:v>
                </c:pt>
                <c:pt idx="21">
                  <c:v>127.44499999999999</c:v>
                </c:pt>
                <c:pt idx="22">
                  <c:v>129.15039999999999</c:v>
                </c:pt>
                <c:pt idx="23">
                  <c:v>128.6806</c:v>
                </c:pt>
                <c:pt idx="24">
                  <c:v>130.92269999999999</c:v>
                </c:pt>
                <c:pt idx="25">
                  <c:v>129.60890000000001</c:v>
                </c:pt>
                <c:pt idx="26">
                  <c:v>128.41980000000001</c:v>
                </c:pt>
                <c:pt idx="27">
                  <c:v>126.71429999999999</c:v>
                </c:pt>
                <c:pt idx="28">
                  <c:v>126.06659999999999</c:v>
                </c:pt>
                <c:pt idx="29">
                  <c:v>126.25109999999999</c:v>
                </c:pt>
                <c:pt idx="30">
                  <c:v>126.8396</c:v>
                </c:pt>
                <c:pt idx="31">
                  <c:v>125.2814</c:v>
                </c:pt>
                <c:pt idx="32">
                  <c:v>127.1677</c:v>
                </c:pt>
                <c:pt idx="33">
                  <c:v>126.2942</c:v>
                </c:pt>
                <c:pt idx="34">
                  <c:v>129.0538</c:v>
                </c:pt>
                <c:pt idx="35">
                  <c:v>128.66589999999999</c:v>
                </c:pt>
                <c:pt idx="36">
                  <c:v>129.66650000000001</c:v>
                </c:pt>
                <c:pt idx="37">
                  <c:v>133.80420000000001</c:v>
                </c:pt>
                <c:pt idx="38">
                  <c:v>134.8819</c:v>
                </c:pt>
                <c:pt idx="39">
                  <c:v>138.5882</c:v>
                </c:pt>
                <c:pt idx="40">
                  <c:v>139.75540000000001</c:v>
                </c:pt>
                <c:pt idx="41">
                  <c:v>139.8672</c:v>
                </c:pt>
                <c:pt idx="42">
                  <c:v>139.38669999999999</c:v>
                </c:pt>
                <c:pt idx="43">
                  <c:v>136.72569999999999</c:v>
                </c:pt>
                <c:pt idx="44">
                  <c:v>143.00569999999999</c:v>
                </c:pt>
                <c:pt idx="45">
                  <c:v>149.5479</c:v>
                </c:pt>
                <c:pt idx="46">
                  <c:v>152.02690000000001</c:v>
                </c:pt>
                <c:pt idx="47">
                  <c:v>157.62870000000001</c:v>
                </c:pt>
                <c:pt idx="48">
                  <c:v>159.18520000000001</c:v>
                </c:pt>
                <c:pt idx="49">
                  <c:v>157.4288</c:v>
                </c:pt>
                <c:pt idx="50">
                  <c:v>155.8912</c:v>
                </c:pt>
                <c:pt idx="51">
                  <c:v>158.0376</c:v>
                </c:pt>
                <c:pt idx="52">
                  <c:v>158.05889999999999</c:v>
                </c:pt>
                <c:pt idx="53">
                  <c:v>160.5719</c:v>
                </c:pt>
                <c:pt idx="54">
                  <c:v>160.34729999999999</c:v>
                </c:pt>
                <c:pt idx="55">
                  <c:v>162.06720000000001</c:v>
                </c:pt>
                <c:pt idx="56">
                  <c:v>161.13999999999999</c:v>
                </c:pt>
                <c:pt idx="57">
                  <c:v>157.32599999999999</c:v>
                </c:pt>
                <c:pt idx="58">
                  <c:v>162.69649999999999</c:v>
                </c:pt>
                <c:pt idx="59">
                  <c:v>162.1645</c:v>
                </c:pt>
                <c:pt idx="60">
                  <c:v>160.35069999999999</c:v>
                </c:pt>
                <c:pt idx="61">
                  <c:v>161.19759999999999</c:v>
                </c:pt>
                <c:pt idx="62">
                  <c:v>162.18350000000001</c:v>
                </c:pt>
                <c:pt idx="63">
                  <c:v>162.5386</c:v>
                </c:pt>
                <c:pt idx="64">
                  <c:v>160.03120000000001</c:v>
                </c:pt>
                <c:pt idx="65">
                  <c:v>160.7835</c:v>
                </c:pt>
                <c:pt idx="66">
                  <c:v>161.7809</c:v>
                </c:pt>
                <c:pt idx="67">
                  <c:v>163.70189999999999</c:v>
                </c:pt>
                <c:pt idx="68">
                  <c:v>164.47049999999999</c:v>
                </c:pt>
                <c:pt idx="69">
                  <c:v>166.0532</c:v>
                </c:pt>
                <c:pt idx="70">
                  <c:v>161.9067</c:v>
                </c:pt>
                <c:pt idx="71">
                  <c:v>162.1037</c:v>
                </c:pt>
                <c:pt idx="72">
                  <c:v>161.0556</c:v>
                </c:pt>
                <c:pt idx="73">
                  <c:v>162.36150000000001</c:v>
                </c:pt>
                <c:pt idx="74">
                  <c:v>161.7689</c:v>
                </c:pt>
                <c:pt idx="75">
                  <c:v>160.96950000000001</c:v>
                </c:pt>
                <c:pt idx="76">
                  <c:v>162.37569999999999</c:v>
                </c:pt>
                <c:pt idx="77">
                  <c:v>160.25579999999999</c:v>
                </c:pt>
                <c:pt idx="78">
                  <c:v>162.03729999999999</c:v>
                </c:pt>
                <c:pt idx="79">
                  <c:v>163.01840000000001</c:v>
                </c:pt>
                <c:pt idx="80">
                  <c:v>160.89250000000001</c:v>
                </c:pt>
                <c:pt idx="81">
                  <c:v>161.93860000000001</c:v>
                </c:pt>
                <c:pt idx="82">
                  <c:v>160.89879999999999</c:v>
                </c:pt>
                <c:pt idx="83">
                  <c:v>160.75030000000001</c:v>
                </c:pt>
                <c:pt idx="84">
                  <c:v>162.89449999999999</c:v>
                </c:pt>
                <c:pt idx="85">
                  <c:v>163.72149999999999</c:v>
                </c:pt>
                <c:pt idx="86">
                  <c:v>164.39590000000001</c:v>
                </c:pt>
                <c:pt idx="87">
                  <c:v>161.5711</c:v>
                </c:pt>
                <c:pt idx="88">
                  <c:v>166.45359999999999</c:v>
                </c:pt>
                <c:pt idx="89">
                  <c:v>163.9203</c:v>
                </c:pt>
                <c:pt idx="90">
                  <c:v>168.02869999999999</c:v>
                </c:pt>
                <c:pt idx="91">
                  <c:v>170.10509999999999</c:v>
                </c:pt>
                <c:pt idx="92">
                  <c:v>169.6618</c:v>
                </c:pt>
                <c:pt idx="93">
                  <c:v>165.4871</c:v>
                </c:pt>
                <c:pt idx="94">
                  <c:v>170.43209999999999</c:v>
                </c:pt>
                <c:pt idx="95">
                  <c:v>168.06059999999999</c:v>
                </c:pt>
                <c:pt idx="96">
                  <c:v>166.57300000000001</c:v>
                </c:pt>
                <c:pt idx="97">
                  <c:v>166.6437</c:v>
                </c:pt>
                <c:pt idx="98">
                  <c:v>169.65610000000001</c:v>
                </c:pt>
                <c:pt idx="99">
                  <c:v>169.98490000000001</c:v>
                </c:pt>
                <c:pt idx="100">
                  <c:v>171.2774</c:v>
                </c:pt>
                <c:pt idx="101">
                  <c:v>172.69040000000001</c:v>
                </c:pt>
                <c:pt idx="102">
                  <c:v>171.3158</c:v>
                </c:pt>
                <c:pt idx="103">
                  <c:v>171.16130000000001</c:v>
                </c:pt>
                <c:pt idx="104">
                  <c:v>172.02180000000001</c:v>
                </c:pt>
                <c:pt idx="105">
                  <c:v>169.88220000000001</c:v>
                </c:pt>
                <c:pt idx="106">
                  <c:v>172.11250000000001</c:v>
                </c:pt>
                <c:pt idx="107">
                  <c:v>173.9786</c:v>
                </c:pt>
                <c:pt idx="108">
                  <c:v>173.60820000000001</c:v>
                </c:pt>
                <c:pt idx="109">
                  <c:v>172.0728</c:v>
                </c:pt>
                <c:pt idx="110">
                  <c:v>171.73500000000001</c:v>
                </c:pt>
                <c:pt idx="111">
                  <c:v>171.61189999999999</c:v>
                </c:pt>
                <c:pt idx="112">
                  <c:v>172.98310000000001</c:v>
                </c:pt>
                <c:pt idx="113">
                  <c:v>171.8948</c:v>
                </c:pt>
                <c:pt idx="114">
                  <c:v>172.80590000000001</c:v>
                </c:pt>
                <c:pt idx="115">
                  <c:v>169.6772</c:v>
                </c:pt>
                <c:pt idx="116">
                  <c:v>174.14269999999999</c:v>
                </c:pt>
                <c:pt idx="117">
                  <c:v>173.62690000000001</c:v>
                </c:pt>
                <c:pt idx="118">
                  <c:v>174.12270000000001</c:v>
                </c:pt>
                <c:pt idx="119">
                  <c:v>174.0309</c:v>
                </c:pt>
                <c:pt idx="120">
                  <c:v>172.6103</c:v>
                </c:pt>
                <c:pt idx="121">
                  <c:v>175.28190000000001</c:v>
                </c:pt>
                <c:pt idx="122">
                  <c:v>173.87190000000001</c:v>
                </c:pt>
                <c:pt idx="123">
                  <c:v>170.12219999999999</c:v>
                </c:pt>
                <c:pt idx="124">
                  <c:v>176.0222</c:v>
                </c:pt>
                <c:pt idx="125">
                  <c:v>173.85130000000001</c:v>
                </c:pt>
                <c:pt idx="126">
                  <c:v>174.27189999999999</c:v>
                </c:pt>
                <c:pt idx="127">
                  <c:v>174.8426</c:v>
                </c:pt>
                <c:pt idx="128">
                  <c:v>172.3219</c:v>
                </c:pt>
                <c:pt idx="129">
                  <c:v>170.1345</c:v>
                </c:pt>
                <c:pt idx="130">
                  <c:v>176.3133</c:v>
                </c:pt>
                <c:pt idx="131">
                  <c:v>171.4692</c:v>
                </c:pt>
                <c:pt idx="132">
                  <c:v>172.40440000000001</c:v>
                </c:pt>
                <c:pt idx="133">
                  <c:v>178.15629999999999</c:v>
                </c:pt>
                <c:pt idx="134">
                  <c:v>175.8526</c:v>
                </c:pt>
                <c:pt idx="135">
                  <c:v>172.99469999999999</c:v>
                </c:pt>
                <c:pt idx="136">
                  <c:v>171.8092</c:v>
                </c:pt>
                <c:pt idx="137">
                  <c:v>175.8665</c:v>
                </c:pt>
                <c:pt idx="138">
                  <c:v>173.2217</c:v>
                </c:pt>
                <c:pt idx="139">
                  <c:v>175.06989999999999</c:v>
                </c:pt>
                <c:pt idx="140">
                  <c:v>174.6557</c:v>
                </c:pt>
                <c:pt idx="141">
                  <c:v>170.34450000000001</c:v>
                </c:pt>
                <c:pt idx="142">
                  <c:v>173.56460000000001</c:v>
                </c:pt>
                <c:pt idx="143">
                  <c:v>173.75810000000001</c:v>
                </c:pt>
                <c:pt idx="144">
                  <c:v>171.43860000000001</c:v>
                </c:pt>
                <c:pt idx="145">
                  <c:v>173.8073</c:v>
                </c:pt>
                <c:pt idx="146">
                  <c:v>176.11359999999999</c:v>
                </c:pt>
                <c:pt idx="147">
                  <c:v>177.54329999999999</c:v>
                </c:pt>
                <c:pt idx="148">
                  <c:v>174.83519999999999</c:v>
                </c:pt>
                <c:pt idx="149">
                  <c:v>171.9487</c:v>
                </c:pt>
                <c:pt idx="150">
                  <c:v>169.60169999999999</c:v>
                </c:pt>
                <c:pt idx="151">
                  <c:v>170.63489999999999</c:v>
                </c:pt>
                <c:pt idx="152">
                  <c:v>170.33279999999999</c:v>
                </c:pt>
                <c:pt idx="153">
                  <c:v>173.67840000000001</c:v>
                </c:pt>
                <c:pt idx="154">
                  <c:v>173.55109999999999</c:v>
                </c:pt>
                <c:pt idx="155">
                  <c:v>176.14930000000001</c:v>
                </c:pt>
                <c:pt idx="156">
                  <c:v>176.65010000000001</c:v>
                </c:pt>
                <c:pt idx="157">
                  <c:v>173.9853</c:v>
                </c:pt>
                <c:pt idx="158">
                  <c:v>173.5874</c:v>
                </c:pt>
                <c:pt idx="159">
                  <c:v>174.23480000000001</c:v>
                </c:pt>
                <c:pt idx="160">
                  <c:v>176.34200000000001</c:v>
                </c:pt>
                <c:pt idx="161">
                  <c:v>171.47389999999999</c:v>
                </c:pt>
                <c:pt idx="162">
                  <c:v>176.6677</c:v>
                </c:pt>
                <c:pt idx="163">
                  <c:v>176.14760000000001</c:v>
                </c:pt>
                <c:pt idx="164">
                  <c:v>176.8946</c:v>
                </c:pt>
                <c:pt idx="165">
                  <c:v>174.08709999999999</c:v>
                </c:pt>
                <c:pt idx="166">
                  <c:v>173.93549999999999</c:v>
                </c:pt>
                <c:pt idx="167">
                  <c:v>175.96449999999999</c:v>
                </c:pt>
                <c:pt idx="168">
                  <c:v>175.50720000000001</c:v>
                </c:pt>
                <c:pt idx="169">
                  <c:v>176.1781</c:v>
                </c:pt>
                <c:pt idx="170">
                  <c:v>175.02119999999999</c:v>
                </c:pt>
                <c:pt idx="171">
                  <c:v>175.99250000000001</c:v>
                </c:pt>
                <c:pt idx="172">
                  <c:v>171.6551</c:v>
                </c:pt>
                <c:pt idx="173">
                  <c:v>176.19980000000001</c:v>
                </c:pt>
                <c:pt idx="174">
                  <c:v>175.29470000000001</c:v>
                </c:pt>
                <c:pt idx="175">
                  <c:v>176.70179999999999</c:v>
                </c:pt>
                <c:pt idx="176">
                  <c:v>174.7963</c:v>
                </c:pt>
                <c:pt idx="177">
                  <c:v>173.24600000000001</c:v>
                </c:pt>
                <c:pt idx="178">
                  <c:v>171.08170000000001</c:v>
                </c:pt>
                <c:pt idx="179">
                  <c:v>177.34280000000001</c:v>
                </c:pt>
                <c:pt idx="180">
                  <c:v>174.72399999999999</c:v>
                </c:pt>
                <c:pt idx="181">
                  <c:v>173.4982</c:v>
                </c:pt>
                <c:pt idx="182">
                  <c:v>172.92939999999999</c:v>
                </c:pt>
                <c:pt idx="183">
                  <c:v>173.9683</c:v>
                </c:pt>
                <c:pt idx="184">
                  <c:v>177.51089999999999</c:v>
                </c:pt>
                <c:pt idx="185">
                  <c:v>176.631</c:v>
                </c:pt>
                <c:pt idx="186">
                  <c:v>173.18549999999999</c:v>
                </c:pt>
                <c:pt idx="187">
                  <c:v>173.5018</c:v>
                </c:pt>
                <c:pt idx="188">
                  <c:v>176.37979999999999</c:v>
                </c:pt>
                <c:pt idx="189">
                  <c:v>173.2287</c:v>
                </c:pt>
                <c:pt idx="190">
                  <c:v>174.12270000000001</c:v>
                </c:pt>
                <c:pt idx="191">
                  <c:v>176.01750000000001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0B5C-406C-BCE6-21B1555EC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1807135"/>
        <c:axId val="1505763455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'PHL-PASA-3_Mixed Culture'!$CD$1</c15:sqref>
                        </c15:formulaRef>
                      </c:ext>
                    </c:extLst>
                    <c:strCache>
                      <c:ptCount val="1"/>
                      <c:pt idx="0">
                        <c:v>G01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'PHL-PASA-3_Mixed Culture'!$CD$3:$CD$194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111.0249</c:v>
                      </c:pt>
                      <c:pt idx="1">
                        <c:v>114.905</c:v>
                      </c:pt>
                      <c:pt idx="2">
                        <c:v>114.4687</c:v>
                      </c:pt>
                      <c:pt idx="3">
                        <c:v>111.93259999999999</c:v>
                      </c:pt>
                      <c:pt idx="4">
                        <c:v>113.9616</c:v>
                      </c:pt>
                      <c:pt idx="5">
                        <c:v>114.7022</c:v>
                      </c:pt>
                      <c:pt idx="6">
                        <c:v>115.4213</c:v>
                      </c:pt>
                      <c:pt idx="7">
                        <c:v>117.20480000000001</c:v>
                      </c:pt>
                      <c:pt idx="8">
                        <c:v>114.5658</c:v>
                      </c:pt>
                      <c:pt idx="9">
                        <c:v>115.5369</c:v>
                      </c:pt>
                      <c:pt idx="10">
                        <c:v>116.03619999999999</c:v>
                      </c:pt>
                      <c:pt idx="11">
                        <c:v>118.44889999999999</c:v>
                      </c:pt>
                      <c:pt idx="12">
                        <c:v>114.44759999999999</c:v>
                      </c:pt>
                      <c:pt idx="13">
                        <c:v>115.8327</c:v>
                      </c:pt>
                      <c:pt idx="14">
                        <c:v>119.4487</c:v>
                      </c:pt>
                      <c:pt idx="15">
                        <c:v>115.08969999999999</c:v>
                      </c:pt>
                      <c:pt idx="16">
                        <c:v>114.02290000000001</c:v>
                      </c:pt>
                      <c:pt idx="17">
                        <c:v>120.9414</c:v>
                      </c:pt>
                      <c:pt idx="18">
                        <c:v>125.96810000000001</c:v>
                      </c:pt>
                      <c:pt idx="19">
                        <c:v>119.039</c:v>
                      </c:pt>
                      <c:pt idx="20">
                        <c:v>123.11020000000001</c:v>
                      </c:pt>
                      <c:pt idx="21">
                        <c:v>124.96850000000001</c:v>
                      </c:pt>
                      <c:pt idx="22">
                        <c:v>123.0642</c:v>
                      </c:pt>
                      <c:pt idx="23">
                        <c:v>121.90649999999999</c:v>
                      </c:pt>
                      <c:pt idx="24">
                        <c:v>122.4436</c:v>
                      </c:pt>
                      <c:pt idx="25">
                        <c:v>122.94889999999999</c:v>
                      </c:pt>
                      <c:pt idx="26">
                        <c:v>121.3526</c:v>
                      </c:pt>
                      <c:pt idx="27">
                        <c:v>119.2984</c:v>
                      </c:pt>
                      <c:pt idx="28">
                        <c:v>123.2863</c:v>
                      </c:pt>
                      <c:pt idx="29">
                        <c:v>122.5117</c:v>
                      </c:pt>
                      <c:pt idx="30">
                        <c:v>122.98350000000001</c:v>
                      </c:pt>
                      <c:pt idx="31">
                        <c:v>122.9614</c:v>
                      </c:pt>
                      <c:pt idx="32">
                        <c:v>117.95440000000001</c:v>
                      </c:pt>
                      <c:pt idx="33">
                        <c:v>123.9071</c:v>
                      </c:pt>
                      <c:pt idx="34">
                        <c:v>123.0902</c:v>
                      </c:pt>
                      <c:pt idx="35">
                        <c:v>121.97880000000001</c:v>
                      </c:pt>
                      <c:pt idx="36">
                        <c:v>121.85769999999999</c:v>
                      </c:pt>
                      <c:pt idx="37">
                        <c:v>122.7115</c:v>
                      </c:pt>
                      <c:pt idx="38">
                        <c:v>117.8343</c:v>
                      </c:pt>
                      <c:pt idx="39">
                        <c:v>121.6379</c:v>
                      </c:pt>
                      <c:pt idx="40">
                        <c:v>118.4695</c:v>
                      </c:pt>
                      <c:pt idx="41">
                        <c:v>120.2033</c:v>
                      </c:pt>
                      <c:pt idx="42">
                        <c:v>121.1885</c:v>
                      </c:pt>
                      <c:pt idx="43">
                        <c:v>124.2004</c:v>
                      </c:pt>
                      <c:pt idx="44">
                        <c:v>118.7443</c:v>
                      </c:pt>
                      <c:pt idx="45">
                        <c:v>123.68729999999999</c:v>
                      </c:pt>
                      <c:pt idx="46">
                        <c:v>124.956</c:v>
                      </c:pt>
                      <c:pt idx="47">
                        <c:v>125.7349</c:v>
                      </c:pt>
                      <c:pt idx="48">
                        <c:v>122.5227</c:v>
                      </c:pt>
                      <c:pt idx="49">
                        <c:v>123.1591</c:v>
                      </c:pt>
                      <c:pt idx="50">
                        <c:v>122.539</c:v>
                      </c:pt>
                      <c:pt idx="51">
                        <c:v>117.4853</c:v>
                      </c:pt>
                      <c:pt idx="52">
                        <c:v>123.2431</c:v>
                      </c:pt>
                      <c:pt idx="53">
                        <c:v>121.6584</c:v>
                      </c:pt>
                      <c:pt idx="54">
                        <c:v>126.6789</c:v>
                      </c:pt>
                      <c:pt idx="55">
                        <c:v>126.1613</c:v>
                      </c:pt>
                      <c:pt idx="56">
                        <c:v>126.6097</c:v>
                      </c:pt>
                      <c:pt idx="57">
                        <c:v>124.9726</c:v>
                      </c:pt>
                      <c:pt idx="58">
                        <c:v>122.9439</c:v>
                      </c:pt>
                      <c:pt idx="59">
                        <c:v>128.4101</c:v>
                      </c:pt>
                      <c:pt idx="60">
                        <c:v>124.7619</c:v>
                      </c:pt>
                      <c:pt idx="61">
                        <c:v>123.526</c:v>
                      </c:pt>
                      <c:pt idx="62">
                        <c:v>125.4697</c:v>
                      </c:pt>
                      <c:pt idx="63">
                        <c:v>130.05549999999999</c:v>
                      </c:pt>
                      <c:pt idx="64">
                        <c:v>125.0457</c:v>
                      </c:pt>
                      <c:pt idx="65">
                        <c:v>132.73609999999999</c:v>
                      </c:pt>
                      <c:pt idx="66">
                        <c:v>134.49709999999999</c:v>
                      </c:pt>
                      <c:pt idx="67">
                        <c:v>126.9366</c:v>
                      </c:pt>
                      <c:pt idx="68">
                        <c:v>126.1382</c:v>
                      </c:pt>
                      <c:pt idx="69">
                        <c:v>125.13849999999999</c:v>
                      </c:pt>
                      <c:pt idx="70">
                        <c:v>126.142</c:v>
                      </c:pt>
                      <c:pt idx="71">
                        <c:v>125.5484</c:v>
                      </c:pt>
                      <c:pt idx="72">
                        <c:v>122.7437</c:v>
                      </c:pt>
                      <c:pt idx="73">
                        <c:v>127.5468</c:v>
                      </c:pt>
                      <c:pt idx="74">
                        <c:v>123.6019</c:v>
                      </c:pt>
                      <c:pt idx="75">
                        <c:v>124.9337</c:v>
                      </c:pt>
                      <c:pt idx="76">
                        <c:v>129.43719999999999</c:v>
                      </c:pt>
                      <c:pt idx="77">
                        <c:v>126.24809999999999</c:v>
                      </c:pt>
                      <c:pt idx="78">
                        <c:v>123.929</c:v>
                      </c:pt>
                      <c:pt idx="79">
                        <c:v>124.7371</c:v>
                      </c:pt>
                      <c:pt idx="80">
                        <c:v>126.8597</c:v>
                      </c:pt>
                      <c:pt idx="81">
                        <c:v>126.4153</c:v>
                      </c:pt>
                      <c:pt idx="82">
                        <c:v>124.2444</c:v>
                      </c:pt>
                      <c:pt idx="83">
                        <c:v>124.4684</c:v>
                      </c:pt>
                      <c:pt idx="84">
                        <c:v>124.37949999999999</c:v>
                      </c:pt>
                      <c:pt idx="85">
                        <c:v>127.3304</c:v>
                      </c:pt>
                      <c:pt idx="86">
                        <c:v>126.0596</c:v>
                      </c:pt>
                      <c:pt idx="87">
                        <c:v>124.84739999999999</c:v>
                      </c:pt>
                      <c:pt idx="88">
                        <c:v>126.7882</c:v>
                      </c:pt>
                      <c:pt idx="89">
                        <c:v>123.8524</c:v>
                      </c:pt>
                      <c:pt idx="90">
                        <c:v>122.3412</c:v>
                      </c:pt>
                      <c:pt idx="91">
                        <c:v>125.95310000000001</c:v>
                      </c:pt>
                      <c:pt idx="92">
                        <c:v>128.1379</c:v>
                      </c:pt>
                      <c:pt idx="93">
                        <c:v>123.5303</c:v>
                      </c:pt>
                      <c:pt idx="94">
                        <c:v>128.88900000000001</c:v>
                      </c:pt>
                      <c:pt idx="95">
                        <c:v>126.7967</c:v>
                      </c:pt>
                      <c:pt idx="96">
                        <c:v>127.0519</c:v>
                      </c:pt>
                      <c:pt idx="97">
                        <c:v>126.12569999999999</c:v>
                      </c:pt>
                      <c:pt idx="98">
                        <c:v>126.6456</c:v>
                      </c:pt>
                      <c:pt idx="99">
                        <c:v>128.37289999999999</c:v>
                      </c:pt>
                      <c:pt idx="100">
                        <c:v>125.4417</c:v>
                      </c:pt>
                      <c:pt idx="101">
                        <c:v>129.846</c:v>
                      </c:pt>
                      <c:pt idx="102">
                        <c:v>130.55959999999999</c:v>
                      </c:pt>
                      <c:pt idx="103">
                        <c:v>135.42400000000001</c:v>
                      </c:pt>
                      <c:pt idx="104">
                        <c:v>136.649</c:v>
                      </c:pt>
                      <c:pt idx="105">
                        <c:v>134.9495</c:v>
                      </c:pt>
                      <c:pt idx="106">
                        <c:v>139.52690000000001</c:v>
                      </c:pt>
                      <c:pt idx="107">
                        <c:v>136.70679999999999</c:v>
                      </c:pt>
                      <c:pt idx="108">
                        <c:v>137.86429999999999</c:v>
                      </c:pt>
                      <c:pt idx="109">
                        <c:v>136.3004</c:v>
                      </c:pt>
                      <c:pt idx="110">
                        <c:v>139.5702</c:v>
                      </c:pt>
                      <c:pt idx="111">
                        <c:v>138.21440000000001</c:v>
                      </c:pt>
                      <c:pt idx="112">
                        <c:v>140.1841</c:v>
                      </c:pt>
                      <c:pt idx="113">
                        <c:v>140.59010000000001</c:v>
                      </c:pt>
                      <c:pt idx="114">
                        <c:v>140.96639999999999</c:v>
                      </c:pt>
                      <c:pt idx="115">
                        <c:v>145.65020000000001</c:v>
                      </c:pt>
                      <c:pt idx="116">
                        <c:v>146.8691</c:v>
                      </c:pt>
                      <c:pt idx="117">
                        <c:v>142.8486</c:v>
                      </c:pt>
                      <c:pt idx="118">
                        <c:v>144.99619999999999</c:v>
                      </c:pt>
                      <c:pt idx="119">
                        <c:v>146.61259999999999</c:v>
                      </c:pt>
                      <c:pt idx="120">
                        <c:v>148.80449999999999</c:v>
                      </c:pt>
                      <c:pt idx="121">
                        <c:v>147.9502</c:v>
                      </c:pt>
                      <c:pt idx="122">
                        <c:v>151.06950000000001</c:v>
                      </c:pt>
                      <c:pt idx="123">
                        <c:v>149.64609999999999</c:v>
                      </c:pt>
                      <c:pt idx="124">
                        <c:v>147.67080000000001</c:v>
                      </c:pt>
                      <c:pt idx="125">
                        <c:v>150.36600000000001</c:v>
                      </c:pt>
                      <c:pt idx="126">
                        <c:v>147.2773</c:v>
                      </c:pt>
                      <c:pt idx="127">
                        <c:v>146.46780000000001</c:v>
                      </c:pt>
                      <c:pt idx="128">
                        <c:v>152.46559999999999</c:v>
                      </c:pt>
                      <c:pt idx="129">
                        <c:v>150.67959999999999</c:v>
                      </c:pt>
                      <c:pt idx="130">
                        <c:v>154.6036</c:v>
                      </c:pt>
                      <c:pt idx="131">
                        <c:v>152.01150000000001</c:v>
                      </c:pt>
                      <c:pt idx="132">
                        <c:v>154.67850000000001</c:v>
                      </c:pt>
                      <c:pt idx="133">
                        <c:v>153.5316</c:v>
                      </c:pt>
                      <c:pt idx="134">
                        <c:v>156.53559999999999</c:v>
                      </c:pt>
                      <c:pt idx="135">
                        <c:v>154.68960000000001</c:v>
                      </c:pt>
                      <c:pt idx="136">
                        <c:v>153.71889999999999</c:v>
                      </c:pt>
                      <c:pt idx="137">
                        <c:v>151.3656</c:v>
                      </c:pt>
                      <c:pt idx="138">
                        <c:v>154.4572</c:v>
                      </c:pt>
                      <c:pt idx="139">
                        <c:v>151.7491</c:v>
                      </c:pt>
                      <c:pt idx="140">
                        <c:v>154.38480000000001</c:v>
                      </c:pt>
                      <c:pt idx="141">
                        <c:v>156.90369999999999</c:v>
                      </c:pt>
                      <c:pt idx="142">
                        <c:v>153.90880000000001</c:v>
                      </c:pt>
                      <c:pt idx="143">
                        <c:v>159.17070000000001</c:v>
                      </c:pt>
                      <c:pt idx="144">
                        <c:v>155.28380000000001</c:v>
                      </c:pt>
                      <c:pt idx="145">
                        <c:v>155.3391</c:v>
                      </c:pt>
                      <c:pt idx="146">
                        <c:v>154.3006</c:v>
                      </c:pt>
                      <c:pt idx="147">
                        <c:v>156.4914</c:v>
                      </c:pt>
                      <c:pt idx="148">
                        <c:v>160.904</c:v>
                      </c:pt>
                      <c:pt idx="149">
                        <c:v>154.11009999999999</c:v>
                      </c:pt>
                      <c:pt idx="150">
                        <c:v>153.71619999999999</c:v>
                      </c:pt>
                      <c:pt idx="151">
                        <c:v>155.73349999999999</c:v>
                      </c:pt>
                      <c:pt idx="152">
                        <c:v>154.65520000000001</c:v>
                      </c:pt>
                      <c:pt idx="153">
                        <c:v>155.81909999999999</c:v>
                      </c:pt>
                      <c:pt idx="154">
                        <c:v>155.59880000000001</c:v>
                      </c:pt>
                      <c:pt idx="155">
                        <c:v>156.95259999999999</c:v>
                      </c:pt>
                      <c:pt idx="156">
                        <c:v>156.89150000000001</c:v>
                      </c:pt>
                      <c:pt idx="157">
                        <c:v>159.00960000000001</c:v>
                      </c:pt>
                      <c:pt idx="158">
                        <c:v>156.48220000000001</c:v>
                      </c:pt>
                      <c:pt idx="159">
                        <c:v>156.35400000000001</c:v>
                      </c:pt>
                      <c:pt idx="160">
                        <c:v>156.93299999999999</c:v>
                      </c:pt>
                      <c:pt idx="161">
                        <c:v>156.50450000000001</c:v>
                      </c:pt>
                      <c:pt idx="162">
                        <c:v>160.17420000000001</c:v>
                      </c:pt>
                      <c:pt idx="163">
                        <c:v>156.25659999999999</c:v>
                      </c:pt>
                      <c:pt idx="164">
                        <c:v>155.86850000000001</c:v>
                      </c:pt>
                      <c:pt idx="165">
                        <c:v>157.86699999999999</c:v>
                      </c:pt>
                      <c:pt idx="166">
                        <c:v>155.53579999999999</c:v>
                      </c:pt>
                      <c:pt idx="167">
                        <c:v>157.9058</c:v>
                      </c:pt>
                      <c:pt idx="168">
                        <c:v>156.5368</c:v>
                      </c:pt>
                      <c:pt idx="169">
                        <c:v>158.2028</c:v>
                      </c:pt>
                      <c:pt idx="170">
                        <c:v>158.19110000000001</c:v>
                      </c:pt>
                      <c:pt idx="171">
                        <c:v>158.27930000000001</c:v>
                      </c:pt>
                      <c:pt idx="172">
                        <c:v>156.8964</c:v>
                      </c:pt>
                      <c:pt idx="173">
                        <c:v>158.3715</c:v>
                      </c:pt>
                      <c:pt idx="174">
                        <c:v>157.38249999999999</c:v>
                      </c:pt>
                      <c:pt idx="175">
                        <c:v>157.82310000000001</c:v>
                      </c:pt>
                      <c:pt idx="176">
                        <c:v>158.6703</c:v>
                      </c:pt>
                      <c:pt idx="177">
                        <c:v>156.32859999999999</c:v>
                      </c:pt>
                      <c:pt idx="178">
                        <c:v>154.6052</c:v>
                      </c:pt>
                      <c:pt idx="179">
                        <c:v>154.0804</c:v>
                      </c:pt>
                      <c:pt idx="180">
                        <c:v>157.5008</c:v>
                      </c:pt>
                      <c:pt idx="181">
                        <c:v>157.364</c:v>
                      </c:pt>
                      <c:pt idx="182">
                        <c:v>157.25960000000001</c:v>
                      </c:pt>
                      <c:pt idx="183">
                        <c:v>156.5789</c:v>
                      </c:pt>
                      <c:pt idx="184">
                        <c:v>159.07249999999999</c:v>
                      </c:pt>
                      <c:pt idx="185">
                        <c:v>158.68340000000001</c:v>
                      </c:pt>
                      <c:pt idx="186">
                        <c:v>159.74700000000001</c:v>
                      </c:pt>
                      <c:pt idx="187">
                        <c:v>158.59</c:v>
                      </c:pt>
                      <c:pt idx="188">
                        <c:v>155.7525</c:v>
                      </c:pt>
                      <c:pt idx="189">
                        <c:v>157.94450000000001</c:v>
                      </c:pt>
                      <c:pt idx="190">
                        <c:v>159.99420000000001</c:v>
                      </c:pt>
                      <c:pt idx="191">
                        <c:v>157.15729999999999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10-0B5C-406C-BCE6-21B1555EC057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Culture'!$CH$1</c15:sqref>
                        </c15:formulaRef>
                      </c:ext>
                    </c:extLst>
                    <c:strCache>
                      <c:ptCount val="1"/>
                      <c:pt idx="0">
                        <c:v>G05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Culture'!$CH$3:$CH$194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112.06529999999999</c:v>
                      </c:pt>
                      <c:pt idx="1">
                        <c:v>112.4028</c:v>
                      </c:pt>
                      <c:pt idx="2">
                        <c:v>112.788</c:v>
                      </c:pt>
                      <c:pt idx="3">
                        <c:v>108.5479</c:v>
                      </c:pt>
                      <c:pt idx="4">
                        <c:v>108.0802</c:v>
                      </c:pt>
                      <c:pt idx="5">
                        <c:v>113.5425</c:v>
                      </c:pt>
                      <c:pt idx="6">
                        <c:v>109.5868</c:v>
                      </c:pt>
                      <c:pt idx="7">
                        <c:v>110.5543</c:v>
                      </c:pt>
                      <c:pt idx="8">
                        <c:v>113.4041</c:v>
                      </c:pt>
                      <c:pt idx="9">
                        <c:v>116.1536</c:v>
                      </c:pt>
                      <c:pt idx="10">
                        <c:v>115.6627</c:v>
                      </c:pt>
                      <c:pt idx="11">
                        <c:v>115.6058</c:v>
                      </c:pt>
                      <c:pt idx="12">
                        <c:v>108.76519999999999</c:v>
                      </c:pt>
                      <c:pt idx="13">
                        <c:v>110.797</c:v>
                      </c:pt>
                      <c:pt idx="14">
                        <c:v>112.6092</c:v>
                      </c:pt>
                      <c:pt idx="15">
                        <c:v>113.0351</c:v>
                      </c:pt>
                      <c:pt idx="16">
                        <c:v>115.6443</c:v>
                      </c:pt>
                      <c:pt idx="17">
                        <c:v>122.3706</c:v>
                      </c:pt>
                      <c:pt idx="18">
                        <c:v>124.0988</c:v>
                      </c:pt>
                      <c:pt idx="19">
                        <c:v>126.0031</c:v>
                      </c:pt>
                      <c:pt idx="20">
                        <c:v>129.739</c:v>
                      </c:pt>
                      <c:pt idx="21">
                        <c:v>132.11869999999999</c:v>
                      </c:pt>
                      <c:pt idx="22">
                        <c:v>137.18559999999999</c:v>
                      </c:pt>
                      <c:pt idx="23">
                        <c:v>137.51249999999999</c:v>
                      </c:pt>
                      <c:pt idx="24">
                        <c:v>138.1284</c:v>
                      </c:pt>
                      <c:pt idx="25">
                        <c:v>141.82429999999999</c:v>
                      </c:pt>
                      <c:pt idx="26">
                        <c:v>144.00020000000001</c:v>
                      </c:pt>
                      <c:pt idx="27">
                        <c:v>143.58629999999999</c:v>
                      </c:pt>
                      <c:pt idx="28">
                        <c:v>135.5146</c:v>
                      </c:pt>
                      <c:pt idx="29">
                        <c:v>142.96940000000001</c:v>
                      </c:pt>
                      <c:pt idx="30">
                        <c:v>144.98519999999999</c:v>
                      </c:pt>
                      <c:pt idx="31">
                        <c:v>144.37780000000001</c:v>
                      </c:pt>
                      <c:pt idx="32">
                        <c:v>140.8674</c:v>
                      </c:pt>
                      <c:pt idx="33">
                        <c:v>141.00729999999999</c:v>
                      </c:pt>
                      <c:pt idx="34">
                        <c:v>145.19</c:v>
                      </c:pt>
                      <c:pt idx="35">
                        <c:v>144.99639999999999</c:v>
                      </c:pt>
                      <c:pt idx="36">
                        <c:v>146.44810000000001</c:v>
                      </c:pt>
                      <c:pt idx="37">
                        <c:v>149.31989999999999</c:v>
                      </c:pt>
                      <c:pt idx="38">
                        <c:v>145.52330000000001</c:v>
                      </c:pt>
                      <c:pt idx="39">
                        <c:v>149.23269999999999</c:v>
                      </c:pt>
                      <c:pt idx="40">
                        <c:v>149.79069999999999</c:v>
                      </c:pt>
                      <c:pt idx="41">
                        <c:v>147.09129999999999</c:v>
                      </c:pt>
                      <c:pt idx="42">
                        <c:v>147.7576</c:v>
                      </c:pt>
                      <c:pt idx="43">
                        <c:v>154.81039999999999</c:v>
                      </c:pt>
                      <c:pt idx="44">
                        <c:v>152.07249999999999</c:v>
                      </c:pt>
                      <c:pt idx="45">
                        <c:v>144.72139999999999</c:v>
                      </c:pt>
                      <c:pt idx="46">
                        <c:v>151.74760000000001</c:v>
                      </c:pt>
                      <c:pt idx="47">
                        <c:v>140.4272</c:v>
                      </c:pt>
                      <c:pt idx="48">
                        <c:v>139.1679</c:v>
                      </c:pt>
                      <c:pt idx="49">
                        <c:v>153.06790000000001</c:v>
                      </c:pt>
                      <c:pt idx="50">
                        <c:v>152.14490000000001</c:v>
                      </c:pt>
                      <c:pt idx="51">
                        <c:v>156.8946</c:v>
                      </c:pt>
                      <c:pt idx="52">
                        <c:v>155.70439999999999</c:v>
                      </c:pt>
                      <c:pt idx="53">
                        <c:v>155.2893</c:v>
                      </c:pt>
                      <c:pt idx="54">
                        <c:v>147.78870000000001</c:v>
                      </c:pt>
                      <c:pt idx="55">
                        <c:v>152.48089999999999</c:v>
                      </c:pt>
                      <c:pt idx="56">
                        <c:v>160.66249999999999</c:v>
                      </c:pt>
                      <c:pt idx="57">
                        <c:v>158.4983</c:v>
                      </c:pt>
                      <c:pt idx="58">
                        <c:v>159.86969999999999</c:v>
                      </c:pt>
                      <c:pt idx="59">
                        <c:v>151.6798</c:v>
                      </c:pt>
                      <c:pt idx="60">
                        <c:v>161.60990000000001</c:v>
                      </c:pt>
                      <c:pt idx="61">
                        <c:v>161.3811</c:v>
                      </c:pt>
                      <c:pt idx="62">
                        <c:v>157.24879999999999</c:v>
                      </c:pt>
                      <c:pt idx="63">
                        <c:v>162.31960000000001</c:v>
                      </c:pt>
                      <c:pt idx="64">
                        <c:v>167.35839999999999</c:v>
                      </c:pt>
                      <c:pt idx="65">
                        <c:v>157.20830000000001</c:v>
                      </c:pt>
                      <c:pt idx="66">
                        <c:v>156.61179999999999</c:v>
                      </c:pt>
                      <c:pt idx="67">
                        <c:v>167.14570000000001</c:v>
                      </c:pt>
                      <c:pt idx="68">
                        <c:v>164.62389999999999</c:v>
                      </c:pt>
                      <c:pt idx="69">
                        <c:v>164.0026</c:v>
                      </c:pt>
                      <c:pt idx="70">
                        <c:v>162.89019999999999</c:v>
                      </c:pt>
                      <c:pt idx="71">
                        <c:v>165.14510000000001</c:v>
                      </c:pt>
                      <c:pt idx="72">
                        <c:v>163.13159999999999</c:v>
                      </c:pt>
                      <c:pt idx="73">
                        <c:v>165.8005</c:v>
                      </c:pt>
                      <c:pt idx="74">
                        <c:v>163.69069999999999</c:v>
                      </c:pt>
                      <c:pt idx="75">
                        <c:v>161.48830000000001</c:v>
                      </c:pt>
                      <c:pt idx="76">
                        <c:v>161.0591</c:v>
                      </c:pt>
                      <c:pt idx="77">
                        <c:v>164.57550000000001</c:v>
                      </c:pt>
                      <c:pt idx="78">
                        <c:v>164.6344</c:v>
                      </c:pt>
                      <c:pt idx="79">
                        <c:v>164.0181</c:v>
                      </c:pt>
                      <c:pt idx="80">
                        <c:v>159.58799999999999</c:v>
                      </c:pt>
                      <c:pt idx="81">
                        <c:v>163.51830000000001</c:v>
                      </c:pt>
                      <c:pt idx="82">
                        <c:v>160.85679999999999</c:v>
                      </c:pt>
                      <c:pt idx="83">
                        <c:v>157.376</c:v>
                      </c:pt>
                      <c:pt idx="84">
                        <c:v>156.67339999999999</c:v>
                      </c:pt>
                      <c:pt idx="85">
                        <c:v>160.02600000000001</c:v>
                      </c:pt>
                      <c:pt idx="86">
                        <c:v>162.29249999999999</c:v>
                      </c:pt>
                      <c:pt idx="87">
                        <c:v>158.93379999999999</c:v>
                      </c:pt>
                      <c:pt idx="88">
                        <c:v>158.78800000000001</c:v>
                      </c:pt>
                      <c:pt idx="89">
                        <c:v>161.95699999999999</c:v>
                      </c:pt>
                      <c:pt idx="90">
                        <c:v>161.00190000000001</c:v>
                      </c:pt>
                      <c:pt idx="91">
                        <c:v>160.79220000000001</c:v>
                      </c:pt>
                      <c:pt idx="92">
                        <c:v>154.9983</c:v>
                      </c:pt>
                      <c:pt idx="93">
                        <c:v>161.291</c:v>
                      </c:pt>
                      <c:pt idx="94">
                        <c:v>161.93700000000001</c:v>
                      </c:pt>
                      <c:pt idx="95">
                        <c:v>162.38579999999999</c:v>
                      </c:pt>
                      <c:pt idx="96">
                        <c:v>161.5283</c:v>
                      </c:pt>
                      <c:pt idx="97">
                        <c:v>163.57159999999999</c:v>
                      </c:pt>
                      <c:pt idx="98">
                        <c:v>163.3536</c:v>
                      </c:pt>
                      <c:pt idx="99">
                        <c:v>162.9366</c:v>
                      </c:pt>
                      <c:pt idx="100">
                        <c:v>166.28909999999999</c:v>
                      </c:pt>
                      <c:pt idx="101">
                        <c:v>164.3639</c:v>
                      </c:pt>
                      <c:pt idx="102">
                        <c:v>160.3852</c:v>
                      </c:pt>
                      <c:pt idx="103">
                        <c:v>162.58199999999999</c:v>
                      </c:pt>
                      <c:pt idx="104">
                        <c:v>168.2397</c:v>
                      </c:pt>
                      <c:pt idx="105">
                        <c:v>164.3261</c:v>
                      </c:pt>
                      <c:pt idx="106">
                        <c:v>161.16319999999999</c:v>
                      </c:pt>
                      <c:pt idx="107">
                        <c:v>163.9974</c:v>
                      </c:pt>
                      <c:pt idx="108">
                        <c:v>163.07249999999999</c:v>
                      </c:pt>
                      <c:pt idx="109">
                        <c:v>160.31460000000001</c:v>
                      </c:pt>
                      <c:pt idx="110">
                        <c:v>160.0916</c:v>
                      </c:pt>
                      <c:pt idx="111">
                        <c:v>161.98859999999999</c:v>
                      </c:pt>
                      <c:pt idx="112">
                        <c:v>162.76249999999999</c:v>
                      </c:pt>
                      <c:pt idx="113">
                        <c:v>162.84350000000001</c:v>
                      </c:pt>
                      <c:pt idx="114">
                        <c:v>164.465</c:v>
                      </c:pt>
                      <c:pt idx="115">
                        <c:v>166.48310000000001</c:v>
                      </c:pt>
                      <c:pt idx="116">
                        <c:v>164.58369999999999</c:v>
                      </c:pt>
                      <c:pt idx="117">
                        <c:v>165.05969999999999</c:v>
                      </c:pt>
                      <c:pt idx="118">
                        <c:v>162.45689999999999</c:v>
                      </c:pt>
                      <c:pt idx="119">
                        <c:v>160.4128</c:v>
                      </c:pt>
                      <c:pt idx="120">
                        <c:v>162.62549999999999</c:v>
                      </c:pt>
                      <c:pt idx="121">
                        <c:v>162.82040000000001</c:v>
                      </c:pt>
                      <c:pt idx="122">
                        <c:v>163.434</c:v>
                      </c:pt>
                      <c:pt idx="123">
                        <c:v>161.43729999999999</c:v>
                      </c:pt>
                      <c:pt idx="124">
                        <c:v>165.5043</c:v>
                      </c:pt>
                      <c:pt idx="125">
                        <c:v>168.01249999999999</c:v>
                      </c:pt>
                      <c:pt idx="126">
                        <c:v>164.5461</c:v>
                      </c:pt>
                      <c:pt idx="127">
                        <c:v>161.40309999999999</c:v>
                      </c:pt>
                      <c:pt idx="128">
                        <c:v>162.56229999999999</c:v>
                      </c:pt>
                      <c:pt idx="129">
                        <c:v>162.4495</c:v>
                      </c:pt>
                      <c:pt idx="130">
                        <c:v>161.84630000000001</c:v>
                      </c:pt>
                      <c:pt idx="131">
                        <c:v>164.63820000000001</c:v>
                      </c:pt>
                      <c:pt idx="132">
                        <c:v>163.05529999999999</c:v>
                      </c:pt>
                      <c:pt idx="133">
                        <c:v>162.858</c:v>
                      </c:pt>
                      <c:pt idx="134">
                        <c:v>163.96090000000001</c:v>
                      </c:pt>
                      <c:pt idx="135">
                        <c:v>164.71789999999999</c:v>
                      </c:pt>
                      <c:pt idx="136">
                        <c:v>160.20930000000001</c:v>
                      </c:pt>
                      <c:pt idx="137">
                        <c:v>163.5283</c:v>
                      </c:pt>
                      <c:pt idx="138">
                        <c:v>162.7115</c:v>
                      </c:pt>
                      <c:pt idx="139">
                        <c:v>164.27869999999999</c:v>
                      </c:pt>
                      <c:pt idx="140">
                        <c:v>163.8595</c:v>
                      </c:pt>
                      <c:pt idx="141">
                        <c:v>167.6574</c:v>
                      </c:pt>
                      <c:pt idx="142">
                        <c:v>163.2073</c:v>
                      </c:pt>
                      <c:pt idx="143">
                        <c:v>164.25149999999999</c:v>
                      </c:pt>
                      <c:pt idx="144">
                        <c:v>163.458</c:v>
                      </c:pt>
                      <c:pt idx="145">
                        <c:v>167.15029999999999</c:v>
                      </c:pt>
                      <c:pt idx="146">
                        <c:v>164.04939999999999</c:v>
                      </c:pt>
                      <c:pt idx="147">
                        <c:v>163.066</c:v>
                      </c:pt>
                      <c:pt idx="148">
                        <c:v>160.3886</c:v>
                      </c:pt>
                      <c:pt idx="149">
                        <c:v>161.64519999999999</c:v>
                      </c:pt>
                      <c:pt idx="150">
                        <c:v>164.16929999999999</c:v>
                      </c:pt>
                      <c:pt idx="151">
                        <c:v>165.339</c:v>
                      </c:pt>
                      <c:pt idx="152">
                        <c:v>166.09880000000001</c:v>
                      </c:pt>
                      <c:pt idx="153">
                        <c:v>164.2165</c:v>
                      </c:pt>
                      <c:pt idx="154">
                        <c:v>164.71440000000001</c:v>
                      </c:pt>
                      <c:pt idx="155">
                        <c:v>166.886</c:v>
                      </c:pt>
                      <c:pt idx="156">
                        <c:v>163.0686</c:v>
                      </c:pt>
                      <c:pt idx="157">
                        <c:v>168.8553</c:v>
                      </c:pt>
                      <c:pt idx="158">
                        <c:v>164.17840000000001</c:v>
                      </c:pt>
                      <c:pt idx="159">
                        <c:v>166.13149999999999</c:v>
                      </c:pt>
                      <c:pt idx="160">
                        <c:v>161.08430000000001</c:v>
                      </c:pt>
                      <c:pt idx="161">
                        <c:v>166.04259999999999</c:v>
                      </c:pt>
                      <c:pt idx="162">
                        <c:v>166.1352</c:v>
                      </c:pt>
                      <c:pt idx="163">
                        <c:v>161.61359999999999</c:v>
                      </c:pt>
                      <c:pt idx="164">
                        <c:v>164.23439999999999</c:v>
                      </c:pt>
                      <c:pt idx="165">
                        <c:v>161.51609999999999</c:v>
                      </c:pt>
                      <c:pt idx="166">
                        <c:v>164.82220000000001</c:v>
                      </c:pt>
                      <c:pt idx="167">
                        <c:v>164.50649999999999</c:v>
                      </c:pt>
                      <c:pt idx="168">
                        <c:v>165.60149999999999</c:v>
                      </c:pt>
                      <c:pt idx="169">
                        <c:v>163.61660000000001</c:v>
                      </c:pt>
                      <c:pt idx="170">
                        <c:v>167.6181</c:v>
                      </c:pt>
                      <c:pt idx="171">
                        <c:v>162.74619999999999</c:v>
                      </c:pt>
                      <c:pt idx="172">
                        <c:v>162.43270000000001</c:v>
                      </c:pt>
                      <c:pt idx="173">
                        <c:v>167.33410000000001</c:v>
                      </c:pt>
                      <c:pt idx="174">
                        <c:v>159.81209999999999</c:v>
                      </c:pt>
                      <c:pt idx="175">
                        <c:v>165.56319999999999</c:v>
                      </c:pt>
                      <c:pt idx="176">
                        <c:v>164.7406</c:v>
                      </c:pt>
                      <c:pt idx="177">
                        <c:v>166.14179999999999</c:v>
                      </c:pt>
                      <c:pt idx="178">
                        <c:v>162.60720000000001</c:v>
                      </c:pt>
                      <c:pt idx="179">
                        <c:v>163.27269999999999</c:v>
                      </c:pt>
                      <c:pt idx="180">
                        <c:v>166.61320000000001</c:v>
                      </c:pt>
                      <c:pt idx="181">
                        <c:v>162.47489999999999</c:v>
                      </c:pt>
                      <c:pt idx="182">
                        <c:v>166.6429</c:v>
                      </c:pt>
                      <c:pt idx="183">
                        <c:v>162.5</c:v>
                      </c:pt>
                      <c:pt idx="184">
                        <c:v>163.6566</c:v>
                      </c:pt>
                      <c:pt idx="185">
                        <c:v>167.98840000000001</c:v>
                      </c:pt>
                      <c:pt idx="186">
                        <c:v>161.429</c:v>
                      </c:pt>
                      <c:pt idx="187">
                        <c:v>166.61420000000001</c:v>
                      </c:pt>
                      <c:pt idx="188">
                        <c:v>162.4794</c:v>
                      </c:pt>
                      <c:pt idx="189">
                        <c:v>166.68950000000001</c:v>
                      </c:pt>
                      <c:pt idx="190">
                        <c:v>162.79040000000001</c:v>
                      </c:pt>
                      <c:pt idx="191">
                        <c:v>162.0147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0B5C-406C-BCE6-21B1555EC057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Culture'!$CL$1</c15:sqref>
                        </c15:formulaRef>
                      </c:ext>
                    </c:extLst>
                    <c:strCache>
                      <c:ptCount val="1"/>
                      <c:pt idx="0">
                        <c:v>G09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Culture'!$CL$3:$CL$194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112.0659</c:v>
                      </c:pt>
                      <c:pt idx="1">
                        <c:v>111.1966</c:v>
                      </c:pt>
                      <c:pt idx="2">
                        <c:v>112.9585</c:v>
                      </c:pt>
                      <c:pt idx="3">
                        <c:v>111.9628</c:v>
                      </c:pt>
                      <c:pt idx="4">
                        <c:v>107.1001</c:v>
                      </c:pt>
                      <c:pt idx="5">
                        <c:v>111.78619999999999</c:v>
                      </c:pt>
                      <c:pt idx="6">
                        <c:v>112.0127</c:v>
                      </c:pt>
                      <c:pt idx="7">
                        <c:v>112.7902</c:v>
                      </c:pt>
                      <c:pt idx="8">
                        <c:v>112.52370000000001</c:v>
                      </c:pt>
                      <c:pt idx="9">
                        <c:v>113.8429</c:v>
                      </c:pt>
                      <c:pt idx="10">
                        <c:v>113.13249999999999</c:v>
                      </c:pt>
                      <c:pt idx="11">
                        <c:v>114.2675</c:v>
                      </c:pt>
                      <c:pt idx="12">
                        <c:v>108.6793</c:v>
                      </c:pt>
                      <c:pt idx="13">
                        <c:v>111.31699999999999</c:v>
                      </c:pt>
                      <c:pt idx="14">
                        <c:v>111.4683</c:v>
                      </c:pt>
                      <c:pt idx="15">
                        <c:v>111.5329</c:v>
                      </c:pt>
                      <c:pt idx="16">
                        <c:v>113.6546</c:v>
                      </c:pt>
                      <c:pt idx="17">
                        <c:v>116.7148</c:v>
                      </c:pt>
                      <c:pt idx="18">
                        <c:v>117.8081</c:v>
                      </c:pt>
                      <c:pt idx="19">
                        <c:v>116.5448</c:v>
                      </c:pt>
                      <c:pt idx="20">
                        <c:v>118.8832</c:v>
                      </c:pt>
                      <c:pt idx="21">
                        <c:v>120.8839</c:v>
                      </c:pt>
                      <c:pt idx="22">
                        <c:v>122.0489</c:v>
                      </c:pt>
                      <c:pt idx="23">
                        <c:v>120.79300000000001</c:v>
                      </c:pt>
                      <c:pt idx="24">
                        <c:v>129.09059999999999</c:v>
                      </c:pt>
                      <c:pt idx="25">
                        <c:v>125.2698</c:v>
                      </c:pt>
                      <c:pt idx="26">
                        <c:v>126.242</c:v>
                      </c:pt>
                      <c:pt idx="27">
                        <c:v>122.3699</c:v>
                      </c:pt>
                      <c:pt idx="28">
                        <c:v>122.41240000000001</c:v>
                      </c:pt>
                      <c:pt idx="29">
                        <c:v>120.9149</c:v>
                      </c:pt>
                      <c:pt idx="30">
                        <c:v>119.6242</c:v>
                      </c:pt>
                      <c:pt idx="31">
                        <c:v>122.9365</c:v>
                      </c:pt>
                      <c:pt idx="32">
                        <c:v>124.10769999999999</c:v>
                      </c:pt>
                      <c:pt idx="33">
                        <c:v>124.69289999999999</c:v>
                      </c:pt>
                      <c:pt idx="34">
                        <c:v>121.6541</c:v>
                      </c:pt>
                      <c:pt idx="35">
                        <c:v>119.35760000000001</c:v>
                      </c:pt>
                      <c:pt idx="36">
                        <c:v>125.19750000000001</c:v>
                      </c:pt>
                      <c:pt idx="37">
                        <c:v>123.6079</c:v>
                      </c:pt>
                      <c:pt idx="38">
                        <c:v>122.2032</c:v>
                      </c:pt>
                      <c:pt idx="39">
                        <c:v>121.5735</c:v>
                      </c:pt>
                      <c:pt idx="40">
                        <c:v>121.62990000000001</c:v>
                      </c:pt>
                      <c:pt idx="41">
                        <c:v>125.1347</c:v>
                      </c:pt>
                      <c:pt idx="42">
                        <c:v>124.7743</c:v>
                      </c:pt>
                      <c:pt idx="43">
                        <c:v>125.7067</c:v>
                      </c:pt>
                      <c:pt idx="44">
                        <c:v>124.75920000000001</c:v>
                      </c:pt>
                      <c:pt idx="45">
                        <c:v>124.7586</c:v>
                      </c:pt>
                      <c:pt idx="46">
                        <c:v>126.5566</c:v>
                      </c:pt>
                      <c:pt idx="47">
                        <c:v>119.0128</c:v>
                      </c:pt>
                      <c:pt idx="48">
                        <c:v>117.3211</c:v>
                      </c:pt>
                      <c:pt idx="49">
                        <c:v>120.0117</c:v>
                      </c:pt>
                      <c:pt idx="50">
                        <c:v>118.81740000000001</c:v>
                      </c:pt>
                      <c:pt idx="51">
                        <c:v>120.5758</c:v>
                      </c:pt>
                      <c:pt idx="52">
                        <c:v>126.6357</c:v>
                      </c:pt>
                      <c:pt idx="53">
                        <c:v>130.95590000000001</c:v>
                      </c:pt>
                      <c:pt idx="54">
                        <c:v>134.2902</c:v>
                      </c:pt>
                      <c:pt idx="55">
                        <c:v>136.08699999999999</c:v>
                      </c:pt>
                      <c:pt idx="56">
                        <c:v>136.47559999999999</c:v>
                      </c:pt>
                      <c:pt idx="57">
                        <c:v>133.0284</c:v>
                      </c:pt>
                      <c:pt idx="58">
                        <c:v>137.08150000000001</c:v>
                      </c:pt>
                      <c:pt idx="59">
                        <c:v>140.95920000000001</c:v>
                      </c:pt>
                      <c:pt idx="60">
                        <c:v>136.0446</c:v>
                      </c:pt>
                      <c:pt idx="61">
                        <c:v>138.83150000000001</c:v>
                      </c:pt>
                      <c:pt idx="62">
                        <c:v>140.0224</c:v>
                      </c:pt>
                      <c:pt idx="63">
                        <c:v>139.60679999999999</c:v>
                      </c:pt>
                      <c:pt idx="64">
                        <c:v>143.0352</c:v>
                      </c:pt>
                      <c:pt idx="65">
                        <c:v>145.06379999999999</c:v>
                      </c:pt>
                      <c:pt idx="66">
                        <c:v>142.4178</c:v>
                      </c:pt>
                      <c:pt idx="67">
                        <c:v>143.06180000000001</c:v>
                      </c:pt>
                      <c:pt idx="68">
                        <c:v>138.5</c:v>
                      </c:pt>
                      <c:pt idx="69">
                        <c:v>142.51820000000001</c:v>
                      </c:pt>
                      <c:pt idx="70">
                        <c:v>141.2047</c:v>
                      </c:pt>
                      <c:pt idx="71">
                        <c:v>144.5471</c:v>
                      </c:pt>
                      <c:pt idx="72">
                        <c:v>142.68700000000001</c:v>
                      </c:pt>
                      <c:pt idx="73">
                        <c:v>147.60830000000001</c:v>
                      </c:pt>
                      <c:pt idx="74">
                        <c:v>145.63480000000001</c:v>
                      </c:pt>
                      <c:pt idx="75">
                        <c:v>149.13990000000001</c:v>
                      </c:pt>
                      <c:pt idx="76">
                        <c:v>145.09059999999999</c:v>
                      </c:pt>
                      <c:pt idx="77">
                        <c:v>145.8015</c:v>
                      </c:pt>
                      <c:pt idx="78">
                        <c:v>146.2458</c:v>
                      </c:pt>
                      <c:pt idx="79">
                        <c:v>143.74369999999999</c:v>
                      </c:pt>
                      <c:pt idx="80">
                        <c:v>144.52709999999999</c:v>
                      </c:pt>
                      <c:pt idx="81">
                        <c:v>142.1163</c:v>
                      </c:pt>
                      <c:pt idx="82">
                        <c:v>144.9145</c:v>
                      </c:pt>
                      <c:pt idx="83">
                        <c:v>144.67699999999999</c:v>
                      </c:pt>
                      <c:pt idx="84">
                        <c:v>144.8219</c:v>
                      </c:pt>
                      <c:pt idx="85">
                        <c:v>143.75120000000001</c:v>
                      </c:pt>
                      <c:pt idx="86">
                        <c:v>142.64169999999999</c:v>
                      </c:pt>
                      <c:pt idx="87">
                        <c:v>148.31399999999999</c:v>
                      </c:pt>
                      <c:pt idx="88">
                        <c:v>143.0557</c:v>
                      </c:pt>
                      <c:pt idx="89">
                        <c:v>139.1927</c:v>
                      </c:pt>
                      <c:pt idx="90">
                        <c:v>145.47970000000001</c:v>
                      </c:pt>
                      <c:pt idx="91">
                        <c:v>146.07239999999999</c:v>
                      </c:pt>
                      <c:pt idx="92">
                        <c:v>146.27160000000001</c:v>
                      </c:pt>
                      <c:pt idx="93">
                        <c:v>148.55549999999999</c:v>
                      </c:pt>
                      <c:pt idx="94">
                        <c:v>141.9802</c:v>
                      </c:pt>
                      <c:pt idx="95">
                        <c:v>149.97989999999999</c:v>
                      </c:pt>
                      <c:pt idx="96">
                        <c:v>144.94739999999999</c:v>
                      </c:pt>
                      <c:pt idx="97">
                        <c:v>144.62209999999999</c:v>
                      </c:pt>
                      <c:pt idx="98">
                        <c:v>145.3887</c:v>
                      </c:pt>
                      <c:pt idx="99">
                        <c:v>149.29689999999999</c:v>
                      </c:pt>
                      <c:pt idx="100">
                        <c:v>143.51599999999999</c:v>
                      </c:pt>
                      <c:pt idx="101">
                        <c:v>148.40719999999999</c:v>
                      </c:pt>
                      <c:pt idx="102">
                        <c:v>144.35929999999999</c:v>
                      </c:pt>
                      <c:pt idx="103">
                        <c:v>146.952</c:v>
                      </c:pt>
                      <c:pt idx="104">
                        <c:v>149.13919999999999</c:v>
                      </c:pt>
                      <c:pt idx="105">
                        <c:v>143.43299999999999</c:v>
                      </c:pt>
                      <c:pt idx="106">
                        <c:v>143.15379999999999</c:v>
                      </c:pt>
                      <c:pt idx="107">
                        <c:v>148.5557</c:v>
                      </c:pt>
                      <c:pt idx="108">
                        <c:v>147.63650000000001</c:v>
                      </c:pt>
                      <c:pt idx="109">
                        <c:v>144.00069999999999</c:v>
                      </c:pt>
                      <c:pt idx="110">
                        <c:v>144.6653</c:v>
                      </c:pt>
                      <c:pt idx="111">
                        <c:v>145.82589999999999</c:v>
                      </c:pt>
                      <c:pt idx="112">
                        <c:v>147.2167</c:v>
                      </c:pt>
                      <c:pt idx="113">
                        <c:v>145.80860000000001</c:v>
                      </c:pt>
                      <c:pt idx="114">
                        <c:v>149.69319999999999</c:v>
                      </c:pt>
                      <c:pt idx="115">
                        <c:v>147.9984</c:v>
                      </c:pt>
                      <c:pt idx="116">
                        <c:v>149.49979999999999</c:v>
                      </c:pt>
                      <c:pt idx="117">
                        <c:v>145.14570000000001</c:v>
                      </c:pt>
                      <c:pt idx="118">
                        <c:v>147.08750000000001</c:v>
                      </c:pt>
                      <c:pt idx="119">
                        <c:v>148.08250000000001</c:v>
                      </c:pt>
                      <c:pt idx="120">
                        <c:v>151.8784</c:v>
                      </c:pt>
                      <c:pt idx="121">
                        <c:v>147.34700000000001</c:v>
                      </c:pt>
                      <c:pt idx="122">
                        <c:v>151.32599999999999</c:v>
                      </c:pt>
                      <c:pt idx="123">
                        <c:v>147.15209999999999</c:v>
                      </c:pt>
                      <c:pt idx="124">
                        <c:v>150.01519999999999</c:v>
                      </c:pt>
                      <c:pt idx="125">
                        <c:v>152.7191</c:v>
                      </c:pt>
                      <c:pt idx="126">
                        <c:v>146.49440000000001</c:v>
                      </c:pt>
                      <c:pt idx="127">
                        <c:v>147.6602</c:v>
                      </c:pt>
                      <c:pt idx="128">
                        <c:v>149.76320000000001</c:v>
                      </c:pt>
                      <c:pt idx="129">
                        <c:v>151.6721</c:v>
                      </c:pt>
                      <c:pt idx="130">
                        <c:v>153.79169999999999</c:v>
                      </c:pt>
                      <c:pt idx="131">
                        <c:v>151.9633</c:v>
                      </c:pt>
                      <c:pt idx="132">
                        <c:v>150.78720000000001</c:v>
                      </c:pt>
                      <c:pt idx="133">
                        <c:v>153.48390000000001</c:v>
                      </c:pt>
                      <c:pt idx="134">
                        <c:v>151.38849999999999</c:v>
                      </c:pt>
                      <c:pt idx="135">
                        <c:v>148.64259999999999</c:v>
                      </c:pt>
                      <c:pt idx="136">
                        <c:v>152.6772</c:v>
                      </c:pt>
                      <c:pt idx="137">
                        <c:v>147.44220000000001</c:v>
                      </c:pt>
                      <c:pt idx="138">
                        <c:v>150.41059999999999</c:v>
                      </c:pt>
                      <c:pt idx="139">
                        <c:v>152.40360000000001</c:v>
                      </c:pt>
                      <c:pt idx="140">
                        <c:v>152.50810000000001</c:v>
                      </c:pt>
                      <c:pt idx="141">
                        <c:v>155.77879999999999</c:v>
                      </c:pt>
                      <c:pt idx="142">
                        <c:v>151.30109999999999</c:v>
                      </c:pt>
                      <c:pt idx="143">
                        <c:v>150.50700000000001</c:v>
                      </c:pt>
                      <c:pt idx="144">
                        <c:v>150.7364</c:v>
                      </c:pt>
                      <c:pt idx="145">
                        <c:v>152.4135</c:v>
                      </c:pt>
                      <c:pt idx="146">
                        <c:v>152.7405</c:v>
                      </c:pt>
                      <c:pt idx="147">
                        <c:v>152.72970000000001</c:v>
                      </c:pt>
                      <c:pt idx="148">
                        <c:v>149.76329999999999</c:v>
                      </c:pt>
                      <c:pt idx="149">
                        <c:v>152.34139999999999</c:v>
                      </c:pt>
                      <c:pt idx="150">
                        <c:v>152.69820000000001</c:v>
                      </c:pt>
                      <c:pt idx="151">
                        <c:v>152.97139999999999</c:v>
                      </c:pt>
                      <c:pt idx="152">
                        <c:v>154.84909999999999</c:v>
                      </c:pt>
                      <c:pt idx="153">
                        <c:v>152.30869999999999</c:v>
                      </c:pt>
                      <c:pt idx="154">
                        <c:v>154.0401</c:v>
                      </c:pt>
                      <c:pt idx="155">
                        <c:v>152.40289999999999</c:v>
                      </c:pt>
                      <c:pt idx="156">
                        <c:v>154.03639999999999</c:v>
                      </c:pt>
                      <c:pt idx="157">
                        <c:v>154.3099</c:v>
                      </c:pt>
                      <c:pt idx="158">
                        <c:v>154.62200000000001</c:v>
                      </c:pt>
                      <c:pt idx="159">
                        <c:v>155.9426</c:v>
                      </c:pt>
                      <c:pt idx="160">
                        <c:v>152.5299</c:v>
                      </c:pt>
                      <c:pt idx="161">
                        <c:v>154.59389999999999</c:v>
                      </c:pt>
                      <c:pt idx="162">
                        <c:v>157.40180000000001</c:v>
                      </c:pt>
                      <c:pt idx="163">
                        <c:v>151.08099999999999</c:v>
                      </c:pt>
                      <c:pt idx="164">
                        <c:v>155.38839999999999</c:v>
                      </c:pt>
                      <c:pt idx="165">
                        <c:v>152.16409999999999</c:v>
                      </c:pt>
                      <c:pt idx="166">
                        <c:v>154.7071</c:v>
                      </c:pt>
                      <c:pt idx="167">
                        <c:v>153.57069999999999</c:v>
                      </c:pt>
                      <c:pt idx="168">
                        <c:v>154.947</c:v>
                      </c:pt>
                      <c:pt idx="169">
                        <c:v>153.68549999999999</c:v>
                      </c:pt>
                      <c:pt idx="170">
                        <c:v>153.88579999999999</c:v>
                      </c:pt>
                      <c:pt idx="171">
                        <c:v>153.12889999999999</c:v>
                      </c:pt>
                      <c:pt idx="172">
                        <c:v>151.93510000000001</c:v>
                      </c:pt>
                      <c:pt idx="173">
                        <c:v>148.82069999999999</c:v>
                      </c:pt>
                      <c:pt idx="174">
                        <c:v>155.40700000000001</c:v>
                      </c:pt>
                      <c:pt idx="175">
                        <c:v>153.8323</c:v>
                      </c:pt>
                      <c:pt idx="176">
                        <c:v>152.58240000000001</c:v>
                      </c:pt>
                      <c:pt idx="177">
                        <c:v>152.994</c:v>
                      </c:pt>
                      <c:pt idx="178">
                        <c:v>158.2159</c:v>
                      </c:pt>
                      <c:pt idx="179">
                        <c:v>156.99170000000001</c:v>
                      </c:pt>
                      <c:pt idx="180">
                        <c:v>157.0369</c:v>
                      </c:pt>
                      <c:pt idx="181">
                        <c:v>156.96469999999999</c:v>
                      </c:pt>
                      <c:pt idx="182">
                        <c:v>156.3228</c:v>
                      </c:pt>
                      <c:pt idx="183">
                        <c:v>154.3092</c:v>
                      </c:pt>
                      <c:pt idx="184">
                        <c:v>154.2251</c:v>
                      </c:pt>
                      <c:pt idx="185">
                        <c:v>156.18119999999999</c:v>
                      </c:pt>
                      <c:pt idx="186">
                        <c:v>154.6722</c:v>
                      </c:pt>
                      <c:pt idx="187">
                        <c:v>156.76820000000001</c:v>
                      </c:pt>
                      <c:pt idx="188">
                        <c:v>153.32929999999999</c:v>
                      </c:pt>
                      <c:pt idx="189">
                        <c:v>155.2962</c:v>
                      </c:pt>
                      <c:pt idx="190">
                        <c:v>155.12549999999999</c:v>
                      </c:pt>
                      <c:pt idx="191">
                        <c:v>157.75239999999999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0B5C-406C-BCE6-21B1555EC057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Culture'!$CM$1</c15:sqref>
                        </c15:formulaRef>
                      </c:ext>
                    </c:extLst>
                    <c:strCache>
                      <c:ptCount val="1"/>
                      <c:pt idx="0">
                        <c:v>G10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Culture'!$CM$3:$CM$194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115.6125</c:v>
                      </c:pt>
                      <c:pt idx="1">
                        <c:v>115.2029</c:v>
                      </c:pt>
                      <c:pt idx="2">
                        <c:v>113.9834</c:v>
                      </c:pt>
                      <c:pt idx="3">
                        <c:v>114.2624</c:v>
                      </c:pt>
                      <c:pt idx="4">
                        <c:v>116.4315</c:v>
                      </c:pt>
                      <c:pt idx="5">
                        <c:v>117.0283</c:v>
                      </c:pt>
                      <c:pt idx="6">
                        <c:v>113.9652</c:v>
                      </c:pt>
                      <c:pt idx="7">
                        <c:v>114.9121</c:v>
                      </c:pt>
                      <c:pt idx="8">
                        <c:v>116.9744</c:v>
                      </c:pt>
                      <c:pt idx="9">
                        <c:v>116.8181</c:v>
                      </c:pt>
                      <c:pt idx="10">
                        <c:v>117.22629999999999</c:v>
                      </c:pt>
                      <c:pt idx="11">
                        <c:v>116.38939999999999</c:v>
                      </c:pt>
                      <c:pt idx="12">
                        <c:v>112.7521</c:v>
                      </c:pt>
                      <c:pt idx="13">
                        <c:v>116.0501</c:v>
                      </c:pt>
                      <c:pt idx="14">
                        <c:v>113.61790000000001</c:v>
                      </c:pt>
                      <c:pt idx="15">
                        <c:v>116.6579</c:v>
                      </c:pt>
                      <c:pt idx="16">
                        <c:v>118.2586</c:v>
                      </c:pt>
                      <c:pt idx="17">
                        <c:v>121.10769999999999</c:v>
                      </c:pt>
                      <c:pt idx="18">
                        <c:v>126.8146</c:v>
                      </c:pt>
                      <c:pt idx="19">
                        <c:v>125.2971</c:v>
                      </c:pt>
                      <c:pt idx="20">
                        <c:v>125.25449999999999</c:v>
                      </c:pt>
                      <c:pt idx="21">
                        <c:v>128.6514</c:v>
                      </c:pt>
                      <c:pt idx="22">
                        <c:v>131.08070000000001</c:v>
                      </c:pt>
                      <c:pt idx="23">
                        <c:v>130.9034</c:v>
                      </c:pt>
                      <c:pt idx="24">
                        <c:v>132.63200000000001</c:v>
                      </c:pt>
                      <c:pt idx="25">
                        <c:v>135.89779999999999</c:v>
                      </c:pt>
                      <c:pt idx="26">
                        <c:v>132.54669999999999</c:v>
                      </c:pt>
                      <c:pt idx="27">
                        <c:v>132.28809999999999</c:v>
                      </c:pt>
                      <c:pt idx="28">
                        <c:v>131.73929999999999</c:v>
                      </c:pt>
                      <c:pt idx="29">
                        <c:v>127.6079</c:v>
                      </c:pt>
                      <c:pt idx="30">
                        <c:v>130.37530000000001</c:v>
                      </c:pt>
                      <c:pt idx="31">
                        <c:v>127.2885</c:v>
                      </c:pt>
                      <c:pt idx="32">
                        <c:v>129.0591</c:v>
                      </c:pt>
                      <c:pt idx="33">
                        <c:v>129.30770000000001</c:v>
                      </c:pt>
                      <c:pt idx="34">
                        <c:v>124.6469</c:v>
                      </c:pt>
                      <c:pt idx="35">
                        <c:v>124.4495</c:v>
                      </c:pt>
                      <c:pt idx="36">
                        <c:v>125.80029999999999</c:v>
                      </c:pt>
                      <c:pt idx="37">
                        <c:v>130.19579999999999</c:v>
                      </c:pt>
                      <c:pt idx="38">
                        <c:v>127.0385</c:v>
                      </c:pt>
                      <c:pt idx="39">
                        <c:v>126.2306</c:v>
                      </c:pt>
                      <c:pt idx="40">
                        <c:v>128.54920000000001</c:v>
                      </c:pt>
                      <c:pt idx="41">
                        <c:v>129.13640000000001</c:v>
                      </c:pt>
                      <c:pt idx="42">
                        <c:v>127.0847</c:v>
                      </c:pt>
                      <c:pt idx="43">
                        <c:v>129.86259999999999</c:v>
                      </c:pt>
                      <c:pt idx="44">
                        <c:v>124.471</c:v>
                      </c:pt>
                      <c:pt idx="45">
                        <c:v>132.12700000000001</c:v>
                      </c:pt>
                      <c:pt idx="46">
                        <c:v>130.84100000000001</c:v>
                      </c:pt>
                      <c:pt idx="47">
                        <c:v>129.8339</c:v>
                      </c:pt>
                      <c:pt idx="48">
                        <c:v>127.3942</c:v>
                      </c:pt>
                      <c:pt idx="49">
                        <c:v>126.6525</c:v>
                      </c:pt>
                      <c:pt idx="50">
                        <c:v>121.28060000000001</c:v>
                      </c:pt>
                      <c:pt idx="51">
                        <c:v>115.93470000000001</c:v>
                      </c:pt>
                      <c:pt idx="52">
                        <c:v>118.7621</c:v>
                      </c:pt>
                      <c:pt idx="53">
                        <c:v>125.7645</c:v>
                      </c:pt>
                      <c:pt idx="54">
                        <c:v>123.0231</c:v>
                      </c:pt>
                      <c:pt idx="55">
                        <c:v>130.09979999999999</c:v>
                      </c:pt>
                      <c:pt idx="56">
                        <c:v>135.35169999999999</c:v>
                      </c:pt>
                      <c:pt idx="57">
                        <c:v>131.39340000000001</c:v>
                      </c:pt>
                      <c:pt idx="58">
                        <c:v>139.9785</c:v>
                      </c:pt>
                      <c:pt idx="59">
                        <c:v>137.93690000000001</c:v>
                      </c:pt>
                      <c:pt idx="60">
                        <c:v>140.8338</c:v>
                      </c:pt>
                      <c:pt idx="61">
                        <c:v>143.6626</c:v>
                      </c:pt>
                      <c:pt idx="62">
                        <c:v>142.98820000000001</c:v>
                      </c:pt>
                      <c:pt idx="63">
                        <c:v>142.00049999999999</c:v>
                      </c:pt>
                      <c:pt idx="64">
                        <c:v>143.17580000000001</c:v>
                      </c:pt>
                      <c:pt idx="65">
                        <c:v>147.2868</c:v>
                      </c:pt>
                      <c:pt idx="66">
                        <c:v>145.85300000000001</c:v>
                      </c:pt>
                      <c:pt idx="67">
                        <c:v>146.02420000000001</c:v>
                      </c:pt>
                      <c:pt idx="68">
                        <c:v>145.23050000000001</c:v>
                      </c:pt>
                      <c:pt idx="69">
                        <c:v>143.38380000000001</c:v>
                      </c:pt>
                      <c:pt idx="70">
                        <c:v>145.71520000000001</c:v>
                      </c:pt>
                      <c:pt idx="71">
                        <c:v>147.75620000000001</c:v>
                      </c:pt>
                      <c:pt idx="72">
                        <c:v>141.99180000000001</c:v>
                      </c:pt>
                      <c:pt idx="73">
                        <c:v>144.76759999999999</c:v>
                      </c:pt>
                      <c:pt idx="74">
                        <c:v>145.62029999999999</c:v>
                      </c:pt>
                      <c:pt idx="75">
                        <c:v>147.32429999999999</c:v>
                      </c:pt>
                      <c:pt idx="76">
                        <c:v>149.5265</c:v>
                      </c:pt>
                      <c:pt idx="77">
                        <c:v>145.4349</c:v>
                      </c:pt>
                      <c:pt idx="78">
                        <c:v>146.44300000000001</c:v>
                      </c:pt>
                      <c:pt idx="79">
                        <c:v>150.71090000000001</c:v>
                      </c:pt>
                      <c:pt idx="80">
                        <c:v>149.0643</c:v>
                      </c:pt>
                      <c:pt idx="81">
                        <c:v>150.3546</c:v>
                      </c:pt>
                      <c:pt idx="82">
                        <c:v>148.7868</c:v>
                      </c:pt>
                      <c:pt idx="83">
                        <c:v>147.71369999999999</c:v>
                      </c:pt>
                      <c:pt idx="84">
                        <c:v>148.17920000000001</c:v>
                      </c:pt>
                      <c:pt idx="85">
                        <c:v>145.59700000000001</c:v>
                      </c:pt>
                      <c:pt idx="86">
                        <c:v>145.82409999999999</c:v>
                      </c:pt>
                      <c:pt idx="87">
                        <c:v>148.0968</c:v>
                      </c:pt>
                      <c:pt idx="88">
                        <c:v>147.62960000000001</c:v>
                      </c:pt>
                      <c:pt idx="89">
                        <c:v>145.7739</c:v>
                      </c:pt>
                      <c:pt idx="90">
                        <c:v>149.613</c:v>
                      </c:pt>
                      <c:pt idx="91">
                        <c:v>147.88050000000001</c:v>
                      </c:pt>
                      <c:pt idx="92">
                        <c:v>144.57140000000001</c:v>
                      </c:pt>
                      <c:pt idx="93">
                        <c:v>147.32910000000001</c:v>
                      </c:pt>
                      <c:pt idx="94">
                        <c:v>147.17519999999999</c:v>
                      </c:pt>
                      <c:pt idx="95">
                        <c:v>151.57599999999999</c:v>
                      </c:pt>
                      <c:pt idx="96">
                        <c:v>151.47810000000001</c:v>
                      </c:pt>
                      <c:pt idx="97">
                        <c:v>147.2216</c:v>
                      </c:pt>
                      <c:pt idx="98">
                        <c:v>148.17019999999999</c:v>
                      </c:pt>
                      <c:pt idx="99">
                        <c:v>148.37819999999999</c:v>
                      </c:pt>
                      <c:pt idx="100">
                        <c:v>147.08619999999999</c:v>
                      </c:pt>
                      <c:pt idx="101">
                        <c:v>149.0309</c:v>
                      </c:pt>
                      <c:pt idx="102">
                        <c:v>150.6763</c:v>
                      </c:pt>
                      <c:pt idx="103">
                        <c:v>147.10140000000001</c:v>
                      </c:pt>
                      <c:pt idx="104">
                        <c:v>149.51759999999999</c:v>
                      </c:pt>
                      <c:pt idx="105">
                        <c:v>149.428</c:v>
                      </c:pt>
                      <c:pt idx="106">
                        <c:v>152.90889999999999</c:v>
                      </c:pt>
                      <c:pt idx="107">
                        <c:v>153.5189</c:v>
                      </c:pt>
                      <c:pt idx="108">
                        <c:v>151.2706</c:v>
                      </c:pt>
                      <c:pt idx="109">
                        <c:v>152.9597</c:v>
                      </c:pt>
                      <c:pt idx="110">
                        <c:v>145.2928</c:v>
                      </c:pt>
                      <c:pt idx="111">
                        <c:v>149.56290000000001</c:v>
                      </c:pt>
                      <c:pt idx="112">
                        <c:v>148.03360000000001</c:v>
                      </c:pt>
                      <c:pt idx="113">
                        <c:v>151.37860000000001</c:v>
                      </c:pt>
                      <c:pt idx="114">
                        <c:v>150.67509999999999</c:v>
                      </c:pt>
                      <c:pt idx="115">
                        <c:v>150.953</c:v>
                      </c:pt>
                      <c:pt idx="116">
                        <c:v>150.34059999999999</c:v>
                      </c:pt>
                      <c:pt idx="117">
                        <c:v>153.9015</c:v>
                      </c:pt>
                      <c:pt idx="118">
                        <c:v>153.41220000000001</c:v>
                      </c:pt>
                      <c:pt idx="119">
                        <c:v>153.0975</c:v>
                      </c:pt>
                      <c:pt idx="120">
                        <c:v>154.34209999999999</c:v>
                      </c:pt>
                      <c:pt idx="121">
                        <c:v>153.87809999999999</c:v>
                      </c:pt>
                      <c:pt idx="122">
                        <c:v>152.33109999999999</c:v>
                      </c:pt>
                      <c:pt idx="123">
                        <c:v>155.37569999999999</c:v>
                      </c:pt>
                      <c:pt idx="124">
                        <c:v>156.86250000000001</c:v>
                      </c:pt>
                      <c:pt idx="125">
                        <c:v>156.61680000000001</c:v>
                      </c:pt>
                      <c:pt idx="126">
                        <c:v>156.3083</c:v>
                      </c:pt>
                      <c:pt idx="127">
                        <c:v>151.27189999999999</c:v>
                      </c:pt>
                      <c:pt idx="128">
                        <c:v>152.62450000000001</c:v>
                      </c:pt>
                      <c:pt idx="129">
                        <c:v>154.4693</c:v>
                      </c:pt>
                      <c:pt idx="130">
                        <c:v>160.8391</c:v>
                      </c:pt>
                      <c:pt idx="131">
                        <c:v>155.50380000000001</c:v>
                      </c:pt>
                      <c:pt idx="132">
                        <c:v>153.1326</c:v>
                      </c:pt>
                      <c:pt idx="133">
                        <c:v>156.45349999999999</c:v>
                      </c:pt>
                      <c:pt idx="134">
                        <c:v>157.96080000000001</c:v>
                      </c:pt>
                      <c:pt idx="135">
                        <c:v>154.0684</c:v>
                      </c:pt>
                      <c:pt idx="136">
                        <c:v>155.06460000000001</c:v>
                      </c:pt>
                      <c:pt idx="137">
                        <c:v>151.78030000000001</c:v>
                      </c:pt>
                      <c:pt idx="138">
                        <c:v>156.4864</c:v>
                      </c:pt>
                      <c:pt idx="139">
                        <c:v>152.12780000000001</c:v>
                      </c:pt>
                      <c:pt idx="140">
                        <c:v>161.09970000000001</c:v>
                      </c:pt>
                      <c:pt idx="141">
                        <c:v>156.51679999999999</c:v>
                      </c:pt>
                      <c:pt idx="142">
                        <c:v>157.53970000000001</c:v>
                      </c:pt>
                      <c:pt idx="143">
                        <c:v>158.18559999999999</c:v>
                      </c:pt>
                      <c:pt idx="144">
                        <c:v>156.86250000000001</c:v>
                      </c:pt>
                      <c:pt idx="145">
                        <c:v>156.14660000000001</c:v>
                      </c:pt>
                      <c:pt idx="146">
                        <c:v>155.29230000000001</c:v>
                      </c:pt>
                      <c:pt idx="147">
                        <c:v>153.62790000000001</c:v>
                      </c:pt>
                      <c:pt idx="148">
                        <c:v>158.76429999999999</c:v>
                      </c:pt>
                      <c:pt idx="149">
                        <c:v>156.38730000000001</c:v>
                      </c:pt>
                      <c:pt idx="150">
                        <c:v>156.60830000000001</c:v>
                      </c:pt>
                      <c:pt idx="151">
                        <c:v>157.0898</c:v>
                      </c:pt>
                      <c:pt idx="152">
                        <c:v>153.53129999999999</c:v>
                      </c:pt>
                      <c:pt idx="153">
                        <c:v>152.7509</c:v>
                      </c:pt>
                      <c:pt idx="154">
                        <c:v>158.07679999999999</c:v>
                      </c:pt>
                      <c:pt idx="155">
                        <c:v>156.3657</c:v>
                      </c:pt>
                      <c:pt idx="156">
                        <c:v>159.05779999999999</c:v>
                      </c:pt>
                      <c:pt idx="157">
                        <c:v>156.54320000000001</c:v>
                      </c:pt>
                      <c:pt idx="158">
                        <c:v>153.88579999999999</c:v>
                      </c:pt>
                      <c:pt idx="159">
                        <c:v>158.286</c:v>
                      </c:pt>
                      <c:pt idx="160">
                        <c:v>158.76859999999999</c:v>
                      </c:pt>
                      <c:pt idx="161">
                        <c:v>156.6156</c:v>
                      </c:pt>
                      <c:pt idx="162">
                        <c:v>157.24299999999999</c:v>
                      </c:pt>
                      <c:pt idx="163">
                        <c:v>159.8004</c:v>
                      </c:pt>
                      <c:pt idx="164">
                        <c:v>157.7345</c:v>
                      </c:pt>
                      <c:pt idx="165">
                        <c:v>156.83459999999999</c:v>
                      </c:pt>
                      <c:pt idx="166">
                        <c:v>156.30179999999999</c:v>
                      </c:pt>
                      <c:pt idx="167">
                        <c:v>154.8759</c:v>
                      </c:pt>
                      <c:pt idx="168">
                        <c:v>157.00880000000001</c:v>
                      </c:pt>
                      <c:pt idx="169">
                        <c:v>157.4091</c:v>
                      </c:pt>
                      <c:pt idx="170">
                        <c:v>156.904</c:v>
                      </c:pt>
                      <c:pt idx="171">
                        <c:v>156.13120000000001</c:v>
                      </c:pt>
                      <c:pt idx="172">
                        <c:v>160.03749999999999</c:v>
                      </c:pt>
                      <c:pt idx="173">
                        <c:v>156.08019999999999</c:v>
                      </c:pt>
                      <c:pt idx="174">
                        <c:v>157.35339999999999</c:v>
                      </c:pt>
                      <c:pt idx="175">
                        <c:v>159.6979</c:v>
                      </c:pt>
                      <c:pt idx="176">
                        <c:v>154.47980000000001</c:v>
                      </c:pt>
                      <c:pt idx="177">
                        <c:v>155.41290000000001</c:v>
                      </c:pt>
                      <c:pt idx="178">
                        <c:v>158.81649999999999</c:v>
                      </c:pt>
                      <c:pt idx="179">
                        <c:v>158.65350000000001</c:v>
                      </c:pt>
                      <c:pt idx="180">
                        <c:v>159.25139999999999</c:v>
                      </c:pt>
                      <c:pt idx="181">
                        <c:v>156.22280000000001</c:v>
                      </c:pt>
                      <c:pt idx="182">
                        <c:v>159.4383</c:v>
                      </c:pt>
                      <c:pt idx="183">
                        <c:v>160.0301</c:v>
                      </c:pt>
                      <c:pt idx="184">
                        <c:v>156.5735</c:v>
                      </c:pt>
                      <c:pt idx="185">
                        <c:v>158.6293</c:v>
                      </c:pt>
                      <c:pt idx="186">
                        <c:v>157.92490000000001</c:v>
                      </c:pt>
                      <c:pt idx="187">
                        <c:v>154.15260000000001</c:v>
                      </c:pt>
                      <c:pt idx="188">
                        <c:v>159.70740000000001</c:v>
                      </c:pt>
                      <c:pt idx="189">
                        <c:v>159.1995</c:v>
                      </c:pt>
                      <c:pt idx="190">
                        <c:v>159.62639999999999</c:v>
                      </c:pt>
                      <c:pt idx="191">
                        <c:v>156.2276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0B5C-406C-BCE6-21B1555EC057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Culture'!$CO$1</c15:sqref>
                        </c15:formulaRef>
                      </c:ext>
                    </c:extLst>
                    <c:strCache>
                      <c:ptCount val="1"/>
                      <c:pt idx="0">
                        <c:v>G12</c:v>
                      </c:pt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Culture'!$CO$3:$CO$194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115.2499</c:v>
                      </c:pt>
                      <c:pt idx="1">
                        <c:v>119.0213</c:v>
                      </c:pt>
                      <c:pt idx="2">
                        <c:v>116.7235</c:v>
                      </c:pt>
                      <c:pt idx="3">
                        <c:v>119.1546</c:v>
                      </c:pt>
                      <c:pt idx="4">
                        <c:v>114.9194</c:v>
                      </c:pt>
                      <c:pt idx="5">
                        <c:v>119.5762</c:v>
                      </c:pt>
                      <c:pt idx="6">
                        <c:v>116.0342</c:v>
                      </c:pt>
                      <c:pt idx="7">
                        <c:v>114.2676</c:v>
                      </c:pt>
                      <c:pt idx="8">
                        <c:v>120.6538</c:v>
                      </c:pt>
                      <c:pt idx="9">
                        <c:v>118.4387</c:v>
                      </c:pt>
                      <c:pt idx="10">
                        <c:v>119.01609999999999</c:v>
                      </c:pt>
                      <c:pt idx="11">
                        <c:v>116.3762</c:v>
                      </c:pt>
                      <c:pt idx="12">
                        <c:v>114.4491</c:v>
                      </c:pt>
                      <c:pt idx="13">
                        <c:v>115.8539</c:v>
                      </c:pt>
                      <c:pt idx="14">
                        <c:v>116.95950000000001</c:v>
                      </c:pt>
                      <c:pt idx="15">
                        <c:v>118.1056</c:v>
                      </c:pt>
                      <c:pt idx="16">
                        <c:v>119.3837</c:v>
                      </c:pt>
                      <c:pt idx="17">
                        <c:v>119.4012</c:v>
                      </c:pt>
                      <c:pt idx="18">
                        <c:v>122.4359</c:v>
                      </c:pt>
                      <c:pt idx="19">
                        <c:v>121.2997</c:v>
                      </c:pt>
                      <c:pt idx="20">
                        <c:v>123.32380000000001</c:v>
                      </c:pt>
                      <c:pt idx="21">
                        <c:v>125.02070000000001</c:v>
                      </c:pt>
                      <c:pt idx="22">
                        <c:v>129.3125</c:v>
                      </c:pt>
                      <c:pt idx="23">
                        <c:v>128.108</c:v>
                      </c:pt>
                      <c:pt idx="24">
                        <c:v>131.51509999999999</c:v>
                      </c:pt>
                      <c:pt idx="25">
                        <c:v>126.8505</c:v>
                      </c:pt>
                      <c:pt idx="26">
                        <c:v>125.8242</c:v>
                      </c:pt>
                      <c:pt idx="27">
                        <c:v>124.90049999999999</c:v>
                      </c:pt>
                      <c:pt idx="28">
                        <c:v>122.4004</c:v>
                      </c:pt>
                      <c:pt idx="29">
                        <c:v>124.5592</c:v>
                      </c:pt>
                      <c:pt idx="30">
                        <c:v>124.2638</c:v>
                      </c:pt>
                      <c:pt idx="31">
                        <c:v>127.97190000000001</c:v>
                      </c:pt>
                      <c:pt idx="32">
                        <c:v>123.4928</c:v>
                      </c:pt>
                      <c:pt idx="33">
                        <c:v>123.0558</c:v>
                      </c:pt>
                      <c:pt idx="34">
                        <c:v>124.4109</c:v>
                      </c:pt>
                      <c:pt idx="35">
                        <c:v>126.0578</c:v>
                      </c:pt>
                      <c:pt idx="36">
                        <c:v>123.655</c:v>
                      </c:pt>
                      <c:pt idx="37">
                        <c:v>125.39019999999999</c:v>
                      </c:pt>
                      <c:pt idx="38">
                        <c:v>123.982</c:v>
                      </c:pt>
                      <c:pt idx="39">
                        <c:v>128.28030000000001</c:v>
                      </c:pt>
                      <c:pt idx="40">
                        <c:v>126.48350000000001</c:v>
                      </c:pt>
                      <c:pt idx="41">
                        <c:v>125.0266</c:v>
                      </c:pt>
                      <c:pt idx="42">
                        <c:v>127.6292</c:v>
                      </c:pt>
                      <c:pt idx="43">
                        <c:v>126.5988</c:v>
                      </c:pt>
                      <c:pt idx="44">
                        <c:v>127.8077</c:v>
                      </c:pt>
                      <c:pt idx="45">
                        <c:v>128.53309999999999</c:v>
                      </c:pt>
                      <c:pt idx="46">
                        <c:v>128.00069999999999</c:v>
                      </c:pt>
                      <c:pt idx="47">
                        <c:v>126.6597</c:v>
                      </c:pt>
                      <c:pt idx="48">
                        <c:v>128.32660000000001</c:v>
                      </c:pt>
                      <c:pt idx="49">
                        <c:v>122.1477</c:v>
                      </c:pt>
                      <c:pt idx="50">
                        <c:v>123.3359</c:v>
                      </c:pt>
                      <c:pt idx="51">
                        <c:v>127.4036</c:v>
                      </c:pt>
                      <c:pt idx="52">
                        <c:v>125.8583</c:v>
                      </c:pt>
                      <c:pt idx="53">
                        <c:v>126.14749999999999</c:v>
                      </c:pt>
                      <c:pt idx="54">
                        <c:v>123.8959</c:v>
                      </c:pt>
                      <c:pt idx="55">
                        <c:v>129.31970000000001</c:v>
                      </c:pt>
                      <c:pt idx="56">
                        <c:v>126.688</c:v>
                      </c:pt>
                      <c:pt idx="57">
                        <c:v>125.1326</c:v>
                      </c:pt>
                      <c:pt idx="58">
                        <c:v>126.9091</c:v>
                      </c:pt>
                      <c:pt idx="59">
                        <c:v>128.65549999999999</c:v>
                      </c:pt>
                      <c:pt idx="60">
                        <c:v>128.3888</c:v>
                      </c:pt>
                      <c:pt idx="61">
                        <c:v>127.6643</c:v>
                      </c:pt>
                      <c:pt idx="62">
                        <c:v>129.989</c:v>
                      </c:pt>
                      <c:pt idx="63">
                        <c:v>127.02589999999999</c:v>
                      </c:pt>
                      <c:pt idx="64">
                        <c:v>128.02719999999999</c:v>
                      </c:pt>
                      <c:pt idx="65">
                        <c:v>127.40519999999999</c:v>
                      </c:pt>
                      <c:pt idx="66">
                        <c:v>128.96709999999999</c:v>
                      </c:pt>
                      <c:pt idx="67">
                        <c:v>128.22130000000001</c:v>
                      </c:pt>
                      <c:pt idx="68">
                        <c:v>128.38329999999999</c:v>
                      </c:pt>
                      <c:pt idx="69">
                        <c:v>134.0102</c:v>
                      </c:pt>
                      <c:pt idx="70">
                        <c:v>130.7183</c:v>
                      </c:pt>
                      <c:pt idx="71">
                        <c:v>138.84010000000001</c:v>
                      </c:pt>
                      <c:pt idx="72">
                        <c:v>134.7346</c:v>
                      </c:pt>
                      <c:pt idx="73">
                        <c:v>134.8605</c:v>
                      </c:pt>
                      <c:pt idx="74">
                        <c:v>135.19579999999999</c:v>
                      </c:pt>
                      <c:pt idx="75">
                        <c:v>126.7611</c:v>
                      </c:pt>
                      <c:pt idx="76">
                        <c:v>129.19040000000001</c:v>
                      </c:pt>
                      <c:pt idx="77">
                        <c:v>132.97890000000001</c:v>
                      </c:pt>
                      <c:pt idx="78">
                        <c:v>132.86109999999999</c:v>
                      </c:pt>
                      <c:pt idx="79">
                        <c:v>136.04849999999999</c:v>
                      </c:pt>
                      <c:pt idx="80">
                        <c:v>136.3494</c:v>
                      </c:pt>
                      <c:pt idx="81">
                        <c:v>135.49619999999999</c:v>
                      </c:pt>
                      <c:pt idx="82">
                        <c:v>134.03360000000001</c:v>
                      </c:pt>
                      <c:pt idx="83">
                        <c:v>139.62440000000001</c:v>
                      </c:pt>
                      <c:pt idx="84">
                        <c:v>138.73910000000001</c:v>
                      </c:pt>
                      <c:pt idx="85">
                        <c:v>140.7098</c:v>
                      </c:pt>
                      <c:pt idx="86">
                        <c:v>145.01169999999999</c:v>
                      </c:pt>
                      <c:pt idx="87">
                        <c:v>140.08789999999999</c:v>
                      </c:pt>
                      <c:pt idx="88">
                        <c:v>142.0889</c:v>
                      </c:pt>
                      <c:pt idx="89">
                        <c:v>144.89330000000001</c:v>
                      </c:pt>
                      <c:pt idx="90">
                        <c:v>145.1208</c:v>
                      </c:pt>
                      <c:pt idx="91">
                        <c:v>144.31780000000001</c:v>
                      </c:pt>
                      <c:pt idx="92">
                        <c:v>142.03989999999999</c:v>
                      </c:pt>
                      <c:pt idx="93">
                        <c:v>146.0025</c:v>
                      </c:pt>
                      <c:pt idx="94">
                        <c:v>144.8364</c:v>
                      </c:pt>
                      <c:pt idx="95">
                        <c:v>147.92240000000001</c:v>
                      </c:pt>
                      <c:pt idx="96">
                        <c:v>146.36859999999999</c:v>
                      </c:pt>
                      <c:pt idx="97">
                        <c:v>149.0061</c:v>
                      </c:pt>
                      <c:pt idx="98">
                        <c:v>147.20500000000001</c:v>
                      </c:pt>
                      <c:pt idx="99">
                        <c:v>151.71809999999999</c:v>
                      </c:pt>
                      <c:pt idx="100">
                        <c:v>148.9512</c:v>
                      </c:pt>
                      <c:pt idx="101">
                        <c:v>151.14340000000001</c:v>
                      </c:pt>
                      <c:pt idx="102">
                        <c:v>154.30080000000001</c:v>
                      </c:pt>
                      <c:pt idx="103">
                        <c:v>153.1738</c:v>
                      </c:pt>
                      <c:pt idx="104">
                        <c:v>151.4614</c:v>
                      </c:pt>
                      <c:pt idx="105">
                        <c:v>150.34530000000001</c:v>
                      </c:pt>
                      <c:pt idx="106">
                        <c:v>154.101</c:v>
                      </c:pt>
                      <c:pt idx="107">
                        <c:v>151.12469999999999</c:v>
                      </c:pt>
                      <c:pt idx="108">
                        <c:v>150.5642</c:v>
                      </c:pt>
                      <c:pt idx="109">
                        <c:v>152.42259999999999</c:v>
                      </c:pt>
                      <c:pt idx="110">
                        <c:v>149.0745</c:v>
                      </c:pt>
                      <c:pt idx="111">
                        <c:v>151.17750000000001</c:v>
                      </c:pt>
                      <c:pt idx="112">
                        <c:v>150.09479999999999</c:v>
                      </c:pt>
                      <c:pt idx="113">
                        <c:v>155.30029999999999</c:v>
                      </c:pt>
                      <c:pt idx="114">
                        <c:v>154.94280000000001</c:v>
                      </c:pt>
                      <c:pt idx="115">
                        <c:v>157.28729999999999</c:v>
                      </c:pt>
                      <c:pt idx="116">
                        <c:v>156.0891</c:v>
                      </c:pt>
                      <c:pt idx="117">
                        <c:v>152.71780000000001</c:v>
                      </c:pt>
                      <c:pt idx="118">
                        <c:v>153.7961</c:v>
                      </c:pt>
                      <c:pt idx="119">
                        <c:v>153.95590000000001</c:v>
                      </c:pt>
                      <c:pt idx="120">
                        <c:v>154.82689999999999</c:v>
                      </c:pt>
                      <c:pt idx="121">
                        <c:v>155.41130000000001</c:v>
                      </c:pt>
                      <c:pt idx="122">
                        <c:v>153.22630000000001</c:v>
                      </c:pt>
                      <c:pt idx="123">
                        <c:v>155.3552</c:v>
                      </c:pt>
                      <c:pt idx="124">
                        <c:v>157.72620000000001</c:v>
                      </c:pt>
                      <c:pt idx="125">
                        <c:v>157.34809999999999</c:v>
                      </c:pt>
                      <c:pt idx="126">
                        <c:v>156.31219999999999</c:v>
                      </c:pt>
                      <c:pt idx="127">
                        <c:v>152.452</c:v>
                      </c:pt>
                      <c:pt idx="128">
                        <c:v>154.98769999999999</c:v>
                      </c:pt>
                      <c:pt idx="129">
                        <c:v>157.6644</c:v>
                      </c:pt>
                      <c:pt idx="130">
                        <c:v>157.81039999999999</c:v>
                      </c:pt>
                      <c:pt idx="131">
                        <c:v>157.11000000000001</c:v>
                      </c:pt>
                      <c:pt idx="132">
                        <c:v>158.24510000000001</c:v>
                      </c:pt>
                      <c:pt idx="133">
                        <c:v>159.04089999999999</c:v>
                      </c:pt>
                      <c:pt idx="134">
                        <c:v>156.9442</c:v>
                      </c:pt>
                      <c:pt idx="135">
                        <c:v>156.91149999999999</c:v>
                      </c:pt>
                      <c:pt idx="136">
                        <c:v>154.93639999999999</c:v>
                      </c:pt>
                      <c:pt idx="137">
                        <c:v>155.94749999999999</c:v>
                      </c:pt>
                      <c:pt idx="138">
                        <c:v>159.6086</c:v>
                      </c:pt>
                      <c:pt idx="139">
                        <c:v>161.53919999999999</c:v>
                      </c:pt>
                      <c:pt idx="140">
                        <c:v>159.04089999999999</c:v>
                      </c:pt>
                      <c:pt idx="141">
                        <c:v>156.47919999999999</c:v>
                      </c:pt>
                      <c:pt idx="142">
                        <c:v>154.3075</c:v>
                      </c:pt>
                      <c:pt idx="143">
                        <c:v>159.83539999999999</c:v>
                      </c:pt>
                      <c:pt idx="144">
                        <c:v>156.6191</c:v>
                      </c:pt>
                      <c:pt idx="145">
                        <c:v>159.12180000000001</c:v>
                      </c:pt>
                      <c:pt idx="146">
                        <c:v>156.46690000000001</c:v>
                      </c:pt>
                      <c:pt idx="147">
                        <c:v>162.36189999999999</c:v>
                      </c:pt>
                      <c:pt idx="148">
                        <c:v>159.65090000000001</c:v>
                      </c:pt>
                      <c:pt idx="149">
                        <c:v>156.04939999999999</c:v>
                      </c:pt>
                      <c:pt idx="150">
                        <c:v>157.99299999999999</c:v>
                      </c:pt>
                      <c:pt idx="151">
                        <c:v>160.11959999999999</c:v>
                      </c:pt>
                      <c:pt idx="152">
                        <c:v>161.09520000000001</c:v>
                      </c:pt>
                      <c:pt idx="153">
                        <c:v>159.65809999999999</c:v>
                      </c:pt>
                      <c:pt idx="154">
                        <c:v>157.3331</c:v>
                      </c:pt>
                      <c:pt idx="155">
                        <c:v>159.44319999999999</c:v>
                      </c:pt>
                      <c:pt idx="156">
                        <c:v>157.1645</c:v>
                      </c:pt>
                      <c:pt idx="157">
                        <c:v>159.0248</c:v>
                      </c:pt>
                      <c:pt idx="158">
                        <c:v>163.53980000000001</c:v>
                      </c:pt>
                      <c:pt idx="159">
                        <c:v>160.8673</c:v>
                      </c:pt>
                      <c:pt idx="160">
                        <c:v>161.5659</c:v>
                      </c:pt>
                      <c:pt idx="161">
                        <c:v>160.0658</c:v>
                      </c:pt>
                      <c:pt idx="162">
                        <c:v>163.8683</c:v>
                      </c:pt>
                      <c:pt idx="163">
                        <c:v>157.05080000000001</c:v>
                      </c:pt>
                      <c:pt idx="164">
                        <c:v>161.73439999999999</c:v>
                      </c:pt>
                      <c:pt idx="165">
                        <c:v>160.73779999999999</c:v>
                      </c:pt>
                      <c:pt idx="166">
                        <c:v>161.73670000000001</c:v>
                      </c:pt>
                      <c:pt idx="167">
                        <c:v>162.1131</c:v>
                      </c:pt>
                      <c:pt idx="168">
                        <c:v>164.49010000000001</c:v>
                      </c:pt>
                      <c:pt idx="169">
                        <c:v>159.32259999999999</c:v>
                      </c:pt>
                      <c:pt idx="170">
                        <c:v>165.85919999999999</c:v>
                      </c:pt>
                      <c:pt idx="171">
                        <c:v>162.12260000000001</c:v>
                      </c:pt>
                      <c:pt idx="172">
                        <c:v>164.56530000000001</c:v>
                      </c:pt>
                      <c:pt idx="173">
                        <c:v>162.72909999999999</c:v>
                      </c:pt>
                      <c:pt idx="174">
                        <c:v>160.9785</c:v>
                      </c:pt>
                      <c:pt idx="175">
                        <c:v>166.57089999999999</c:v>
                      </c:pt>
                      <c:pt idx="176">
                        <c:v>166.97790000000001</c:v>
                      </c:pt>
                      <c:pt idx="177">
                        <c:v>166.14949999999999</c:v>
                      </c:pt>
                      <c:pt idx="178">
                        <c:v>162.27379999999999</c:v>
                      </c:pt>
                      <c:pt idx="179">
                        <c:v>163.77520000000001</c:v>
                      </c:pt>
                      <c:pt idx="180">
                        <c:v>165.8066</c:v>
                      </c:pt>
                      <c:pt idx="181">
                        <c:v>166.01070000000001</c:v>
                      </c:pt>
                      <c:pt idx="182">
                        <c:v>163.76159999999999</c:v>
                      </c:pt>
                      <c:pt idx="183">
                        <c:v>165.4538</c:v>
                      </c:pt>
                      <c:pt idx="184">
                        <c:v>165.30600000000001</c:v>
                      </c:pt>
                      <c:pt idx="185">
                        <c:v>170.10489999999999</c:v>
                      </c:pt>
                      <c:pt idx="186">
                        <c:v>164.0403</c:v>
                      </c:pt>
                      <c:pt idx="187">
                        <c:v>165.7713</c:v>
                      </c:pt>
                      <c:pt idx="188">
                        <c:v>164.39750000000001</c:v>
                      </c:pt>
                      <c:pt idx="189">
                        <c:v>167.34889999999999</c:v>
                      </c:pt>
                      <c:pt idx="190">
                        <c:v>171.34700000000001</c:v>
                      </c:pt>
                      <c:pt idx="191">
                        <c:v>167.26939999999999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0B5C-406C-BCE6-21B1555EC057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Culture'!$CQ$1</c15:sqref>
                        </c15:formulaRef>
                      </c:ext>
                    </c:extLst>
                    <c:strCache>
                      <c:ptCount val="1"/>
                      <c:pt idx="0">
                        <c:v>H02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Culture'!$CQ$3:$CQ$194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116.6682</c:v>
                      </c:pt>
                      <c:pt idx="1">
                        <c:v>116.60209999999999</c:v>
                      </c:pt>
                      <c:pt idx="2">
                        <c:v>117.9178</c:v>
                      </c:pt>
                      <c:pt idx="3">
                        <c:v>118.2894</c:v>
                      </c:pt>
                      <c:pt idx="4">
                        <c:v>119.94450000000001</c:v>
                      </c:pt>
                      <c:pt idx="5">
                        <c:v>119.1892</c:v>
                      </c:pt>
                      <c:pt idx="6">
                        <c:v>114.7247</c:v>
                      </c:pt>
                      <c:pt idx="7">
                        <c:v>116.36620000000001</c:v>
                      </c:pt>
                      <c:pt idx="8">
                        <c:v>115.32299999999999</c:v>
                      </c:pt>
                      <c:pt idx="9">
                        <c:v>117.6041</c:v>
                      </c:pt>
                      <c:pt idx="10">
                        <c:v>120.57640000000001</c:v>
                      </c:pt>
                      <c:pt idx="11">
                        <c:v>122.82729999999999</c:v>
                      </c:pt>
                      <c:pt idx="12">
                        <c:v>113.5398</c:v>
                      </c:pt>
                      <c:pt idx="13">
                        <c:v>111.6966</c:v>
                      </c:pt>
                      <c:pt idx="14">
                        <c:v>118.13030000000001</c:v>
                      </c:pt>
                      <c:pt idx="15">
                        <c:v>117.65089999999999</c:v>
                      </c:pt>
                      <c:pt idx="16">
                        <c:v>117.2422</c:v>
                      </c:pt>
                      <c:pt idx="17">
                        <c:v>119.9695</c:v>
                      </c:pt>
                      <c:pt idx="18">
                        <c:v>126.4507</c:v>
                      </c:pt>
                      <c:pt idx="19">
                        <c:v>125.9683</c:v>
                      </c:pt>
                      <c:pt idx="20">
                        <c:v>126.0081</c:v>
                      </c:pt>
                      <c:pt idx="21">
                        <c:v>126.87779999999999</c:v>
                      </c:pt>
                      <c:pt idx="22">
                        <c:v>128.27379999999999</c:v>
                      </c:pt>
                      <c:pt idx="23">
                        <c:v>128.18430000000001</c:v>
                      </c:pt>
                      <c:pt idx="24">
                        <c:v>129.8835</c:v>
                      </c:pt>
                      <c:pt idx="25">
                        <c:v>126.2807</c:v>
                      </c:pt>
                      <c:pt idx="26">
                        <c:v>124.4841</c:v>
                      </c:pt>
                      <c:pt idx="27">
                        <c:v>122.6772</c:v>
                      </c:pt>
                      <c:pt idx="28">
                        <c:v>120.6378</c:v>
                      </c:pt>
                      <c:pt idx="29">
                        <c:v>122.31480000000001</c:v>
                      </c:pt>
                      <c:pt idx="30">
                        <c:v>125.6751</c:v>
                      </c:pt>
                      <c:pt idx="31">
                        <c:v>124.6238</c:v>
                      </c:pt>
                      <c:pt idx="32">
                        <c:v>122.30200000000001</c:v>
                      </c:pt>
                      <c:pt idx="33">
                        <c:v>123.49169999999999</c:v>
                      </c:pt>
                      <c:pt idx="34">
                        <c:v>122.3378</c:v>
                      </c:pt>
                      <c:pt idx="35">
                        <c:v>119.27370000000001</c:v>
                      </c:pt>
                      <c:pt idx="36">
                        <c:v>123.2075</c:v>
                      </c:pt>
                      <c:pt idx="37">
                        <c:v>124.9893</c:v>
                      </c:pt>
                      <c:pt idx="38">
                        <c:v>127.88509999999999</c:v>
                      </c:pt>
                      <c:pt idx="39">
                        <c:v>119.8261</c:v>
                      </c:pt>
                      <c:pt idx="40">
                        <c:v>121.7587</c:v>
                      </c:pt>
                      <c:pt idx="41">
                        <c:v>121.3831</c:v>
                      </c:pt>
                      <c:pt idx="42">
                        <c:v>125.7728</c:v>
                      </c:pt>
                      <c:pt idx="43">
                        <c:v>126.0899</c:v>
                      </c:pt>
                      <c:pt idx="44">
                        <c:v>121.2328</c:v>
                      </c:pt>
                      <c:pt idx="45">
                        <c:v>127.4512</c:v>
                      </c:pt>
                      <c:pt idx="46">
                        <c:v>123.4714</c:v>
                      </c:pt>
                      <c:pt idx="47">
                        <c:v>123.7257</c:v>
                      </c:pt>
                      <c:pt idx="48">
                        <c:v>124.2895</c:v>
                      </c:pt>
                      <c:pt idx="49">
                        <c:v>125.6229</c:v>
                      </c:pt>
                      <c:pt idx="50">
                        <c:v>123.97709999999999</c:v>
                      </c:pt>
                      <c:pt idx="51">
                        <c:v>123.6925</c:v>
                      </c:pt>
                      <c:pt idx="52">
                        <c:v>124.1347</c:v>
                      </c:pt>
                      <c:pt idx="53">
                        <c:v>124.9404</c:v>
                      </c:pt>
                      <c:pt idx="54">
                        <c:v>126.812</c:v>
                      </c:pt>
                      <c:pt idx="55">
                        <c:v>123.11750000000001</c:v>
                      </c:pt>
                      <c:pt idx="56">
                        <c:v>124.1053</c:v>
                      </c:pt>
                      <c:pt idx="57">
                        <c:v>125.682</c:v>
                      </c:pt>
                      <c:pt idx="58">
                        <c:v>126.5017</c:v>
                      </c:pt>
                      <c:pt idx="59">
                        <c:v>134.34569999999999</c:v>
                      </c:pt>
                      <c:pt idx="60">
                        <c:v>126.6936</c:v>
                      </c:pt>
                      <c:pt idx="61">
                        <c:v>127.39709999999999</c:v>
                      </c:pt>
                      <c:pt idx="62">
                        <c:v>127.8734</c:v>
                      </c:pt>
                      <c:pt idx="63">
                        <c:v>126.52460000000001</c:v>
                      </c:pt>
                      <c:pt idx="64">
                        <c:v>126.6324</c:v>
                      </c:pt>
                      <c:pt idx="65">
                        <c:v>130.9023</c:v>
                      </c:pt>
                      <c:pt idx="66">
                        <c:v>130.3252</c:v>
                      </c:pt>
                      <c:pt idx="67">
                        <c:v>128.21879999999999</c:v>
                      </c:pt>
                      <c:pt idx="68">
                        <c:v>130.44929999999999</c:v>
                      </c:pt>
                      <c:pt idx="69">
                        <c:v>125.5437</c:v>
                      </c:pt>
                      <c:pt idx="70">
                        <c:v>130.1799</c:v>
                      </c:pt>
                      <c:pt idx="71">
                        <c:v>130.1189</c:v>
                      </c:pt>
                      <c:pt idx="72">
                        <c:v>125.4893</c:v>
                      </c:pt>
                      <c:pt idx="73">
                        <c:v>126.9233</c:v>
                      </c:pt>
                      <c:pt idx="74">
                        <c:v>126.1694</c:v>
                      </c:pt>
                      <c:pt idx="75">
                        <c:v>122.72629999999999</c:v>
                      </c:pt>
                      <c:pt idx="76">
                        <c:v>126.0532</c:v>
                      </c:pt>
                      <c:pt idx="77">
                        <c:v>126.36920000000001</c:v>
                      </c:pt>
                      <c:pt idx="78">
                        <c:v>124.9247</c:v>
                      </c:pt>
                      <c:pt idx="79">
                        <c:v>128.46180000000001</c:v>
                      </c:pt>
                      <c:pt idx="80">
                        <c:v>129.77029999999999</c:v>
                      </c:pt>
                      <c:pt idx="81">
                        <c:v>128.70050000000001</c:v>
                      </c:pt>
                      <c:pt idx="82">
                        <c:v>127.3937</c:v>
                      </c:pt>
                      <c:pt idx="83">
                        <c:v>128.2671</c:v>
                      </c:pt>
                      <c:pt idx="84">
                        <c:v>127.51560000000001</c:v>
                      </c:pt>
                      <c:pt idx="85">
                        <c:v>125.1965</c:v>
                      </c:pt>
                      <c:pt idx="86">
                        <c:v>127.9237</c:v>
                      </c:pt>
                      <c:pt idx="87">
                        <c:v>126.82640000000001</c:v>
                      </c:pt>
                      <c:pt idx="88">
                        <c:v>125.527</c:v>
                      </c:pt>
                      <c:pt idx="89">
                        <c:v>125.1982</c:v>
                      </c:pt>
                      <c:pt idx="90">
                        <c:v>127.67829999999999</c:v>
                      </c:pt>
                      <c:pt idx="91">
                        <c:v>124.9867</c:v>
                      </c:pt>
                      <c:pt idx="92">
                        <c:v>125.6481</c:v>
                      </c:pt>
                      <c:pt idx="93">
                        <c:v>126.8464</c:v>
                      </c:pt>
                      <c:pt idx="94">
                        <c:v>130.34819999999999</c:v>
                      </c:pt>
                      <c:pt idx="95">
                        <c:v>127.5217</c:v>
                      </c:pt>
                      <c:pt idx="96">
                        <c:v>122.2026</c:v>
                      </c:pt>
                      <c:pt idx="97">
                        <c:v>128.03620000000001</c:v>
                      </c:pt>
                      <c:pt idx="98">
                        <c:v>124.43980000000001</c:v>
                      </c:pt>
                      <c:pt idx="99">
                        <c:v>127.1401</c:v>
                      </c:pt>
                      <c:pt idx="100">
                        <c:v>128.85919999999999</c:v>
                      </c:pt>
                      <c:pt idx="101">
                        <c:v>126.18600000000001</c:v>
                      </c:pt>
                      <c:pt idx="102">
                        <c:v>127.8001</c:v>
                      </c:pt>
                      <c:pt idx="103">
                        <c:v>130.51949999999999</c:v>
                      </c:pt>
                      <c:pt idx="104">
                        <c:v>127.6955</c:v>
                      </c:pt>
                      <c:pt idx="105">
                        <c:v>123.8729</c:v>
                      </c:pt>
                      <c:pt idx="106">
                        <c:v>126.7787</c:v>
                      </c:pt>
                      <c:pt idx="107">
                        <c:v>128.40899999999999</c:v>
                      </c:pt>
                      <c:pt idx="108">
                        <c:v>125.2375</c:v>
                      </c:pt>
                      <c:pt idx="109">
                        <c:v>128.2208</c:v>
                      </c:pt>
                      <c:pt idx="110">
                        <c:v>132.56720000000001</c:v>
                      </c:pt>
                      <c:pt idx="111">
                        <c:v>127.4525</c:v>
                      </c:pt>
                      <c:pt idx="112">
                        <c:v>124.8086</c:v>
                      </c:pt>
                      <c:pt idx="113">
                        <c:v>127.5393</c:v>
                      </c:pt>
                      <c:pt idx="114">
                        <c:v>132.9736</c:v>
                      </c:pt>
                      <c:pt idx="115">
                        <c:v>128.53720000000001</c:v>
                      </c:pt>
                      <c:pt idx="116">
                        <c:v>129.08519999999999</c:v>
                      </c:pt>
                      <c:pt idx="117">
                        <c:v>129.6867</c:v>
                      </c:pt>
                      <c:pt idx="118">
                        <c:v>126.9404</c:v>
                      </c:pt>
                      <c:pt idx="119">
                        <c:v>129.07640000000001</c:v>
                      </c:pt>
                      <c:pt idx="120">
                        <c:v>127.0493</c:v>
                      </c:pt>
                      <c:pt idx="121">
                        <c:v>133.57990000000001</c:v>
                      </c:pt>
                      <c:pt idx="122">
                        <c:v>131.76669999999999</c:v>
                      </c:pt>
                      <c:pt idx="123">
                        <c:v>131.04750000000001</c:v>
                      </c:pt>
                      <c:pt idx="124">
                        <c:v>132.25909999999999</c:v>
                      </c:pt>
                      <c:pt idx="125">
                        <c:v>129.32599999999999</c:v>
                      </c:pt>
                      <c:pt idx="126">
                        <c:v>127.6918</c:v>
                      </c:pt>
                      <c:pt idx="127">
                        <c:v>132.45079999999999</c:v>
                      </c:pt>
                      <c:pt idx="128">
                        <c:v>126.3441</c:v>
                      </c:pt>
                      <c:pt idx="129">
                        <c:v>125.81910000000001</c:v>
                      </c:pt>
                      <c:pt idx="130">
                        <c:v>129.07300000000001</c:v>
                      </c:pt>
                      <c:pt idx="131">
                        <c:v>132.19229999999999</c:v>
                      </c:pt>
                      <c:pt idx="132">
                        <c:v>128.67400000000001</c:v>
                      </c:pt>
                      <c:pt idx="133">
                        <c:v>128.52780000000001</c:v>
                      </c:pt>
                      <c:pt idx="134">
                        <c:v>128.23920000000001</c:v>
                      </c:pt>
                      <c:pt idx="135">
                        <c:v>127.5771</c:v>
                      </c:pt>
                      <c:pt idx="136">
                        <c:v>133.22649999999999</c:v>
                      </c:pt>
                      <c:pt idx="137">
                        <c:v>132.79990000000001</c:v>
                      </c:pt>
                      <c:pt idx="138">
                        <c:v>128.41200000000001</c:v>
                      </c:pt>
                      <c:pt idx="139">
                        <c:v>129.69370000000001</c:v>
                      </c:pt>
                      <c:pt idx="140">
                        <c:v>129.14619999999999</c:v>
                      </c:pt>
                      <c:pt idx="141">
                        <c:v>129.75319999999999</c:v>
                      </c:pt>
                      <c:pt idx="142">
                        <c:v>130.64769999999999</c:v>
                      </c:pt>
                      <c:pt idx="143">
                        <c:v>131.21119999999999</c:v>
                      </c:pt>
                      <c:pt idx="144">
                        <c:v>128.55590000000001</c:v>
                      </c:pt>
                      <c:pt idx="145">
                        <c:v>129.12710000000001</c:v>
                      </c:pt>
                      <c:pt idx="146">
                        <c:v>128.5966</c:v>
                      </c:pt>
                      <c:pt idx="147">
                        <c:v>128.47069999999999</c:v>
                      </c:pt>
                      <c:pt idx="148">
                        <c:v>131.96199999999999</c:v>
                      </c:pt>
                      <c:pt idx="149">
                        <c:v>131.48920000000001</c:v>
                      </c:pt>
                      <c:pt idx="150">
                        <c:v>130.01499999999999</c:v>
                      </c:pt>
                      <c:pt idx="151">
                        <c:v>129.63390000000001</c:v>
                      </c:pt>
                      <c:pt idx="152">
                        <c:v>132.12389999999999</c:v>
                      </c:pt>
                      <c:pt idx="153">
                        <c:v>128.53710000000001</c:v>
                      </c:pt>
                      <c:pt idx="154">
                        <c:v>128.6609</c:v>
                      </c:pt>
                      <c:pt idx="155">
                        <c:v>132.78960000000001</c:v>
                      </c:pt>
                      <c:pt idx="156">
                        <c:v>132.48240000000001</c:v>
                      </c:pt>
                      <c:pt idx="157">
                        <c:v>129.8442</c:v>
                      </c:pt>
                      <c:pt idx="158">
                        <c:v>128.16640000000001</c:v>
                      </c:pt>
                      <c:pt idx="159">
                        <c:v>132.44200000000001</c:v>
                      </c:pt>
                      <c:pt idx="160">
                        <c:v>132.07589999999999</c:v>
                      </c:pt>
                      <c:pt idx="161">
                        <c:v>131.9528</c:v>
                      </c:pt>
                      <c:pt idx="162">
                        <c:v>135.12029999999999</c:v>
                      </c:pt>
                      <c:pt idx="163">
                        <c:v>136.6421</c:v>
                      </c:pt>
                      <c:pt idx="164">
                        <c:v>135.18989999999999</c:v>
                      </c:pt>
                      <c:pt idx="165">
                        <c:v>134.3135</c:v>
                      </c:pt>
                      <c:pt idx="166">
                        <c:v>132.11949999999999</c:v>
                      </c:pt>
                      <c:pt idx="167">
                        <c:v>131.9194</c:v>
                      </c:pt>
                      <c:pt idx="168">
                        <c:v>132.03460000000001</c:v>
                      </c:pt>
                      <c:pt idx="169">
                        <c:v>131.9957</c:v>
                      </c:pt>
                      <c:pt idx="170">
                        <c:v>135.72929999999999</c:v>
                      </c:pt>
                      <c:pt idx="171">
                        <c:v>133.82310000000001</c:v>
                      </c:pt>
                      <c:pt idx="172">
                        <c:v>132.5223</c:v>
                      </c:pt>
                      <c:pt idx="173">
                        <c:v>135.2824</c:v>
                      </c:pt>
                      <c:pt idx="174">
                        <c:v>136.4768</c:v>
                      </c:pt>
                      <c:pt idx="175">
                        <c:v>132.5668</c:v>
                      </c:pt>
                      <c:pt idx="176">
                        <c:v>138.3159</c:v>
                      </c:pt>
                      <c:pt idx="177">
                        <c:v>132.19460000000001</c:v>
                      </c:pt>
                      <c:pt idx="178">
                        <c:v>133.04339999999999</c:v>
                      </c:pt>
                      <c:pt idx="179">
                        <c:v>134.21019999999999</c:v>
                      </c:pt>
                      <c:pt idx="180">
                        <c:v>137.2398</c:v>
                      </c:pt>
                      <c:pt idx="181">
                        <c:v>133.45869999999999</c:v>
                      </c:pt>
                      <c:pt idx="182">
                        <c:v>133.68950000000001</c:v>
                      </c:pt>
                      <c:pt idx="183">
                        <c:v>137.3819</c:v>
                      </c:pt>
                      <c:pt idx="184">
                        <c:v>136.3417</c:v>
                      </c:pt>
                      <c:pt idx="185">
                        <c:v>136.81890000000001</c:v>
                      </c:pt>
                      <c:pt idx="186">
                        <c:v>137.02199999999999</c:v>
                      </c:pt>
                      <c:pt idx="187">
                        <c:v>139.82679999999999</c:v>
                      </c:pt>
                      <c:pt idx="188">
                        <c:v>138.3339</c:v>
                      </c:pt>
                      <c:pt idx="189">
                        <c:v>136.3852</c:v>
                      </c:pt>
                      <c:pt idx="190">
                        <c:v>135.75800000000001</c:v>
                      </c:pt>
                      <c:pt idx="191">
                        <c:v>136.5206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0B5C-406C-BCE6-21B1555EC057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Culture'!$CS$1</c15:sqref>
                        </c15:formulaRef>
                      </c:ext>
                    </c:extLst>
                    <c:strCache>
                      <c:ptCount val="1"/>
                      <c:pt idx="0">
                        <c:v>H04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Culture'!$CS$3:$CS$194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115.59269999999999</c:v>
                      </c:pt>
                      <c:pt idx="1">
                        <c:v>113.96339999999999</c:v>
                      </c:pt>
                      <c:pt idx="2">
                        <c:v>113.29300000000001</c:v>
                      </c:pt>
                      <c:pt idx="3">
                        <c:v>111.9898</c:v>
                      </c:pt>
                      <c:pt idx="4">
                        <c:v>116.8409</c:v>
                      </c:pt>
                      <c:pt idx="5">
                        <c:v>119.30419999999999</c:v>
                      </c:pt>
                      <c:pt idx="6">
                        <c:v>112.58329999999999</c:v>
                      </c:pt>
                      <c:pt idx="7">
                        <c:v>118.45489999999999</c:v>
                      </c:pt>
                      <c:pt idx="8">
                        <c:v>116.9709</c:v>
                      </c:pt>
                      <c:pt idx="9">
                        <c:v>118.8676</c:v>
                      </c:pt>
                      <c:pt idx="10">
                        <c:v>118.2842</c:v>
                      </c:pt>
                      <c:pt idx="11">
                        <c:v>119.7102</c:v>
                      </c:pt>
                      <c:pt idx="12">
                        <c:v>110.9327</c:v>
                      </c:pt>
                      <c:pt idx="13">
                        <c:v>109.6729</c:v>
                      </c:pt>
                      <c:pt idx="14">
                        <c:v>110.54259999999999</c:v>
                      </c:pt>
                      <c:pt idx="15">
                        <c:v>113.026</c:v>
                      </c:pt>
                      <c:pt idx="16">
                        <c:v>114.1562</c:v>
                      </c:pt>
                      <c:pt idx="17">
                        <c:v>113.92870000000001</c:v>
                      </c:pt>
                      <c:pt idx="18">
                        <c:v>116.4833</c:v>
                      </c:pt>
                      <c:pt idx="19">
                        <c:v>116.3663</c:v>
                      </c:pt>
                      <c:pt idx="20">
                        <c:v>116.3103</c:v>
                      </c:pt>
                      <c:pt idx="21">
                        <c:v>118.56399999999999</c:v>
                      </c:pt>
                      <c:pt idx="22">
                        <c:v>121.3219</c:v>
                      </c:pt>
                      <c:pt idx="23">
                        <c:v>122.09610000000001</c:v>
                      </c:pt>
                      <c:pt idx="24">
                        <c:v>122.8908</c:v>
                      </c:pt>
                      <c:pt idx="25">
                        <c:v>121.1301</c:v>
                      </c:pt>
                      <c:pt idx="26">
                        <c:v>122.5822</c:v>
                      </c:pt>
                      <c:pt idx="27">
                        <c:v>118.6448</c:v>
                      </c:pt>
                      <c:pt idx="28">
                        <c:v>116.1742</c:v>
                      </c:pt>
                      <c:pt idx="29">
                        <c:v>118.50579999999999</c:v>
                      </c:pt>
                      <c:pt idx="30">
                        <c:v>121.9579</c:v>
                      </c:pt>
                      <c:pt idx="31">
                        <c:v>121.14749999999999</c:v>
                      </c:pt>
                      <c:pt idx="32">
                        <c:v>122.6708</c:v>
                      </c:pt>
                      <c:pt idx="33">
                        <c:v>115.40989999999999</c:v>
                      </c:pt>
                      <c:pt idx="34">
                        <c:v>120.5322</c:v>
                      </c:pt>
                      <c:pt idx="35">
                        <c:v>118.6247</c:v>
                      </c:pt>
                      <c:pt idx="36">
                        <c:v>121.07769999999999</c:v>
                      </c:pt>
                      <c:pt idx="37">
                        <c:v>123.5009</c:v>
                      </c:pt>
                      <c:pt idx="38">
                        <c:v>119.1717</c:v>
                      </c:pt>
                      <c:pt idx="39">
                        <c:v>116.6733</c:v>
                      </c:pt>
                      <c:pt idx="40">
                        <c:v>123.1096</c:v>
                      </c:pt>
                      <c:pt idx="41">
                        <c:v>121.5852</c:v>
                      </c:pt>
                      <c:pt idx="42">
                        <c:v>124.62609999999999</c:v>
                      </c:pt>
                      <c:pt idx="43">
                        <c:v>120.6964</c:v>
                      </c:pt>
                      <c:pt idx="44">
                        <c:v>123.7406</c:v>
                      </c:pt>
                      <c:pt idx="45">
                        <c:v>127.4769</c:v>
                      </c:pt>
                      <c:pt idx="46">
                        <c:v>134.1679</c:v>
                      </c:pt>
                      <c:pt idx="47">
                        <c:v>128.95429999999999</c:v>
                      </c:pt>
                      <c:pt idx="48">
                        <c:v>125.6816</c:v>
                      </c:pt>
                      <c:pt idx="49">
                        <c:v>126.8867</c:v>
                      </c:pt>
                      <c:pt idx="50">
                        <c:v>121.05410000000001</c:v>
                      </c:pt>
                      <c:pt idx="51">
                        <c:v>124.58029999999999</c:v>
                      </c:pt>
                      <c:pt idx="52">
                        <c:v>128.64420000000001</c:v>
                      </c:pt>
                      <c:pt idx="53">
                        <c:v>130.87889999999999</c:v>
                      </c:pt>
                      <c:pt idx="54">
                        <c:v>141.3605</c:v>
                      </c:pt>
                      <c:pt idx="55">
                        <c:v>136.5583</c:v>
                      </c:pt>
                      <c:pt idx="56">
                        <c:v>134.46209999999999</c:v>
                      </c:pt>
                      <c:pt idx="57">
                        <c:v>139.9632</c:v>
                      </c:pt>
                      <c:pt idx="58">
                        <c:v>140.77520000000001</c:v>
                      </c:pt>
                      <c:pt idx="59">
                        <c:v>139.56489999999999</c:v>
                      </c:pt>
                      <c:pt idx="60">
                        <c:v>144.5274</c:v>
                      </c:pt>
                      <c:pt idx="61">
                        <c:v>144.07679999999999</c:v>
                      </c:pt>
                      <c:pt idx="62">
                        <c:v>146.49879999999999</c:v>
                      </c:pt>
                      <c:pt idx="63">
                        <c:v>146.41589999999999</c:v>
                      </c:pt>
                      <c:pt idx="64">
                        <c:v>147.28700000000001</c:v>
                      </c:pt>
                      <c:pt idx="65">
                        <c:v>149.1088</c:v>
                      </c:pt>
                      <c:pt idx="66">
                        <c:v>148.0249</c:v>
                      </c:pt>
                      <c:pt idx="67">
                        <c:v>147.3991</c:v>
                      </c:pt>
                      <c:pt idx="68">
                        <c:v>145.8005</c:v>
                      </c:pt>
                      <c:pt idx="69">
                        <c:v>146.19059999999999</c:v>
                      </c:pt>
                      <c:pt idx="70">
                        <c:v>149.25489999999999</c:v>
                      </c:pt>
                      <c:pt idx="71">
                        <c:v>147.92250000000001</c:v>
                      </c:pt>
                      <c:pt idx="72">
                        <c:v>146.08260000000001</c:v>
                      </c:pt>
                      <c:pt idx="73">
                        <c:v>146.29580000000001</c:v>
                      </c:pt>
                      <c:pt idx="74">
                        <c:v>148.83529999999999</c:v>
                      </c:pt>
                      <c:pt idx="75">
                        <c:v>147.81829999999999</c:v>
                      </c:pt>
                      <c:pt idx="76">
                        <c:v>143.97739999999999</c:v>
                      </c:pt>
                      <c:pt idx="77">
                        <c:v>146.99870000000001</c:v>
                      </c:pt>
                      <c:pt idx="78">
                        <c:v>147.55090000000001</c:v>
                      </c:pt>
                      <c:pt idx="79">
                        <c:v>148.28530000000001</c:v>
                      </c:pt>
                      <c:pt idx="80">
                        <c:v>148.74260000000001</c:v>
                      </c:pt>
                      <c:pt idx="81">
                        <c:v>148.09180000000001</c:v>
                      </c:pt>
                      <c:pt idx="82">
                        <c:v>146.53700000000001</c:v>
                      </c:pt>
                      <c:pt idx="83">
                        <c:v>148.5694</c:v>
                      </c:pt>
                      <c:pt idx="84">
                        <c:v>146.78399999999999</c:v>
                      </c:pt>
                      <c:pt idx="85">
                        <c:v>147.14519999999999</c:v>
                      </c:pt>
                      <c:pt idx="86">
                        <c:v>149.90649999999999</c:v>
                      </c:pt>
                      <c:pt idx="87">
                        <c:v>150.62700000000001</c:v>
                      </c:pt>
                      <c:pt idx="88">
                        <c:v>151.20169999999999</c:v>
                      </c:pt>
                      <c:pt idx="89">
                        <c:v>148.91309999999999</c:v>
                      </c:pt>
                      <c:pt idx="90">
                        <c:v>152.15289999999999</c:v>
                      </c:pt>
                      <c:pt idx="91">
                        <c:v>153.19139999999999</c:v>
                      </c:pt>
                      <c:pt idx="92">
                        <c:v>152.68719999999999</c:v>
                      </c:pt>
                      <c:pt idx="93">
                        <c:v>149.077</c:v>
                      </c:pt>
                      <c:pt idx="94">
                        <c:v>148.41159999999999</c:v>
                      </c:pt>
                      <c:pt idx="95">
                        <c:v>152.64609999999999</c:v>
                      </c:pt>
                      <c:pt idx="96">
                        <c:v>153.32689999999999</c:v>
                      </c:pt>
                      <c:pt idx="97">
                        <c:v>148.5866</c:v>
                      </c:pt>
                      <c:pt idx="98">
                        <c:v>152.92230000000001</c:v>
                      </c:pt>
                      <c:pt idx="99">
                        <c:v>153.70519999999999</c:v>
                      </c:pt>
                      <c:pt idx="100">
                        <c:v>152.2371</c:v>
                      </c:pt>
                      <c:pt idx="101">
                        <c:v>152.2861</c:v>
                      </c:pt>
                      <c:pt idx="102">
                        <c:v>151.70740000000001</c:v>
                      </c:pt>
                      <c:pt idx="103">
                        <c:v>151.15989999999999</c:v>
                      </c:pt>
                      <c:pt idx="104">
                        <c:v>153.37889999999999</c:v>
                      </c:pt>
                      <c:pt idx="105">
                        <c:v>152.74940000000001</c:v>
                      </c:pt>
                      <c:pt idx="106">
                        <c:v>154.61080000000001</c:v>
                      </c:pt>
                      <c:pt idx="107">
                        <c:v>154.12700000000001</c:v>
                      </c:pt>
                      <c:pt idx="108">
                        <c:v>155.84350000000001</c:v>
                      </c:pt>
                      <c:pt idx="109">
                        <c:v>154.54259999999999</c:v>
                      </c:pt>
                      <c:pt idx="110">
                        <c:v>153.95089999999999</c:v>
                      </c:pt>
                      <c:pt idx="111">
                        <c:v>156.4922</c:v>
                      </c:pt>
                      <c:pt idx="112">
                        <c:v>154.10220000000001</c:v>
                      </c:pt>
                      <c:pt idx="113">
                        <c:v>156.17789999999999</c:v>
                      </c:pt>
                      <c:pt idx="114">
                        <c:v>159.12899999999999</c:v>
                      </c:pt>
                      <c:pt idx="115">
                        <c:v>155.8562</c:v>
                      </c:pt>
                      <c:pt idx="116">
                        <c:v>156.2944</c:v>
                      </c:pt>
                      <c:pt idx="117">
                        <c:v>154.06219999999999</c:v>
                      </c:pt>
                      <c:pt idx="118">
                        <c:v>157.14320000000001</c:v>
                      </c:pt>
                      <c:pt idx="119">
                        <c:v>153.47479999999999</c:v>
                      </c:pt>
                      <c:pt idx="120">
                        <c:v>159.7593</c:v>
                      </c:pt>
                      <c:pt idx="121">
                        <c:v>158.01939999999999</c:v>
                      </c:pt>
                      <c:pt idx="122">
                        <c:v>160.6027</c:v>
                      </c:pt>
                      <c:pt idx="123">
                        <c:v>160.61179999999999</c:v>
                      </c:pt>
                      <c:pt idx="124">
                        <c:v>161.7458</c:v>
                      </c:pt>
                      <c:pt idx="125">
                        <c:v>158.83949999999999</c:v>
                      </c:pt>
                      <c:pt idx="126">
                        <c:v>159.6362</c:v>
                      </c:pt>
                      <c:pt idx="127">
                        <c:v>161.58500000000001</c:v>
                      </c:pt>
                      <c:pt idx="128">
                        <c:v>158.95910000000001</c:v>
                      </c:pt>
                      <c:pt idx="129">
                        <c:v>161.75980000000001</c:v>
                      </c:pt>
                      <c:pt idx="130">
                        <c:v>162.1722</c:v>
                      </c:pt>
                      <c:pt idx="131">
                        <c:v>161.5343</c:v>
                      </c:pt>
                      <c:pt idx="132">
                        <c:v>162.04230000000001</c:v>
                      </c:pt>
                      <c:pt idx="133">
                        <c:v>161.93690000000001</c:v>
                      </c:pt>
                      <c:pt idx="134">
                        <c:v>158.65270000000001</c:v>
                      </c:pt>
                      <c:pt idx="135">
                        <c:v>160.94380000000001</c:v>
                      </c:pt>
                      <c:pt idx="136">
                        <c:v>159.18020000000001</c:v>
                      </c:pt>
                      <c:pt idx="137">
                        <c:v>161.64850000000001</c:v>
                      </c:pt>
                      <c:pt idx="138">
                        <c:v>160.71979999999999</c:v>
                      </c:pt>
                      <c:pt idx="139">
                        <c:v>160.60939999999999</c:v>
                      </c:pt>
                      <c:pt idx="140">
                        <c:v>164.49289999999999</c:v>
                      </c:pt>
                      <c:pt idx="141">
                        <c:v>158.6994</c:v>
                      </c:pt>
                      <c:pt idx="142">
                        <c:v>161.73269999999999</c:v>
                      </c:pt>
                      <c:pt idx="143">
                        <c:v>165.0187</c:v>
                      </c:pt>
                      <c:pt idx="144">
                        <c:v>163.6446</c:v>
                      </c:pt>
                      <c:pt idx="145">
                        <c:v>164.33879999999999</c:v>
                      </c:pt>
                      <c:pt idx="146">
                        <c:v>162.9622</c:v>
                      </c:pt>
                      <c:pt idx="147">
                        <c:v>165.73050000000001</c:v>
                      </c:pt>
                      <c:pt idx="148">
                        <c:v>166.38460000000001</c:v>
                      </c:pt>
                      <c:pt idx="149">
                        <c:v>165.55099999999999</c:v>
                      </c:pt>
                      <c:pt idx="150">
                        <c:v>162.8946</c:v>
                      </c:pt>
                      <c:pt idx="151">
                        <c:v>163.20920000000001</c:v>
                      </c:pt>
                      <c:pt idx="152">
                        <c:v>161.11869999999999</c:v>
                      </c:pt>
                      <c:pt idx="153">
                        <c:v>163.02449999999999</c:v>
                      </c:pt>
                      <c:pt idx="154">
                        <c:v>164.90430000000001</c:v>
                      </c:pt>
                      <c:pt idx="155">
                        <c:v>162.4735</c:v>
                      </c:pt>
                      <c:pt idx="156">
                        <c:v>163.62430000000001</c:v>
                      </c:pt>
                      <c:pt idx="157">
                        <c:v>162.33420000000001</c:v>
                      </c:pt>
                      <c:pt idx="158">
                        <c:v>162.9007</c:v>
                      </c:pt>
                      <c:pt idx="159">
                        <c:v>164.20480000000001</c:v>
                      </c:pt>
                      <c:pt idx="160">
                        <c:v>163.1765</c:v>
                      </c:pt>
                      <c:pt idx="161">
                        <c:v>160.99270000000001</c:v>
                      </c:pt>
                      <c:pt idx="162">
                        <c:v>163.34039999999999</c:v>
                      </c:pt>
                      <c:pt idx="163">
                        <c:v>165.7251</c:v>
                      </c:pt>
                      <c:pt idx="164">
                        <c:v>162.5752</c:v>
                      </c:pt>
                      <c:pt idx="165">
                        <c:v>161.3674</c:v>
                      </c:pt>
                      <c:pt idx="166">
                        <c:v>164.99039999999999</c:v>
                      </c:pt>
                      <c:pt idx="167">
                        <c:v>166.78819999999999</c:v>
                      </c:pt>
                      <c:pt idx="168">
                        <c:v>163.8278</c:v>
                      </c:pt>
                      <c:pt idx="169">
                        <c:v>162.71719999999999</c:v>
                      </c:pt>
                      <c:pt idx="170">
                        <c:v>165.82820000000001</c:v>
                      </c:pt>
                      <c:pt idx="171">
                        <c:v>166.50129999999999</c:v>
                      </c:pt>
                      <c:pt idx="172">
                        <c:v>165.15790000000001</c:v>
                      </c:pt>
                      <c:pt idx="173">
                        <c:v>163.83949999999999</c:v>
                      </c:pt>
                      <c:pt idx="174">
                        <c:v>166.5164</c:v>
                      </c:pt>
                      <c:pt idx="175">
                        <c:v>166.72730000000001</c:v>
                      </c:pt>
                      <c:pt idx="176">
                        <c:v>168.42789999999999</c:v>
                      </c:pt>
                      <c:pt idx="177">
                        <c:v>163.3783</c:v>
                      </c:pt>
                      <c:pt idx="178">
                        <c:v>163.8708</c:v>
                      </c:pt>
                      <c:pt idx="179">
                        <c:v>162.5487</c:v>
                      </c:pt>
                      <c:pt idx="180">
                        <c:v>165.21639999999999</c:v>
                      </c:pt>
                      <c:pt idx="181">
                        <c:v>165.4811</c:v>
                      </c:pt>
                      <c:pt idx="182">
                        <c:v>165.0478</c:v>
                      </c:pt>
                      <c:pt idx="183">
                        <c:v>166.2456</c:v>
                      </c:pt>
                      <c:pt idx="184">
                        <c:v>162.32390000000001</c:v>
                      </c:pt>
                      <c:pt idx="185">
                        <c:v>163.08860000000001</c:v>
                      </c:pt>
                      <c:pt idx="186">
                        <c:v>163.23740000000001</c:v>
                      </c:pt>
                      <c:pt idx="187">
                        <c:v>165.51750000000001</c:v>
                      </c:pt>
                      <c:pt idx="188">
                        <c:v>165.16300000000001</c:v>
                      </c:pt>
                      <c:pt idx="189">
                        <c:v>166.35480000000001</c:v>
                      </c:pt>
                      <c:pt idx="190">
                        <c:v>163.98390000000001</c:v>
                      </c:pt>
                      <c:pt idx="191">
                        <c:v>164.37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0B5C-406C-BCE6-21B1555EC057}"/>
                  </c:ext>
                </c:extLst>
              </c15:ser>
            </c15:filteredScatterSeries>
            <c15:filteredScatte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Culture'!$CY$1</c15:sqref>
                        </c15:formulaRef>
                      </c:ext>
                    </c:extLst>
                    <c:strCache>
                      <c:ptCount val="1"/>
                      <c:pt idx="0">
                        <c:v>H10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</a:schemeClr>
                    </a:solidFill>
                    <a:ln w="9525">
                      <a:solidFill>
                        <a:schemeClr val="accent4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Culture'!$I$3:$I$194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0.75</c:v>
                      </c:pt>
                      <c:pt idx="3">
                        <c:v>1</c:v>
                      </c:pt>
                      <c:pt idx="4">
                        <c:v>1.25</c:v>
                      </c:pt>
                      <c:pt idx="5">
                        <c:v>1.5</c:v>
                      </c:pt>
                      <c:pt idx="6">
                        <c:v>1.75</c:v>
                      </c:pt>
                      <c:pt idx="7">
                        <c:v>2</c:v>
                      </c:pt>
                      <c:pt idx="8">
                        <c:v>2.25</c:v>
                      </c:pt>
                      <c:pt idx="9">
                        <c:v>2.5</c:v>
                      </c:pt>
                      <c:pt idx="10">
                        <c:v>2.75</c:v>
                      </c:pt>
                      <c:pt idx="11">
                        <c:v>3</c:v>
                      </c:pt>
                      <c:pt idx="12">
                        <c:v>3.25</c:v>
                      </c:pt>
                      <c:pt idx="13">
                        <c:v>3.5</c:v>
                      </c:pt>
                      <c:pt idx="14">
                        <c:v>3.75</c:v>
                      </c:pt>
                      <c:pt idx="15">
                        <c:v>4</c:v>
                      </c:pt>
                      <c:pt idx="16">
                        <c:v>4.25</c:v>
                      </c:pt>
                      <c:pt idx="17">
                        <c:v>4.5</c:v>
                      </c:pt>
                      <c:pt idx="18">
                        <c:v>4.75</c:v>
                      </c:pt>
                      <c:pt idx="19">
                        <c:v>5</c:v>
                      </c:pt>
                      <c:pt idx="20">
                        <c:v>5.25</c:v>
                      </c:pt>
                      <c:pt idx="21">
                        <c:v>5.5</c:v>
                      </c:pt>
                      <c:pt idx="22">
                        <c:v>5.75</c:v>
                      </c:pt>
                      <c:pt idx="23">
                        <c:v>6</c:v>
                      </c:pt>
                      <c:pt idx="24">
                        <c:v>6.25</c:v>
                      </c:pt>
                      <c:pt idx="25">
                        <c:v>6.5</c:v>
                      </c:pt>
                      <c:pt idx="26">
                        <c:v>6.75</c:v>
                      </c:pt>
                      <c:pt idx="27">
                        <c:v>7</c:v>
                      </c:pt>
                      <c:pt idx="28">
                        <c:v>7.25</c:v>
                      </c:pt>
                      <c:pt idx="29">
                        <c:v>7.5</c:v>
                      </c:pt>
                      <c:pt idx="30">
                        <c:v>7.75</c:v>
                      </c:pt>
                      <c:pt idx="31">
                        <c:v>8</c:v>
                      </c:pt>
                      <c:pt idx="32">
                        <c:v>8.25</c:v>
                      </c:pt>
                      <c:pt idx="33">
                        <c:v>8.5</c:v>
                      </c:pt>
                      <c:pt idx="34">
                        <c:v>8.75</c:v>
                      </c:pt>
                      <c:pt idx="35">
                        <c:v>9</c:v>
                      </c:pt>
                      <c:pt idx="36">
                        <c:v>9.25</c:v>
                      </c:pt>
                      <c:pt idx="37">
                        <c:v>9.5</c:v>
                      </c:pt>
                      <c:pt idx="38">
                        <c:v>9.75</c:v>
                      </c:pt>
                      <c:pt idx="39">
                        <c:v>10</c:v>
                      </c:pt>
                      <c:pt idx="40">
                        <c:v>10.25</c:v>
                      </c:pt>
                      <c:pt idx="41">
                        <c:v>10.5</c:v>
                      </c:pt>
                      <c:pt idx="42">
                        <c:v>10.75</c:v>
                      </c:pt>
                      <c:pt idx="43">
                        <c:v>11</c:v>
                      </c:pt>
                      <c:pt idx="44">
                        <c:v>11.25</c:v>
                      </c:pt>
                      <c:pt idx="45">
                        <c:v>11.5</c:v>
                      </c:pt>
                      <c:pt idx="46">
                        <c:v>11.75</c:v>
                      </c:pt>
                      <c:pt idx="47">
                        <c:v>12</c:v>
                      </c:pt>
                      <c:pt idx="48">
                        <c:v>12.25</c:v>
                      </c:pt>
                      <c:pt idx="49">
                        <c:v>12.5</c:v>
                      </c:pt>
                      <c:pt idx="50">
                        <c:v>12.75</c:v>
                      </c:pt>
                      <c:pt idx="51">
                        <c:v>13</c:v>
                      </c:pt>
                      <c:pt idx="52">
                        <c:v>13.25</c:v>
                      </c:pt>
                      <c:pt idx="53">
                        <c:v>13.5</c:v>
                      </c:pt>
                      <c:pt idx="54">
                        <c:v>13.75</c:v>
                      </c:pt>
                      <c:pt idx="55">
                        <c:v>14</c:v>
                      </c:pt>
                      <c:pt idx="56">
                        <c:v>14.25</c:v>
                      </c:pt>
                      <c:pt idx="57">
                        <c:v>14.5</c:v>
                      </c:pt>
                      <c:pt idx="58">
                        <c:v>14.75</c:v>
                      </c:pt>
                      <c:pt idx="59">
                        <c:v>15</c:v>
                      </c:pt>
                      <c:pt idx="60">
                        <c:v>15.25</c:v>
                      </c:pt>
                      <c:pt idx="61">
                        <c:v>15.5</c:v>
                      </c:pt>
                      <c:pt idx="62">
                        <c:v>15.75</c:v>
                      </c:pt>
                      <c:pt idx="63">
                        <c:v>16</c:v>
                      </c:pt>
                      <c:pt idx="64">
                        <c:v>16.25</c:v>
                      </c:pt>
                      <c:pt idx="65">
                        <c:v>16.5</c:v>
                      </c:pt>
                      <c:pt idx="66">
                        <c:v>16.75</c:v>
                      </c:pt>
                      <c:pt idx="67">
                        <c:v>17</c:v>
                      </c:pt>
                      <c:pt idx="68">
                        <c:v>17.25</c:v>
                      </c:pt>
                      <c:pt idx="69">
                        <c:v>17.5</c:v>
                      </c:pt>
                      <c:pt idx="70">
                        <c:v>17.75</c:v>
                      </c:pt>
                      <c:pt idx="71">
                        <c:v>18</c:v>
                      </c:pt>
                      <c:pt idx="72">
                        <c:v>18.25</c:v>
                      </c:pt>
                      <c:pt idx="73">
                        <c:v>18.5</c:v>
                      </c:pt>
                      <c:pt idx="74">
                        <c:v>18.75</c:v>
                      </c:pt>
                      <c:pt idx="75">
                        <c:v>19</c:v>
                      </c:pt>
                      <c:pt idx="76">
                        <c:v>19.25</c:v>
                      </c:pt>
                      <c:pt idx="77">
                        <c:v>19.5</c:v>
                      </c:pt>
                      <c:pt idx="78">
                        <c:v>19.75</c:v>
                      </c:pt>
                      <c:pt idx="79">
                        <c:v>20</c:v>
                      </c:pt>
                      <c:pt idx="80">
                        <c:v>20.25</c:v>
                      </c:pt>
                      <c:pt idx="81">
                        <c:v>20.5</c:v>
                      </c:pt>
                      <c:pt idx="82">
                        <c:v>20.75</c:v>
                      </c:pt>
                      <c:pt idx="83">
                        <c:v>21</c:v>
                      </c:pt>
                      <c:pt idx="84">
                        <c:v>21.25</c:v>
                      </c:pt>
                      <c:pt idx="85">
                        <c:v>21.5</c:v>
                      </c:pt>
                      <c:pt idx="86">
                        <c:v>21.75</c:v>
                      </c:pt>
                      <c:pt idx="87">
                        <c:v>22</c:v>
                      </c:pt>
                      <c:pt idx="88">
                        <c:v>22.25</c:v>
                      </c:pt>
                      <c:pt idx="89">
                        <c:v>22.5</c:v>
                      </c:pt>
                      <c:pt idx="90">
                        <c:v>22.75</c:v>
                      </c:pt>
                      <c:pt idx="91">
                        <c:v>23</c:v>
                      </c:pt>
                      <c:pt idx="92">
                        <c:v>23.25</c:v>
                      </c:pt>
                      <c:pt idx="93">
                        <c:v>23.5</c:v>
                      </c:pt>
                      <c:pt idx="94">
                        <c:v>23.75</c:v>
                      </c:pt>
                      <c:pt idx="95">
                        <c:v>24</c:v>
                      </c:pt>
                      <c:pt idx="96">
                        <c:v>24.25</c:v>
                      </c:pt>
                      <c:pt idx="97">
                        <c:v>24.5</c:v>
                      </c:pt>
                      <c:pt idx="98">
                        <c:v>24.75</c:v>
                      </c:pt>
                      <c:pt idx="99">
                        <c:v>25</c:v>
                      </c:pt>
                      <c:pt idx="100">
                        <c:v>25.25</c:v>
                      </c:pt>
                      <c:pt idx="101">
                        <c:v>25.5</c:v>
                      </c:pt>
                      <c:pt idx="102">
                        <c:v>25.75</c:v>
                      </c:pt>
                      <c:pt idx="103">
                        <c:v>26</c:v>
                      </c:pt>
                      <c:pt idx="104">
                        <c:v>26.25</c:v>
                      </c:pt>
                      <c:pt idx="105">
                        <c:v>26.5</c:v>
                      </c:pt>
                      <c:pt idx="106">
                        <c:v>26.75</c:v>
                      </c:pt>
                      <c:pt idx="107">
                        <c:v>27</c:v>
                      </c:pt>
                      <c:pt idx="108">
                        <c:v>27.25</c:v>
                      </c:pt>
                      <c:pt idx="109">
                        <c:v>27.5</c:v>
                      </c:pt>
                      <c:pt idx="110">
                        <c:v>27.75</c:v>
                      </c:pt>
                      <c:pt idx="111">
                        <c:v>28</c:v>
                      </c:pt>
                      <c:pt idx="112">
                        <c:v>28.25</c:v>
                      </c:pt>
                      <c:pt idx="113">
                        <c:v>28.5</c:v>
                      </c:pt>
                      <c:pt idx="114">
                        <c:v>28.75</c:v>
                      </c:pt>
                      <c:pt idx="115">
                        <c:v>29</c:v>
                      </c:pt>
                      <c:pt idx="116">
                        <c:v>29.25</c:v>
                      </c:pt>
                      <c:pt idx="117">
                        <c:v>29.5</c:v>
                      </c:pt>
                      <c:pt idx="118">
                        <c:v>29.75</c:v>
                      </c:pt>
                      <c:pt idx="119">
                        <c:v>30</c:v>
                      </c:pt>
                      <c:pt idx="120">
                        <c:v>30.25</c:v>
                      </c:pt>
                      <c:pt idx="121">
                        <c:v>30.5</c:v>
                      </c:pt>
                      <c:pt idx="122">
                        <c:v>30.75</c:v>
                      </c:pt>
                      <c:pt idx="123">
                        <c:v>31</c:v>
                      </c:pt>
                      <c:pt idx="124">
                        <c:v>31.25</c:v>
                      </c:pt>
                      <c:pt idx="125">
                        <c:v>31.5</c:v>
                      </c:pt>
                      <c:pt idx="126">
                        <c:v>31.75</c:v>
                      </c:pt>
                      <c:pt idx="127">
                        <c:v>32</c:v>
                      </c:pt>
                      <c:pt idx="128">
                        <c:v>32.25</c:v>
                      </c:pt>
                      <c:pt idx="129">
                        <c:v>32.5</c:v>
                      </c:pt>
                      <c:pt idx="130">
                        <c:v>32.75</c:v>
                      </c:pt>
                      <c:pt idx="131">
                        <c:v>33</c:v>
                      </c:pt>
                      <c:pt idx="132">
                        <c:v>33.25</c:v>
                      </c:pt>
                      <c:pt idx="133">
                        <c:v>33.5</c:v>
                      </c:pt>
                      <c:pt idx="134">
                        <c:v>33.75</c:v>
                      </c:pt>
                      <c:pt idx="135">
                        <c:v>34</c:v>
                      </c:pt>
                      <c:pt idx="136">
                        <c:v>34.25</c:v>
                      </c:pt>
                      <c:pt idx="137">
                        <c:v>34.5</c:v>
                      </c:pt>
                      <c:pt idx="138">
                        <c:v>34.75</c:v>
                      </c:pt>
                      <c:pt idx="139">
                        <c:v>35</c:v>
                      </c:pt>
                      <c:pt idx="140">
                        <c:v>35.25</c:v>
                      </c:pt>
                      <c:pt idx="141">
                        <c:v>35.5</c:v>
                      </c:pt>
                      <c:pt idx="142">
                        <c:v>35.75</c:v>
                      </c:pt>
                      <c:pt idx="143">
                        <c:v>36</c:v>
                      </c:pt>
                      <c:pt idx="144">
                        <c:v>36.25</c:v>
                      </c:pt>
                      <c:pt idx="145">
                        <c:v>36.5</c:v>
                      </c:pt>
                      <c:pt idx="146">
                        <c:v>36.75</c:v>
                      </c:pt>
                      <c:pt idx="147">
                        <c:v>37</c:v>
                      </c:pt>
                      <c:pt idx="148">
                        <c:v>37.25</c:v>
                      </c:pt>
                      <c:pt idx="149">
                        <c:v>37.5</c:v>
                      </c:pt>
                      <c:pt idx="150">
                        <c:v>37.75</c:v>
                      </c:pt>
                      <c:pt idx="151">
                        <c:v>38</c:v>
                      </c:pt>
                      <c:pt idx="152">
                        <c:v>38.25</c:v>
                      </c:pt>
                      <c:pt idx="153">
                        <c:v>38.5</c:v>
                      </c:pt>
                      <c:pt idx="154">
                        <c:v>38.75</c:v>
                      </c:pt>
                      <c:pt idx="155">
                        <c:v>39</c:v>
                      </c:pt>
                      <c:pt idx="156">
                        <c:v>39.25</c:v>
                      </c:pt>
                      <c:pt idx="157">
                        <c:v>39.5</c:v>
                      </c:pt>
                      <c:pt idx="158">
                        <c:v>39.75</c:v>
                      </c:pt>
                      <c:pt idx="159">
                        <c:v>40</c:v>
                      </c:pt>
                      <c:pt idx="160">
                        <c:v>40.25</c:v>
                      </c:pt>
                      <c:pt idx="161">
                        <c:v>40.5</c:v>
                      </c:pt>
                      <c:pt idx="162">
                        <c:v>40.75</c:v>
                      </c:pt>
                      <c:pt idx="163">
                        <c:v>41</c:v>
                      </c:pt>
                      <c:pt idx="164">
                        <c:v>41.25</c:v>
                      </c:pt>
                      <c:pt idx="165">
                        <c:v>41.5</c:v>
                      </c:pt>
                      <c:pt idx="166">
                        <c:v>41.75</c:v>
                      </c:pt>
                      <c:pt idx="167">
                        <c:v>42</c:v>
                      </c:pt>
                      <c:pt idx="168">
                        <c:v>42.25</c:v>
                      </c:pt>
                      <c:pt idx="169">
                        <c:v>42.5</c:v>
                      </c:pt>
                      <c:pt idx="170">
                        <c:v>42.75</c:v>
                      </c:pt>
                      <c:pt idx="171">
                        <c:v>43</c:v>
                      </c:pt>
                      <c:pt idx="172">
                        <c:v>43.25</c:v>
                      </c:pt>
                      <c:pt idx="173">
                        <c:v>43.5</c:v>
                      </c:pt>
                      <c:pt idx="174">
                        <c:v>43.75</c:v>
                      </c:pt>
                      <c:pt idx="175">
                        <c:v>44</c:v>
                      </c:pt>
                      <c:pt idx="176">
                        <c:v>44.25</c:v>
                      </c:pt>
                      <c:pt idx="177">
                        <c:v>44.5</c:v>
                      </c:pt>
                      <c:pt idx="178">
                        <c:v>44.75</c:v>
                      </c:pt>
                      <c:pt idx="179">
                        <c:v>45</c:v>
                      </c:pt>
                      <c:pt idx="180">
                        <c:v>45.25</c:v>
                      </c:pt>
                      <c:pt idx="181">
                        <c:v>45.5</c:v>
                      </c:pt>
                      <c:pt idx="182">
                        <c:v>45.75</c:v>
                      </c:pt>
                      <c:pt idx="183">
                        <c:v>46</c:v>
                      </c:pt>
                      <c:pt idx="184">
                        <c:v>46.25</c:v>
                      </c:pt>
                      <c:pt idx="185">
                        <c:v>46.5</c:v>
                      </c:pt>
                      <c:pt idx="186">
                        <c:v>46.75</c:v>
                      </c:pt>
                      <c:pt idx="187">
                        <c:v>47</c:v>
                      </c:pt>
                      <c:pt idx="188">
                        <c:v>47.25</c:v>
                      </c:pt>
                      <c:pt idx="189">
                        <c:v>47.5</c:v>
                      </c:pt>
                      <c:pt idx="190">
                        <c:v>47.75</c:v>
                      </c:pt>
                      <c:pt idx="191">
                        <c:v>48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'PHL-PASA-3_Mixed Culture'!$CY$3:$CY$194</c15:sqref>
                        </c15:formulaRef>
                      </c:ext>
                    </c:extLst>
                    <c:numCache>
                      <c:formatCode>General</c:formatCode>
                      <c:ptCount val="192"/>
                      <c:pt idx="0">
                        <c:v>120.31829999999999</c:v>
                      </c:pt>
                      <c:pt idx="1">
                        <c:v>121.5864</c:v>
                      </c:pt>
                      <c:pt idx="2">
                        <c:v>115.57810000000001</c:v>
                      </c:pt>
                      <c:pt idx="3">
                        <c:v>114.5792</c:v>
                      </c:pt>
                      <c:pt idx="4">
                        <c:v>118.10339999999999</c:v>
                      </c:pt>
                      <c:pt idx="5">
                        <c:v>120.9603</c:v>
                      </c:pt>
                      <c:pt idx="6">
                        <c:v>118.07729999999999</c:v>
                      </c:pt>
                      <c:pt idx="7">
                        <c:v>113.2436</c:v>
                      </c:pt>
                      <c:pt idx="8">
                        <c:v>118.801</c:v>
                      </c:pt>
                      <c:pt idx="9">
                        <c:v>118.4359</c:v>
                      </c:pt>
                      <c:pt idx="10">
                        <c:v>116.48009999999999</c:v>
                      </c:pt>
                      <c:pt idx="11">
                        <c:v>116.64660000000001</c:v>
                      </c:pt>
                      <c:pt idx="12">
                        <c:v>114.4173</c:v>
                      </c:pt>
                      <c:pt idx="13">
                        <c:v>115.1829</c:v>
                      </c:pt>
                      <c:pt idx="14">
                        <c:v>113.95269999999999</c:v>
                      </c:pt>
                      <c:pt idx="15">
                        <c:v>114.2225</c:v>
                      </c:pt>
                      <c:pt idx="16">
                        <c:v>118.0401</c:v>
                      </c:pt>
                      <c:pt idx="17">
                        <c:v>120.4992</c:v>
                      </c:pt>
                      <c:pt idx="18">
                        <c:v>116.76130000000001</c:v>
                      </c:pt>
                      <c:pt idx="19">
                        <c:v>120.7697</c:v>
                      </c:pt>
                      <c:pt idx="20">
                        <c:v>123.3563</c:v>
                      </c:pt>
                      <c:pt idx="21">
                        <c:v>124.6382</c:v>
                      </c:pt>
                      <c:pt idx="22">
                        <c:v>128.27770000000001</c:v>
                      </c:pt>
                      <c:pt idx="23">
                        <c:v>126.1202</c:v>
                      </c:pt>
                      <c:pt idx="24">
                        <c:v>128.33070000000001</c:v>
                      </c:pt>
                      <c:pt idx="25">
                        <c:v>126.251</c:v>
                      </c:pt>
                      <c:pt idx="26">
                        <c:v>126.529</c:v>
                      </c:pt>
                      <c:pt idx="27">
                        <c:v>124.94580000000001</c:v>
                      </c:pt>
                      <c:pt idx="28">
                        <c:v>128.37190000000001</c:v>
                      </c:pt>
                      <c:pt idx="29">
                        <c:v>121.6947</c:v>
                      </c:pt>
                      <c:pt idx="30">
                        <c:v>125.21339999999999</c:v>
                      </c:pt>
                      <c:pt idx="31">
                        <c:v>125.6293</c:v>
                      </c:pt>
                      <c:pt idx="32">
                        <c:v>128.09379999999999</c:v>
                      </c:pt>
                      <c:pt idx="33">
                        <c:v>122.35299999999999</c:v>
                      </c:pt>
                      <c:pt idx="34">
                        <c:v>123.2195</c:v>
                      </c:pt>
                      <c:pt idx="35">
                        <c:v>121.5458</c:v>
                      </c:pt>
                      <c:pt idx="36">
                        <c:v>122.6653</c:v>
                      </c:pt>
                      <c:pt idx="37">
                        <c:v>122.7444</c:v>
                      </c:pt>
                      <c:pt idx="38">
                        <c:v>124.3291</c:v>
                      </c:pt>
                      <c:pt idx="39">
                        <c:v>126.0188</c:v>
                      </c:pt>
                      <c:pt idx="40">
                        <c:v>125.3516</c:v>
                      </c:pt>
                      <c:pt idx="41">
                        <c:v>122.0527</c:v>
                      </c:pt>
                      <c:pt idx="42">
                        <c:v>124.7684</c:v>
                      </c:pt>
                      <c:pt idx="43">
                        <c:v>126.70310000000001</c:v>
                      </c:pt>
                      <c:pt idx="44">
                        <c:v>128.9528</c:v>
                      </c:pt>
                      <c:pt idx="45">
                        <c:v>130.8304</c:v>
                      </c:pt>
                      <c:pt idx="46">
                        <c:v>128.28540000000001</c:v>
                      </c:pt>
                      <c:pt idx="47">
                        <c:v>131.1729</c:v>
                      </c:pt>
                      <c:pt idx="48">
                        <c:v>128.86330000000001</c:v>
                      </c:pt>
                      <c:pt idx="49">
                        <c:v>131.9571</c:v>
                      </c:pt>
                      <c:pt idx="50">
                        <c:v>122.72880000000001</c:v>
                      </c:pt>
                      <c:pt idx="51">
                        <c:v>120.0853</c:v>
                      </c:pt>
                      <c:pt idx="52">
                        <c:v>118.01139999999999</c:v>
                      </c:pt>
                      <c:pt idx="53">
                        <c:v>120.9298</c:v>
                      </c:pt>
                      <c:pt idx="54">
                        <c:v>126.1448</c:v>
                      </c:pt>
                      <c:pt idx="55">
                        <c:v>124.8176</c:v>
                      </c:pt>
                      <c:pt idx="56">
                        <c:v>124.9076</c:v>
                      </c:pt>
                      <c:pt idx="57">
                        <c:v>124.71559999999999</c:v>
                      </c:pt>
                      <c:pt idx="58">
                        <c:v>130.50829999999999</c:v>
                      </c:pt>
                      <c:pt idx="59">
                        <c:v>132.9254</c:v>
                      </c:pt>
                      <c:pt idx="60">
                        <c:v>135.77359999999999</c:v>
                      </c:pt>
                      <c:pt idx="61">
                        <c:v>137.47149999999999</c:v>
                      </c:pt>
                      <c:pt idx="62">
                        <c:v>138.47130000000001</c:v>
                      </c:pt>
                      <c:pt idx="63">
                        <c:v>138.97970000000001</c:v>
                      </c:pt>
                      <c:pt idx="64">
                        <c:v>142.078</c:v>
                      </c:pt>
                      <c:pt idx="65">
                        <c:v>144.59889999999999</c:v>
                      </c:pt>
                      <c:pt idx="66">
                        <c:v>144.42060000000001</c:v>
                      </c:pt>
                      <c:pt idx="67">
                        <c:v>144.36279999999999</c:v>
                      </c:pt>
                      <c:pt idx="68">
                        <c:v>140.7835</c:v>
                      </c:pt>
                      <c:pt idx="69">
                        <c:v>139.74119999999999</c:v>
                      </c:pt>
                      <c:pt idx="70">
                        <c:v>145.09469999999999</c:v>
                      </c:pt>
                      <c:pt idx="71">
                        <c:v>144.34530000000001</c:v>
                      </c:pt>
                      <c:pt idx="72">
                        <c:v>144.44579999999999</c:v>
                      </c:pt>
                      <c:pt idx="73">
                        <c:v>145.06639999999999</c:v>
                      </c:pt>
                      <c:pt idx="74">
                        <c:v>149.125</c:v>
                      </c:pt>
                      <c:pt idx="75">
                        <c:v>142.07749999999999</c:v>
                      </c:pt>
                      <c:pt idx="76">
                        <c:v>145.13980000000001</c:v>
                      </c:pt>
                      <c:pt idx="77">
                        <c:v>143.43100000000001</c:v>
                      </c:pt>
                      <c:pt idx="78">
                        <c:v>145.47499999999999</c:v>
                      </c:pt>
                      <c:pt idx="79">
                        <c:v>142.93960000000001</c:v>
                      </c:pt>
                      <c:pt idx="80">
                        <c:v>146.8083</c:v>
                      </c:pt>
                      <c:pt idx="81">
                        <c:v>146.89240000000001</c:v>
                      </c:pt>
                      <c:pt idx="82">
                        <c:v>147.756</c:v>
                      </c:pt>
                      <c:pt idx="83">
                        <c:v>144.28200000000001</c:v>
                      </c:pt>
                      <c:pt idx="84">
                        <c:v>143.07429999999999</c:v>
                      </c:pt>
                      <c:pt idx="85">
                        <c:v>144.90280000000001</c:v>
                      </c:pt>
                      <c:pt idx="86">
                        <c:v>141.76429999999999</c:v>
                      </c:pt>
                      <c:pt idx="87">
                        <c:v>146.47380000000001</c:v>
                      </c:pt>
                      <c:pt idx="88">
                        <c:v>145.52070000000001</c:v>
                      </c:pt>
                      <c:pt idx="89">
                        <c:v>142.9076</c:v>
                      </c:pt>
                      <c:pt idx="90">
                        <c:v>143.8125</c:v>
                      </c:pt>
                      <c:pt idx="91">
                        <c:v>146.50630000000001</c:v>
                      </c:pt>
                      <c:pt idx="92">
                        <c:v>143.95099999999999</c:v>
                      </c:pt>
                      <c:pt idx="93">
                        <c:v>142.5232</c:v>
                      </c:pt>
                      <c:pt idx="94">
                        <c:v>143.8845</c:v>
                      </c:pt>
                      <c:pt idx="95">
                        <c:v>146.96549999999999</c:v>
                      </c:pt>
                      <c:pt idx="96">
                        <c:v>147.64250000000001</c:v>
                      </c:pt>
                      <c:pt idx="97">
                        <c:v>146.67769999999999</c:v>
                      </c:pt>
                      <c:pt idx="98">
                        <c:v>149.29060000000001</c:v>
                      </c:pt>
                      <c:pt idx="99">
                        <c:v>149.4717</c:v>
                      </c:pt>
                      <c:pt idx="100">
                        <c:v>150.6088</c:v>
                      </c:pt>
                      <c:pt idx="101">
                        <c:v>149.91890000000001</c:v>
                      </c:pt>
                      <c:pt idx="102">
                        <c:v>151.87129999999999</c:v>
                      </c:pt>
                      <c:pt idx="103">
                        <c:v>150.99959999999999</c:v>
                      </c:pt>
                      <c:pt idx="104">
                        <c:v>150.36420000000001</c:v>
                      </c:pt>
                      <c:pt idx="105">
                        <c:v>149.50550000000001</c:v>
                      </c:pt>
                      <c:pt idx="106">
                        <c:v>151.87280000000001</c:v>
                      </c:pt>
                      <c:pt idx="107">
                        <c:v>152.22829999999999</c:v>
                      </c:pt>
                      <c:pt idx="108">
                        <c:v>149.06319999999999</c:v>
                      </c:pt>
                      <c:pt idx="109">
                        <c:v>151.91630000000001</c:v>
                      </c:pt>
                      <c:pt idx="110">
                        <c:v>151.369</c:v>
                      </c:pt>
                      <c:pt idx="111">
                        <c:v>157.2722</c:v>
                      </c:pt>
                      <c:pt idx="112">
                        <c:v>154.47300000000001</c:v>
                      </c:pt>
                      <c:pt idx="113">
                        <c:v>149.18510000000001</c:v>
                      </c:pt>
                      <c:pt idx="114">
                        <c:v>156.36439999999999</c:v>
                      </c:pt>
                      <c:pt idx="115">
                        <c:v>154.42310000000001</c:v>
                      </c:pt>
                      <c:pt idx="116">
                        <c:v>154.5625</c:v>
                      </c:pt>
                      <c:pt idx="117">
                        <c:v>150.9453</c:v>
                      </c:pt>
                      <c:pt idx="118">
                        <c:v>154.22499999999999</c:v>
                      </c:pt>
                      <c:pt idx="119">
                        <c:v>154.85890000000001</c:v>
                      </c:pt>
                      <c:pt idx="120">
                        <c:v>152.78360000000001</c:v>
                      </c:pt>
                      <c:pt idx="121">
                        <c:v>158.11779999999999</c:v>
                      </c:pt>
                      <c:pt idx="122">
                        <c:v>156.51419999999999</c:v>
                      </c:pt>
                      <c:pt idx="123">
                        <c:v>153.09229999999999</c:v>
                      </c:pt>
                      <c:pt idx="124">
                        <c:v>157.6266</c:v>
                      </c:pt>
                      <c:pt idx="125">
                        <c:v>156.17939999999999</c:v>
                      </c:pt>
                      <c:pt idx="126">
                        <c:v>156.71789999999999</c:v>
                      </c:pt>
                      <c:pt idx="127">
                        <c:v>157.88200000000001</c:v>
                      </c:pt>
                      <c:pt idx="128">
                        <c:v>155.62049999999999</c:v>
                      </c:pt>
                      <c:pt idx="129">
                        <c:v>154.0652</c:v>
                      </c:pt>
                      <c:pt idx="130">
                        <c:v>157.33349999999999</c:v>
                      </c:pt>
                      <c:pt idx="131">
                        <c:v>155.1302</c:v>
                      </c:pt>
                      <c:pt idx="132">
                        <c:v>159.84030000000001</c:v>
                      </c:pt>
                      <c:pt idx="133">
                        <c:v>158.35759999999999</c:v>
                      </c:pt>
                      <c:pt idx="134">
                        <c:v>156.2681</c:v>
                      </c:pt>
                      <c:pt idx="135">
                        <c:v>157.33080000000001</c:v>
                      </c:pt>
                      <c:pt idx="136">
                        <c:v>156.8922</c:v>
                      </c:pt>
                      <c:pt idx="137">
                        <c:v>155.07050000000001</c:v>
                      </c:pt>
                      <c:pt idx="138">
                        <c:v>155.60509999999999</c:v>
                      </c:pt>
                      <c:pt idx="139">
                        <c:v>157.84710000000001</c:v>
                      </c:pt>
                      <c:pt idx="140">
                        <c:v>160.1919</c:v>
                      </c:pt>
                      <c:pt idx="141">
                        <c:v>156.61600000000001</c:v>
                      </c:pt>
                      <c:pt idx="142">
                        <c:v>153.9648</c:v>
                      </c:pt>
                      <c:pt idx="143">
                        <c:v>156.11259999999999</c:v>
                      </c:pt>
                      <c:pt idx="144">
                        <c:v>157.33199999999999</c:v>
                      </c:pt>
                      <c:pt idx="145">
                        <c:v>160.5812</c:v>
                      </c:pt>
                      <c:pt idx="146">
                        <c:v>158.39089999999999</c:v>
                      </c:pt>
                      <c:pt idx="147">
                        <c:v>159.1352</c:v>
                      </c:pt>
                      <c:pt idx="148">
                        <c:v>155.53129999999999</c:v>
                      </c:pt>
                      <c:pt idx="149">
                        <c:v>160.047</c:v>
                      </c:pt>
                      <c:pt idx="150">
                        <c:v>158.3689</c:v>
                      </c:pt>
                      <c:pt idx="151">
                        <c:v>155.05590000000001</c:v>
                      </c:pt>
                      <c:pt idx="152">
                        <c:v>160.0496</c:v>
                      </c:pt>
                      <c:pt idx="153">
                        <c:v>157.0557</c:v>
                      </c:pt>
                      <c:pt idx="154">
                        <c:v>159.43440000000001</c:v>
                      </c:pt>
                      <c:pt idx="155">
                        <c:v>158.0907</c:v>
                      </c:pt>
                      <c:pt idx="156">
                        <c:v>156.435</c:v>
                      </c:pt>
                      <c:pt idx="157">
                        <c:v>157.69839999999999</c:v>
                      </c:pt>
                      <c:pt idx="158">
                        <c:v>158.10050000000001</c:v>
                      </c:pt>
                      <c:pt idx="159">
                        <c:v>158.91480000000001</c:v>
                      </c:pt>
                      <c:pt idx="160">
                        <c:v>157.44120000000001</c:v>
                      </c:pt>
                      <c:pt idx="161">
                        <c:v>159.61099999999999</c:v>
                      </c:pt>
                      <c:pt idx="162">
                        <c:v>157.62440000000001</c:v>
                      </c:pt>
                      <c:pt idx="163">
                        <c:v>158.1105</c:v>
                      </c:pt>
                      <c:pt idx="164">
                        <c:v>158.24430000000001</c:v>
                      </c:pt>
                      <c:pt idx="165">
                        <c:v>159.85400000000001</c:v>
                      </c:pt>
                      <c:pt idx="166">
                        <c:v>158.06370000000001</c:v>
                      </c:pt>
                      <c:pt idx="167">
                        <c:v>157.84610000000001</c:v>
                      </c:pt>
                      <c:pt idx="168">
                        <c:v>158.6987</c:v>
                      </c:pt>
                      <c:pt idx="169">
                        <c:v>156.697</c:v>
                      </c:pt>
                      <c:pt idx="170">
                        <c:v>159.3853</c:v>
                      </c:pt>
                      <c:pt idx="171">
                        <c:v>159.8921</c:v>
                      </c:pt>
                      <c:pt idx="172">
                        <c:v>160.1379</c:v>
                      </c:pt>
                      <c:pt idx="173">
                        <c:v>156.41079999999999</c:v>
                      </c:pt>
                      <c:pt idx="174">
                        <c:v>161.0864</c:v>
                      </c:pt>
                      <c:pt idx="175">
                        <c:v>158.1413</c:v>
                      </c:pt>
                      <c:pt idx="176">
                        <c:v>160.59309999999999</c:v>
                      </c:pt>
                      <c:pt idx="177">
                        <c:v>161.2715</c:v>
                      </c:pt>
                      <c:pt idx="178">
                        <c:v>155.77420000000001</c:v>
                      </c:pt>
                      <c:pt idx="179">
                        <c:v>157.49100000000001</c:v>
                      </c:pt>
                      <c:pt idx="180">
                        <c:v>157.1781</c:v>
                      </c:pt>
                      <c:pt idx="181">
                        <c:v>159.97900000000001</c:v>
                      </c:pt>
                      <c:pt idx="182">
                        <c:v>157.57490000000001</c:v>
                      </c:pt>
                      <c:pt idx="183">
                        <c:v>156.67490000000001</c:v>
                      </c:pt>
                      <c:pt idx="184">
                        <c:v>155.3974</c:v>
                      </c:pt>
                      <c:pt idx="185">
                        <c:v>160.0898</c:v>
                      </c:pt>
                      <c:pt idx="186">
                        <c:v>161.0976</c:v>
                      </c:pt>
                      <c:pt idx="187">
                        <c:v>162.01410000000001</c:v>
                      </c:pt>
                      <c:pt idx="188">
                        <c:v>158.6208</c:v>
                      </c:pt>
                      <c:pt idx="189">
                        <c:v>161.5607</c:v>
                      </c:pt>
                      <c:pt idx="190">
                        <c:v>158.54599999999999</c:v>
                      </c:pt>
                      <c:pt idx="191">
                        <c:v>157.40989999999999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0B5C-406C-BCE6-21B1555EC057}"/>
                  </c:ext>
                </c:extLst>
              </c15:ser>
            </c15:filteredScatterSeries>
          </c:ext>
        </c:extLst>
      </c:scatterChart>
      <c:valAx>
        <c:axId val="1511807135"/>
        <c:scaling>
          <c:orientation val="minMax"/>
          <c:max val="48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5763455"/>
        <c:crosses val="autoZero"/>
        <c:crossBetween val="midCat"/>
        <c:majorUnit val="12"/>
      </c:valAx>
      <c:valAx>
        <c:axId val="1505763455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0713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'PHL-PASA-3_Mixed Culture'!$J$1</c:f>
              <c:strCache>
                <c:ptCount val="1"/>
                <c:pt idx="0">
                  <c:v>A01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Culture'!$J$2:$J$194</c:f>
              <c:numCache>
                <c:formatCode>General</c:formatCode>
                <c:ptCount val="193"/>
                <c:pt idx="0">
                  <c:v>138.32839999999999</c:v>
                </c:pt>
                <c:pt idx="1">
                  <c:v>141.2236</c:v>
                </c:pt>
                <c:pt idx="2">
                  <c:v>142.55549999999999</c:v>
                </c:pt>
                <c:pt idx="3">
                  <c:v>141.29419999999999</c:v>
                </c:pt>
                <c:pt idx="4">
                  <c:v>142.51249999999999</c:v>
                </c:pt>
                <c:pt idx="5">
                  <c:v>143.67660000000001</c:v>
                </c:pt>
                <c:pt idx="6">
                  <c:v>142.09360000000001</c:v>
                </c:pt>
                <c:pt idx="7">
                  <c:v>140.4162</c:v>
                </c:pt>
                <c:pt idx="8">
                  <c:v>149.4967</c:v>
                </c:pt>
                <c:pt idx="9">
                  <c:v>147.71369999999999</c:v>
                </c:pt>
                <c:pt idx="10">
                  <c:v>146.65559999999999</c:v>
                </c:pt>
                <c:pt idx="11">
                  <c:v>147.018</c:v>
                </c:pt>
                <c:pt idx="12">
                  <c:v>147.10929999999999</c:v>
                </c:pt>
                <c:pt idx="13">
                  <c:v>141.94990000000001</c:v>
                </c:pt>
                <c:pt idx="14">
                  <c:v>142.4299</c:v>
                </c:pt>
                <c:pt idx="15">
                  <c:v>140.39769999999999</c:v>
                </c:pt>
                <c:pt idx="16">
                  <c:v>139.5172</c:v>
                </c:pt>
                <c:pt idx="17">
                  <c:v>143.43780000000001</c:v>
                </c:pt>
                <c:pt idx="18">
                  <c:v>144.02539999999999</c:v>
                </c:pt>
                <c:pt idx="19">
                  <c:v>141.8383</c:v>
                </c:pt>
                <c:pt idx="20">
                  <c:v>143.62960000000001</c:v>
                </c:pt>
                <c:pt idx="21">
                  <c:v>141.6926</c:v>
                </c:pt>
                <c:pt idx="22">
                  <c:v>141.33250000000001</c:v>
                </c:pt>
                <c:pt idx="23">
                  <c:v>139.10489999999999</c:v>
                </c:pt>
                <c:pt idx="24">
                  <c:v>135.15729999999999</c:v>
                </c:pt>
                <c:pt idx="25">
                  <c:v>139.11349999999999</c:v>
                </c:pt>
                <c:pt idx="26">
                  <c:v>141.50380000000001</c:v>
                </c:pt>
                <c:pt idx="27">
                  <c:v>139.2996</c:v>
                </c:pt>
                <c:pt idx="28">
                  <c:v>139.5788</c:v>
                </c:pt>
                <c:pt idx="29">
                  <c:v>140.88120000000001</c:v>
                </c:pt>
                <c:pt idx="30">
                  <c:v>144.0487</c:v>
                </c:pt>
                <c:pt idx="31">
                  <c:v>151.9759</c:v>
                </c:pt>
                <c:pt idx="32">
                  <c:v>145.8552</c:v>
                </c:pt>
                <c:pt idx="33">
                  <c:v>148.26079999999999</c:v>
                </c:pt>
                <c:pt idx="34">
                  <c:v>146.5924</c:v>
                </c:pt>
                <c:pt idx="35">
                  <c:v>148.1618</c:v>
                </c:pt>
                <c:pt idx="36">
                  <c:v>145.4342</c:v>
                </c:pt>
                <c:pt idx="37">
                  <c:v>144.06059999999999</c:v>
                </c:pt>
                <c:pt idx="38">
                  <c:v>144.92830000000001</c:v>
                </c:pt>
                <c:pt idx="39">
                  <c:v>140.9709</c:v>
                </c:pt>
                <c:pt idx="40">
                  <c:v>145.39019999999999</c:v>
                </c:pt>
                <c:pt idx="41">
                  <c:v>141.7277</c:v>
                </c:pt>
                <c:pt idx="42">
                  <c:v>142.38120000000001</c:v>
                </c:pt>
                <c:pt idx="43">
                  <c:v>145.90350000000001</c:v>
                </c:pt>
                <c:pt idx="44">
                  <c:v>148.6574</c:v>
                </c:pt>
                <c:pt idx="45">
                  <c:v>145.87459999999999</c:v>
                </c:pt>
                <c:pt idx="46">
                  <c:v>148.36850000000001</c:v>
                </c:pt>
                <c:pt idx="47">
                  <c:v>146.8201</c:v>
                </c:pt>
                <c:pt idx="48">
                  <c:v>141.0181</c:v>
                </c:pt>
                <c:pt idx="49">
                  <c:v>138.9203</c:v>
                </c:pt>
                <c:pt idx="50">
                  <c:v>146.12880000000001</c:v>
                </c:pt>
                <c:pt idx="51">
                  <c:v>145.26740000000001</c:v>
                </c:pt>
                <c:pt idx="52">
                  <c:v>146.13130000000001</c:v>
                </c:pt>
                <c:pt idx="53">
                  <c:v>143.0488</c:v>
                </c:pt>
                <c:pt idx="54">
                  <c:v>145.2533</c:v>
                </c:pt>
                <c:pt idx="55">
                  <c:v>145.25819999999999</c:v>
                </c:pt>
                <c:pt idx="56">
                  <c:v>144.0823</c:v>
                </c:pt>
                <c:pt idx="57">
                  <c:v>147.05170000000001</c:v>
                </c:pt>
                <c:pt idx="58">
                  <c:v>146.95429999999999</c:v>
                </c:pt>
                <c:pt idx="59">
                  <c:v>151.4914</c:v>
                </c:pt>
                <c:pt idx="60">
                  <c:v>145.90430000000001</c:v>
                </c:pt>
                <c:pt idx="61">
                  <c:v>147.46459999999999</c:v>
                </c:pt>
                <c:pt idx="62">
                  <c:v>149.86709999999999</c:v>
                </c:pt>
                <c:pt idx="63">
                  <c:v>145.52719999999999</c:v>
                </c:pt>
                <c:pt idx="64">
                  <c:v>150.24430000000001</c:v>
                </c:pt>
                <c:pt idx="65">
                  <c:v>150.57329999999999</c:v>
                </c:pt>
                <c:pt idx="66">
                  <c:v>147.83750000000001</c:v>
                </c:pt>
                <c:pt idx="67">
                  <c:v>146.3022</c:v>
                </c:pt>
                <c:pt idx="68">
                  <c:v>149.05099999999999</c:v>
                </c:pt>
                <c:pt idx="69">
                  <c:v>146.3561</c:v>
                </c:pt>
                <c:pt idx="70">
                  <c:v>150.11600000000001</c:v>
                </c:pt>
                <c:pt idx="71">
                  <c:v>147.68340000000001</c:v>
                </c:pt>
                <c:pt idx="72">
                  <c:v>149.9128</c:v>
                </c:pt>
                <c:pt idx="73">
                  <c:v>146.83940000000001</c:v>
                </c:pt>
                <c:pt idx="74">
                  <c:v>148.26650000000001</c:v>
                </c:pt>
                <c:pt idx="75">
                  <c:v>147.8956</c:v>
                </c:pt>
                <c:pt idx="76">
                  <c:v>147.30199999999999</c:v>
                </c:pt>
                <c:pt idx="77">
                  <c:v>146.95410000000001</c:v>
                </c:pt>
                <c:pt idx="78">
                  <c:v>148.96629999999999</c:v>
                </c:pt>
                <c:pt idx="79">
                  <c:v>148.803</c:v>
                </c:pt>
                <c:pt idx="80">
                  <c:v>145.6035</c:v>
                </c:pt>
                <c:pt idx="81">
                  <c:v>141.239</c:v>
                </c:pt>
                <c:pt idx="82">
                  <c:v>145.65020000000001</c:v>
                </c:pt>
                <c:pt idx="83">
                  <c:v>152.3963</c:v>
                </c:pt>
                <c:pt idx="84">
                  <c:v>151.77369999999999</c:v>
                </c:pt>
                <c:pt idx="85">
                  <c:v>148.1181</c:v>
                </c:pt>
                <c:pt idx="86">
                  <c:v>149.9134</c:v>
                </c:pt>
                <c:pt idx="87">
                  <c:v>148.5035</c:v>
                </c:pt>
                <c:pt idx="88">
                  <c:v>146.80080000000001</c:v>
                </c:pt>
                <c:pt idx="89">
                  <c:v>146.53729999999999</c:v>
                </c:pt>
                <c:pt idx="90">
                  <c:v>145.02369999999999</c:v>
                </c:pt>
                <c:pt idx="91">
                  <c:v>147.66929999999999</c:v>
                </c:pt>
                <c:pt idx="92">
                  <c:v>152.98679999999999</c:v>
                </c:pt>
                <c:pt idx="93">
                  <c:v>143.3073</c:v>
                </c:pt>
                <c:pt idx="94">
                  <c:v>150.84610000000001</c:v>
                </c:pt>
                <c:pt idx="95">
                  <c:v>149.6516</c:v>
                </c:pt>
                <c:pt idx="96">
                  <c:v>146.63059999999999</c:v>
                </c:pt>
                <c:pt idx="97">
                  <c:v>148.68029999999999</c:v>
                </c:pt>
                <c:pt idx="98">
                  <c:v>152.06780000000001</c:v>
                </c:pt>
                <c:pt idx="99">
                  <c:v>146.13050000000001</c:v>
                </c:pt>
                <c:pt idx="100">
                  <c:v>146.16550000000001</c:v>
                </c:pt>
                <c:pt idx="101">
                  <c:v>144.94649999999999</c:v>
                </c:pt>
                <c:pt idx="102">
                  <c:v>148.04740000000001</c:v>
                </c:pt>
                <c:pt idx="103">
                  <c:v>150.59379999999999</c:v>
                </c:pt>
                <c:pt idx="104">
                  <c:v>156.1557</c:v>
                </c:pt>
                <c:pt idx="105">
                  <c:v>151.59829999999999</c:v>
                </c:pt>
                <c:pt idx="106">
                  <c:v>147.30420000000001</c:v>
                </c:pt>
                <c:pt idx="107">
                  <c:v>150.9376</c:v>
                </c:pt>
                <c:pt idx="108">
                  <c:v>146.52029999999999</c:v>
                </c:pt>
                <c:pt idx="109">
                  <c:v>153.0059</c:v>
                </c:pt>
                <c:pt idx="110">
                  <c:v>146.23410000000001</c:v>
                </c:pt>
                <c:pt idx="111">
                  <c:v>147.5001</c:v>
                </c:pt>
                <c:pt idx="112">
                  <c:v>149.17160000000001</c:v>
                </c:pt>
                <c:pt idx="113">
                  <c:v>147.24950000000001</c:v>
                </c:pt>
                <c:pt idx="114">
                  <c:v>150.9221</c:v>
                </c:pt>
                <c:pt idx="115">
                  <c:v>151.1026</c:v>
                </c:pt>
                <c:pt idx="116">
                  <c:v>153.6498</c:v>
                </c:pt>
                <c:pt idx="117">
                  <c:v>148.7105</c:v>
                </c:pt>
                <c:pt idx="118">
                  <c:v>147.1361</c:v>
                </c:pt>
                <c:pt idx="119">
                  <c:v>145.1867</c:v>
                </c:pt>
                <c:pt idx="120">
                  <c:v>148.71299999999999</c:v>
                </c:pt>
                <c:pt idx="121">
                  <c:v>147.99189999999999</c:v>
                </c:pt>
                <c:pt idx="122">
                  <c:v>147.06970000000001</c:v>
                </c:pt>
                <c:pt idx="123">
                  <c:v>152.7269</c:v>
                </c:pt>
                <c:pt idx="124">
                  <c:v>148.4418</c:v>
                </c:pt>
                <c:pt idx="125">
                  <c:v>150.4847</c:v>
                </c:pt>
                <c:pt idx="126">
                  <c:v>150.4014</c:v>
                </c:pt>
                <c:pt idx="127">
                  <c:v>146.81569999999999</c:v>
                </c:pt>
                <c:pt idx="128">
                  <c:v>149.285</c:v>
                </c:pt>
                <c:pt idx="129">
                  <c:v>147.64070000000001</c:v>
                </c:pt>
                <c:pt idx="130">
                  <c:v>146.76679999999999</c:v>
                </c:pt>
                <c:pt idx="131">
                  <c:v>152.6069</c:v>
                </c:pt>
                <c:pt idx="132">
                  <c:v>147.20050000000001</c:v>
                </c:pt>
                <c:pt idx="133">
                  <c:v>147.8184</c:v>
                </c:pt>
                <c:pt idx="134">
                  <c:v>151.35429999999999</c:v>
                </c:pt>
                <c:pt idx="135">
                  <c:v>150.98439999999999</c:v>
                </c:pt>
                <c:pt idx="136">
                  <c:v>150.01589999999999</c:v>
                </c:pt>
                <c:pt idx="137">
                  <c:v>151.70859999999999</c:v>
                </c:pt>
                <c:pt idx="138">
                  <c:v>150.691</c:v>
                </c:pt>
                <c:pt idx="139">
                  <c:v>154.92009999999999</c:v>
                </c:pt>
                <c:pt idx="140">
                  <c:v>150.32050000000001</c:v>
                </c:pt>
                <c:pt idx="141">
                  <c:v>151.87350000000001</c:v>
                </c:pt>
                <c:pt idx="142">
                  <c:v>152.08500000000001</c:v>
                </c:pt>
                <c:pt idx="143">
                  <c:v>154.0762</c:v>
                </c:pt>
                <c:pt idx="144">
                  <c:v>152.97919999999999</c:v>
                </c:pt>
                <c:pt idx="145">
                  <c:v>153.56880000000001</c:v>
                </c:pt>
                <c:pt idx="146">
                  <c:v>153.3519</c:v>
                </c:pt>
                <c:pt idx="147">
                  <c:v>148.18790000000001</c:v>
                </c:pt>
                <c:pt idx="148">
                  <c:v>149.5359</c:v>
                </c:pt>
                <c:pt idx="149">
                  <c:v>148.3049</c:v>
                </c:pt>
                <c:pt idx="150">
                  <c:v>148.66630000000001</c:v>
                </c:pt>
                <c:pt idx="151">
                  <c:v>150.0274</c:v>
                </c:pt>
                <c:pt idx="152">
                  <c:v>146.49420000000001</c:v>
                </c:pt>
                <c:pt idx="153">
                  <c:v>152.86699999999999</c:v>
                </c:pt>
                <c:pt idx="154">
                  <c:v>146.70670000000001</c:v>
                </c:pt>
                <c:pt idx="155">
                  <c:v>151.9546</c:v>
                </c:pt>
                <c:pt idx="156">
                  <c:v>151.5419</c:v>
                </c:pt>
                <c:pt idx="157">
                  <c:v>150.09039999999999</c:v>
                </c:pt>
                <c:pt idx="158">
                  <c:v>153.01740000000001</c:v>
                </c:pt>
                <c:pt idx="159">
                  <c:v>152.5761</c:v>
                </c:pt>
                <c:pt idx="160">
                  <c:v>151.32220000000001</c:v>
                </c:pt>
                <c:pt idx="161">
                  <c:v>148.46709999999999</c:v>
                </c:pt>
                <c:pt idx="162">
                  <c:v>153.71340000000001</c:v>
                </c:pt>
                <c:pt idx="163">
                  <c:v>152.67670000000001</c:v>
                </c:pt>
                <c:pt idx="164">
                  <c:v>147.506</c:v>
                </c:pt>
                <c:pt idx="165">
                  <c:v>148.96279999999999</c:v>
                </c:pt>
                <c:pt idx="166">
                  <c:v>149.22040000000001</c:v>
                </c:pt>
                <c:pt idx="167">
                  <c:v>150.6678</c:v>
                </c:pt>
                <c:pt idx="168">
                  <c:v>151.86590000000001</c:v>
                </c:pt>
                <c:pt idx="169">
                  <c:v>150.9059</c:v>
                </c:pt>
                <c:pt idx="170">
                  <c:v>149.21719999999999</c:v>
                </c:pt>
                <c:pt idx="171">
                  <c:v>152.9477</c:v>
                </c:pt>
                <c:pt idx="172">
                  <c:v>146.0042</c:v>
                </c:pt>
                <c:pt idx="173">
                  <c:v>148.3211</c:v>
                </c:pt>
                <c:pt idx="174">
                  <c:v>146.41</c:v>
                </c:pt>
                <c:pt idx="175">
                  <c:v>148.4556</c:v>
                </c:pt>
                <c:pt idx="176">
                  <c:v>150.7003</c:v>
                </c:pt>
                <c:pt idx="177">
                  <c:v>149.96889999999999</c:v>
                </c:pt>
                <c:pt idx="178">
                  <c:v>149.72819999999999</c:v>
                </c:pt>
                <c:pt idx="179">
                  <c:v>148.68279999999999</c:v>
                </c:pt>
                <c:pt idx="180">
                  <c:v>148.68960000000001</c:v>
                </c:pt>
                <c:pt idx="181">
                  <c:v>150.036</c:v>
                </c:pt>
                <c:pt idx="182">
                  <c:v>147.49</c:v>
                </c:pt>
                <c:pt idx="183">
                  <c:v>146.3066</c:v>
                </c:pt>
                <c:pt idx="184">
                  <c:v>149.44970000000001</c:v>
                </c:pt>
                <c:pt idx="185">
                  <c:v>154.8415</c:v>
                </c:pt>
                <c:pt idx="186">
                  <c:v>150.25579999999999</c:v>
                </c:pt>
                <c:pt idx="187">
                  <c:v>149.12649999999999</c:v>
                </c:pt>
                <c:pt idx="188">
                  <c:v>148.23740000000001</c:v>
                </c:pt>
                <c:pt idx="189">
                  <c:v>145.0436</c:v>
                </c:pt>
                <c:pt idx="190">
                  <c:v>153.04810000000001</c:v>
                </c:pt>
                <c:pt idx="191">
                  <c:v>152.0558</c:v>
                </c:pt>
                <c:pt idx="192">
                  <c:v>150.39590000000001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35-4687-8631-2222CFEE17AB}"/>
            </c:ext>
          </c:extLst>
        </c:ser>
        <c:ser>
          <c:idx val="1"/>
          <c:order val="1"/>
          <c:tx>
            <c:strRef>
              <c:f>'PHL-PASA-3_Mixed Culture'!$K$1</c:f>
              <c:strCache>
                <c:ptCount val="1"/>
                <c:pt idx="0">
                  <c:v>A02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Culture'!$K$2:$K$194</c:f>
              <c:numCache>
                <c:formatCode>General</c:formatCode>
                <c:ptCount val="193"/>
                <c:pt idx="0">
                  <c:v>122.7565</c:v>
                </c:pt>
                <c:pt idx="1">
                  <c:v>119.1795</c:v>
                </c:pt>
                <c:pt idx="2">
                  <c:v>127.75790000000001</c:v>
                </c:pt>
                <c:pt idx="3">
                  <c:v>127.6661</c:v>
                </c:pt>
                <c:pt idx="4">
                  <c:v>124.9204</c:v>
                </c:pt>
                <c:pt idx="5">
                  <c:v>127.2993</c:v>
                </c:pt>
                <c:pt idx="6">
                  <c:v>128.0736</c:v>
                </c:pt>
                <c:pt idx="7">
                  <c:v>124.2012</c:v>
                </c:pt>
                <c:pt idx="8">
                  <c:v>133.46510000000001</c:v>
                </c:pt>
                <c:pt idx="9">
                  <c:v>130.51070000000001</c:v>
                </c:pt>
                <c:pt idx="10">
                  <c:v>132.75470000000001</c:v>
                </c:pt>
                <c:pt idx="11">
                  <c:v>134.41749999999999</c:v>
                </c:pt>
                <c:pt idx="12">
                  <c:v>132.59469999999999</c:v>
                </c:pt>
                <c:pt idx="13">
                  <c:v>128.8869</c:v>
                </c:pt>
                <c:pt idx="14">
                  <c:v>132.14189999999999</c:v>
                </c:pt>
                <c:pt idx="15">
                  <c:v>127.63460000000001</c:v>
                </c:pt>
                <c:pt idx="16">
                  <c:v>128.3741</c:v>
                </c:pt>
                <c:pt idx="17">
                  <c:v>130.75</c:v>
                </c:pt>
                <c:pt idx="18">
                  <c:v>130.184</c:v>
                </c:pt>
                <c:pt idx="19">
                  <c:v>130.3476</c:v>
                </c:pt>
                <c:pt idx="20">
                  <c:v>127.7796</c:v>
                </c:pt>
                <c:pt idx="21">
                  <c:v>132.209</c:v>
                </c:pt>
                <c:pt idx="22">
                  <c:v>131.226</c:v>
                </c:pt>
                <c:pt idx="23">
                  <c:v>128.98240000000001</c:v>
                </c:pt>
                <c:pt idx="24">
                  <c:v>129.08510000000001</c:v>
                </c:pt>
                <c:pt idx="25">
                  <c:v>128.3117</c:v>
                </c:pt>
                <c:pt idx="26">
                  <c:v>134.2824</c:v>
                </c:pt>
                <c:pt idx="27">
                  <c:v>126.48779999999999</c:v>
                </c:pt>
                <c:pt idx="28">
                  <c:v>132.28149999999999</c:v>
                </c:pt>
                <c:pt idx="29">
                  <c:v>130.7276</c:v>
                </c:pt>
                <c:pt idx="30">
                  <c:v>131.8963</c:v>
                </c:pt>
                <c:pt idx="31">
                  <c:v>135.78639999999999</c:v>
                </c:pt>
                <c:pt idx="32">
                  <c:v>131.9151</c:v>
                </c:pt>
                <c:pt idx="33">
                  <c:v>135.66460000000001</c:v>
                </c:pt>
                <c:pt idx="34">
                  <c:v>133.761</c:v>
                </c:pt>
                <c:pt idx="35">
                  <c:v>133.18430000000001</c:v>
                </c:pt>
                <c:pt idx="36">
                  <c:v>129.83199999999999</c:v>
                </c:pt>
                <c:pt idx="37">
                  <c:v>131.61109999999999</c:v>
                </c:pt>
                <c:pt idx="38">
                  <c:v>130.1627</c:v>
                </c:pt>
                <c:pt idx="39">
                  <c:v>131.16550000000001</c:v>
                </c:pt>
                <c:pt idx="40">
                  <c:v>130.50579999999999</c:v>
                </c:pt>
                <c:pt idx="41">
                  <c:v>131.61660000000001</c:v>
                </c:pt>
                <c:pt idx="42">
                  <c:v>129.59010000000001</c:v>
                </c:pt>
                <c:pt idx="43">
                  <c:v>132.3792</c:v>
                </c:pt>
                <c:pt idx="44">
                  <c:v>134.13489999999999</c:v>
                </c:pt>
                <c:pt idx="45">
                  <c:v>130.76820000000001</c:v>
                </c:pt>
                <c:pt idx="46">
                  <c:v>134.7139</c:v>
                </c:pt>
                <c:pt idx="47">
                  <c:v>129.8432</c:v>
                </c:pt>
                <c:pt idx="48">
                  <c:v>133.1473</c:v>
                </c:pt>
                <c:pt idx="49">
                  <c:v>134.01230000000001</c:v>
                </c:pt>
                <c:pt idx="50">
                  <c:v>132.608</c:v>
                </c:pt>
                <c:pt idx="51">
                  <c:v>132.27170000000001</c:v>
                </c:pt>
                <c:pt idx="52">
                  <c:v>130.42699999999999</c:v>
                </c:pt>
                <c:pt idx="53">
                  <c:v>132.23689999999999</c:v>
                </c:pt>
                <c:pt idx="54">
                  <c:v>134.19929999999999</c:v>
                </c:pt>
                <c:pt idx="55">
                  <c:v>132.32089999999999</c:v>
                </c:pt>
                <c:pt idx="56">
                  <c:v>135.34700000000001</c:v>
                </c:pt>
                <c:pt idx="57">
                  <c:v>136.14879999999999</c:v>
                </c:pt>
                <c:pt idx="58">
                  <c:v>135.82499999999999</c:v>
                </c:pt>
                <c:pt idx="59">
                  <c:v>135.11670000000001</c:v>
                </c:pt>
                <c:pt idx="60">
                  <c:v>135.5299</c:v>
                </c:pt>
                <c:pt idx="61">
                  <c:v>136.2816</c:v>
                </c:pt>
                <c:pt idx="62">
                  <c:v>135.93</c:v>
                </c:pt>
                <c:pt idx="63">
                  <c:v>139.10149999999999</c:v>
                </c:pt>
                <c:pt idx="64">
                  <c:v>137.17140000000001</c:v>
                </c:pt>
                <c:pt idx="65">
                  <c:v>135.0299</c:v>
                </c:pt>
                <c:pt idx="66">
                  <c:v>136.39850000000001</c:v>
                </c:pt>
                <c:pt idx="67">
                  <c:v>138.96299999999999</c:v>
                </c:pt>
                <c:pt idx="68">
                  <c:v>135.26519999999999</c:v>
                </c:pt>
                <c:pt idx="69">
                  <c:v>137.79730000000001</c:v>
                </c:pt>
                <c:pt idx="70">
                  <c:v>137.35130000000001</c:v>
                </c:pt>
                <c:pt idx="71">
                  <c:v>137.06039999999999</c:v>
                </c:pt>
                <c:pt idx="72">
                  <c:v>137.7824</c:v>
                </c:pt>
                <c:pt idx="73">
                  <c:v>135.22790000000001</c:v>
                </c:pt>
                <c:pt idx="74">
                  <c:v>139.0204</c:v>
                </c:pt>
                <c:pt idx="75">
                  <c:v>137.6224</c:v>
                </c:pt>
                <c:pt idx="76">
                  <c:v>134.36279999999999</c:v>
                </c:pt>
                <c:pt idx="77">
                  <c:v>139.45259999999999</c:v>
                </c:pt>
                <c:pt idx="78">
                  <c:v>138.1987</c:v>
                </c:pt>
                <c:pt idx="79">
                  <c:v>137.66059999999999</c:v>
                </c:pt>
                <c:pt idx="80">
                  <c:v>135.42910000000001</c:v>
                </c:pt>
                <c:pt idx="81">
                  <c:v>138.16829999999999</c:v>
                </c:pt>
                <c:pt idx="82">
                  <c:v>136.7784</c:v>
                </c:pt>
                <c:pt idx="83">
                  <c:v>137.41669999999999</c:v>
                </c:pt>
                <c:pt idx="84">
                  <c:v>136.66579999999999</c:v>
                </c:pt>
                <c:pt idx="85">
                  <c:v>138.48429999999999</c:v>
                </c:pt>
                <c:pt idx="86">
                  <c:v>134.83770000000001</c:v>
                </c:pt>
                <c:pt idx="87">
                  <c:v>135.63749999999999</c:v>
                </c:pt>
                <c:pt idx="88">
                  <c:v>135.16829999999999</c:v>
                </c:pt>
                <c:pt idx="89">
                  <c:v>136.95509999999999</c:v>
                </c:pt>
                <c:pt idx="90">
                  <c:v>135.2525</c:v>
                </c:pt>
                <c:pt idx="91">
                  <c:v>135.4461</c:v>
                </c:pt>
                <c:pt idx="92">
                  <c:v>133.12610000000001</c:v>
                </c:pt>
                <c:pt idx="93">
                  <c:v>135.2621</c:v>
                </c:pt>
                <c:pt idx="94">
                  <c:v>139.0275</c:v>
                </c:pt>
                <c:pt idx="95">
                  <c:v>136.95939999999999</c:v>
                </c:pt>
                <c:pt idx="96">
                  <c:v>139.06110000000001</c:v>
                </c:pt>
                <c:pt idx="97">
                  <c:v>135.31909999999999</c:v>
                </c:pt>
                <c:pt idx="98">
                  <c:v>136.6232</c:v>
                </c:pt>
                <c:pt idx="99">
                  <c:v>135.3374</c:v>
                </c:pt>
                <c:pt idx="100">
                  <c:v>136.1123</c:v>
                </c:pt>
                <c:pt idx="101">
                  <c:v>136.10120000000001</c:v>
                </c:pt>
                <c:pt idx="102">
                  <c:v>138.31829999999999</c:v>
                </c:pt>
                <c:pt idx="103">
                  <c:v>137.35130000000001</c:v>
                </c:pt>
                <c:pt idx="104">
                  <c:v>141.52070000000001</c:v>
                </c:pt>
                <c:pt idx="105">
                  <c:v>138.93209999999999</c:v>
                </c:pt>
                <c:pt idx="106">
                  <c:v>137.8176</c:v>
                </c:pt>
                <c:pt idx="107">
                  <c:v>140.30840000000001</c:v>
                </c:pt>
                <c:pt idx="108">
                  <c:v>136.73929999999999</c:v>
                </c:pt>
                <c:pt idx="109">
                  <c:v>136.00919999999999</c:v>
                </c:pt>
                <c:pt idx="110">
                  <c:v>137.15129999999999</c:v>
                </c:pt>
                <c:pt idx="111">
                  <c:v>134.8338</c:v>
                </c:pt>
                <c:pt idx="112">
                  <c:v>136.5625</c:v>
                </c:pt>
                <c:pt idx="113">
                  <c:v>137.3742</c:v>
                </c:pt>
                <c:pt idx="114">
                  <c:v>136.839</c:v>
                </c:pt>
                <c:pt idx="115">
                  <c:v>139.89400000000001</c:v>
                </c:pt>
                <c:pt idx="116">
                  <c:v>138.53749999999999</c:v>
                </c:pt>
                <c:pt idx="117">
                  <c:v>135.59559999999999</c:v>
                </c:pt>
                <c:pt idx="118">
                  <c:v>137.46109999999999</c:v>
                </c:pt>
                <c:pt idx="119">
                  <c:v>136.68700000000001</c:v>
                </c:pt>
                <c:pt idx="120">
                  <c:v>141.56100000000001</c:v>
                </c:pt>
                <c:pt idx="121">
                  <c:v>140.40360000000001</c:v>
                </c:pt>
                <c:pt idx="122">
                  <c:v>139.90729999999999</c:v>
                </c:pt>
                <c:pt idx="123">
                  <c:v>143.69540000000001</c:v>
                </c:pt>
                <c:pt idx="124">
                  <c:v>138.78559999999999</c:v>
                </c:pt>
                <c:pt idx="125">
                  <c:v>138.6311</c:v>
                </c:pt>
                <c:pt idx="126">
                  <c:v>138.45939999999999</c:v>
                </c:pt>
                <c:pt idx="127">
                  <c:v>140.79249999999999</c:v>
                </c:pt>
                <c:pt idx="128">
                  <c:v>137.57040000000001</c:v>
                </c:pt>
                <c:pt idx="129">
                  <c:v>140.2363</c:v>
                </c:pt>
                <c:pt idx="130">
                  <c:v>139.68530000000001</c:v>
                </c:pt>
                <c:pt idx="131">
                  <c:v>140.49440000000001</c:v>
                </c:pt>
                <c:pt idx="132">
                  <c:v>143.8125</c:v>
                </c:pt>
                <c:pt idx="133">
                  <c:v>142.4297</c:v>
                </c:pt>
                <c:pt idx="134">
                  <c:v>141.8657</c:v>
                </c:pt>
                <c:pt idx="135">
                  <c:v>137.167</c:v>
                </c:pt>
                <c:pt idx="136">
                  <c:v>141.4931</c:v>
                </c:pt>
                <c:pt idx="137">
                  <c:v>139.6919</c:v>
                </c:pt>
                <c:pt idx="138">
                  <c:v>142.47800000000001</c:v>
                </c:pt>
                <c:pt idx="139">
                  <c:v>139.4057</c:v>
                </c:pt>
                <c:pt idx="140">
                  <c:v>142.57679999999999</c:v>
                </c:pt>
                <c:pt idx="141">
                  <c:v>138.4811</c:v>
                </c:pt>
                <c:pt idx="142">
                  <c:v>140.96780000000001</c:v>
                </c:pt>
                <c:pt idx="143">
                  <c:v>140.7816</c:v>
                </c:pt>
                <c:pt idx="144">
                  <c:v>144.71520000000001</c:v>
                </c:pt>
                <c:pt idx="145">
                  <c:v>140.1104</c:v>
                </c:pt>
                <c:pt idx="146">
                  <c:v>143.65950000000001</c:v>
                </c:pt>
                <c:pt idx="147">
                  <c:v>142.80680000000001</c:v>
                </c:pt>
                <c:pt idx="148">
                  <c:v>143.89619999999999</c:v>
                </c:pt>
                <c:pt idx="149">
                  <c:v>142.2901</c:v>
                </c:pt>
                <c:pt idx="150">
                  <c:v>139.23570000000001</c:v>
                </c:pt>
                <c:pt idx="151">
                  <c:v>138.7088</c:v>
                </c:pt>
                <c:pt idx="152">
                  <c:v>140.95089999999999</c:v>
                </c:pt>
                <c:pt idx="153">
                  <c:v>139.7517</c:v>
                </c:pt>
                <c:pt idx="154">
                  <c:v>141.00110000000001</c:v>
                </c:pt>
                <c:pt idx="155">
                  <c:v>137.94560000000001</c:v>
                </c:pt>
                <c:pt idx="156">
                  <c:v>139.32849999999999</c:v>
                </c:pt>
                <c:pt idx="157">
                  <c:v>143.28290000000001</c:v>
                </c:pt>
                <c:pt idx="158">
                  <c:v>144.01859999999999</c:v>
                </c:pt>
                <c:pt idx="159">
                  <c:v>143.67150000000001</c:v>
                </c:pt>
                <c:pt idx="160">
                  <c:v>142.66720000000001</c:v>
                </c:pt>
                <c:pt idx="161">
                  <c:v>138.97149999999999</c:v>
                </c:pt>
                <c:pt idx="162">
                  <c:v>142.7397</c:v>
                </c:pt>
                <c:pt idx="163">
                  <c:v>141.30090000000001</c:v>
                </c:pt>
                <c:pt idx="164">
                  <c:v>148.6559</c:v>
                </c:pt>
                <c:pt idx="165">
                  <c:v>139.47739999999999</c:v>
                </c:pt>
                <c:pt idx="166">
                  <c:v>137.197</c:v>
                </c:pt>
                <c:pt idx="167">
                  <c:v>138.64089999999999</c:v>
                </c:pt>
                <c:pt idx="168">
                  <c:v>144.02119999999999</c:v>
                </c:pt>
                <c:pt idx="169">
                  <c:v>138.40860000000001</c:v>
                </c:pt>
                <c:pt idx="170">
                  <c:v>143.10130000000001</c:v>
                </c:pt>
                <c:pt idx="171">
                  <c:v>143.2953</c:v>
                </c:pt>
                <c:pt idx="172">
                  <c:v>139.8279</c:v>
                </c:pt>
                <c:pt idx="173">
                  <c:v>139.16759999999999</c:v>
                </c:pt>
                <c:pt idx="174">
                  <c:v>142.92259999999999</c:v>
                </c:pt>
                <c:pt idx="175">
                  <c:v>142.18870000000001</c:v>
                </c:pt>
                <c:pt idx="176">
                  <c:v>138.69479999999999</c:v>
                </c:pt>
                <c:pt idx="177">
                  <c:v>145.55940000000001</c:v>
                </c:pt>
                <c:pt idx="178">
                  <c:v>138.8417</c:v>
                </c:pt>
                <c:pt idx="179">
                  <c:v>139.99539999999999</c:v>
                </c:pt>
                <c:pt idx="180">
                  <c:v>140.3126</c:v>
                </c:pt>
                <c:pt idx="181">
                  <c:v>141.95439999999999</c:v>
                </c:pt>
                <c:pt idx="182">
                  <c:v>140.78440000000001</c:v>
                </c:pt>
                <c:pt idx="183">
                  <c:v>141.35169999999999</c:v>
                </c:pt>
                <c:pt idx="184">
                  <c:v>139.23920000000001</c:v>
                </c:pt>
                <c:pt idx="185">
                  <c:v>142.1721</c:v>
                </c:pt>
                <c:pt idx="186">
                  <c:v>141.58340000000001</c:v>
                </c:pt>
                <c:pt idx="187">
                  <c:v>141.3554</c:v>
                </c:pt>
                <c:pt idx="188">
                  <c:v>140.03299999999999</c:v>
                </c:pt>
                <c:pt idx="189">
                  <c:v>143.81450000000001</c:v>
                </c:pt>
                <c:pt idx="190">
                  <c:v>141.55430000000001</c:v>
                </c:pt>
                <c:pt idx="191">
                  <c:v>143.02539999999999</c:v>
                </c:pt>
                <c:pt idx="192">
                  <c:v>143.3366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35-4687-8631-2222CFEE17AB}"/>
            </c:ext>
          </c:extLst>
        </c:ser>
        <c:ser>
          <c:idx val="2"/>
          <c:order val="2"/>
          <c:tx>
            <c:strRef>
              <c:f>'PHL-PASA-3_Mixed Culture'!$L$1</c:f>
              <c:strCache>
                <c:ptCount val="1"/>
                <c:pt idx="0">
                  <c:v>A03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Culture'!$L$2:$L$194</c:f>
              <c:numCache>
                <c:formatCode>General</c:formatCode>
                <c:ptCount val="193"/>
                <c:pt idx="0">
                  <c:v>115.7625</c:v>
                </c:pt>
                <c:pt idx="1">
                  <c:v>118.3141</c:v>
                </c:pt>
                <c:pt idx="2">
                  <c:v>119.37730000000001</c:v>
                </c:pt>
                <c:pt idx="3">
                  <c:v>115.86109999999999</c:v>
                </c:pt>
                <c:pt idx="4">
                  <c:v>118.1698</c:v>
                </c:pt>
                <c:pt idx="5">
                  <c:v>119.66070000000001</c:v>
                </c:pt>
                <c:pt idx="6">
                  <c:v>123.0941</c:v>
                </c:pt>
                <c:pt idx="7">
                  <c:v>120.01430000000001</c:v>
                </c:pt>
                <c:pt idx="8">
                  <c:v>122.5116</c:v>
                </c:pt>
                <c:pt idx="9">
                  <c:v>123.31740000000001</c:v>
                </c:pt>
                <c:pt idx="10">
                  <c:v>124.7223</c:v>
                </c:pt>
                <c:pt idx="11">
                  <c:v>123.6135</c:v>
                </c:pt>
                <c:pt idx="12">
                  <c:v>120.6036</c:v>
                </c:pt>
                <c:pt idx="13">
                  <c:v>122.3579</c:v>
                </c:pt>
                <c:pt idx="14">
                  <c:v>121.6305</c:v>
                </c:pt>
                <c:pt idx="15">
                  <c:v>122.1889</c:v>
                </c:pt>
                <c:pt idx="16">
                  <c:v>120.7076</c:v>
                </c:pt>
                <c:pt idx="17">
                  <c:v>119.0715</c:v>
                </c:pt>
                <c:pt idx="18">
                  <c:v>124.2791</c:v>
                </c:pt>
                <c:pt idx="19">
                  <c:v>120.9375</c:v>
                </c:pt>
                <c:pt idx="20">
                  <c:v>123.2518</c:v>
                </c:pt>
                <c:pt idx="21">
                  <c:v>118.86199999999999</c:v>
                </c:pt>
                <c:pt idx="22">
                  <c:v>119.5753</c:v>
                </c:pt>
                <c:pt idx="23">
                  <c:v>119.9984</c:v>
                </c:pt>
                <c:pt idx="24">
                  <c:v>120.91589999999999</c:v>
                </c:pt>
                <c:pt idx="25">
                  <c:v>120.6121</c:v>
                </c:pt>
                <c:pt idx="26">
                  <c:v>121.7826</c:v>
                </c:pt>
                <c:pt idx="27">
                  <c:v>121.8832</c:v>
                </c:pt>
                <c:pt idx="28">
                  <c:v>123.6472</c:v>
                </c:pt>
                <c:pt idx="29">
                  <c:v>122.7663</c:v>
                </c:pt>
                <c:pt idx="30">
                  <c:v>119.6163</c:v>
                </c:pt>
                <c:pt idx="31">
                  <c:v>126.8609</c:v>
                </c:pt>
                <c:pt idx="32">
                  <c:v>124.6289</c:v>
                </c:pt>
                <c:pt idx="33">
                  <c:v>122.2932</c:v>
                </c:pt>
                <c:pt idx="34">
                  <c:v>123.9537</c:v>
                </c:pt>
                <c:pt idx="35">
                  <c:v>124.5654</c:v>
                </c:pt>
                <c:pt idx="36">
                  <c:v>126.7045</c:v>
                </c:pt>
                <c:pt idx="37">
                  <c:v>123.98139999999999</c:v>
                </c:pt>
                <c:pt idx="38">
                  <c:v>124.8032</c:v>
                </c:pt>
                <c:pt idx="39">
                  <c:v>125.9813</c:v>
                </c:pt>
                <c:pt idx="40">
                  <c:v>125.35120000000001</c:v>
                </c:pt>
                <c:pt idx="41">
                  <c:v>124.6893</c:v>
                </c:pt>
                <c:pt idx="42">
                  <c:v>124.0912</c:v>
                </c:pt>
                <c:pt idx="43">
                  <c:v>125.5468</c:v>
                </c:pt>
                <c:pt idx="44">
                  <c:v>129.0659</c:v>
                </c:pt>
                <c:pt idx="45">
                  <c:v>125.8008</c:v>
                </c:pt>
                <c:pt idx="46">
                  <c:v>122.2418</c:v>
                </c:pt>
                <c:pt idx="47">
                  <c:v>126.5479</c:v>
                </c:pt>
                <c:pt idx="48">
                  <c:v>121.4468</c:v>
                </c:pt>
                <c:pt idx="49">
                  <c:v>124.0342</c:v>
                </c:pt>
                <c:pt idx="50">
                  <c:v>124.7783</c:v>
                </c:pt>
                <c:pt idx="51">
                  <c:v>125.88679999999999</c:v>
                </c:pt>
                <c:pt idx="52">
                  <c:v>126.8579</c:v>
                </c:pt>
                <c:pt idx="53">
                  <c:v>123.8725</c:v>
                </c:pt>
                <c:pt idx="54">
                  <c:v>127.807</c:v>
                </c:pt>
                <c:pt idx="55">
                  <c:v>125.387</c:v>
                </c:pt>
                <c:pt idx="56">
                  <c:v>125.2617</c:v>
                </c:pt>
                <c:pt idx="57">
                  <c:v>127.7462</c:v>
                </c:pt>
                <c:pt idx="58">
                  <c:v>124.83369999999999</c:v>
                </c:pt>
                <c:pt idx="59">
                  <c:v>129.11940000000001</c:v>
                </c:pt>
                <c:pt idx="60">
                  <c:v>130.69399999999999</c:v>
                </c:pt>
                <c:pt idx="61">
                  <c:v>126.2867</c:v>
                </c:pt>
                <c:pt idx="62">
                  <c:v>128.45509999999999</c:v>
                </c:pt>
                <c:pt idx="63">
                  <c:v>129.5444</c:v>
                </c:pt>
                <c:pt idx="64">
                  <c:v>128.69370000000001</c:v>
                </c:pt>
                <c:pt idx="65">
                  <c:v>131.39429999999999</c:v>
                </c:pt>
                <c:pt idx="66">
                  <c:v>130.4442</c:v>
                </c:pt>
                <c:pt idx="67">
                  <c:v>130.3663</c:v>
                </c:pt>
                <c:pt idx="68">
                  <c:v>130.89490000000001</c:v>
                </c:pt>
                <c:pt idx="69">
                  <c:v>129.19800000000001</c:v>
                </c:pt>
                <c:pt idx="70">
                  <c:v>131.9143</c:v>
                </c:pt>
                <c:pt idx="71">
                  <c:v>128.84280000000001</c:v>
                </c:pt>
                <c:pt idx="72">
                  <c:v>132.6814</c:v>
                </c:pt>
                <c:pt idx="73">
                  <c:v>126.4263</c:v>
                </c:pt>
                <c:pt idx="74">
                  <c:v>136.15870000000001</c:v>
                </c:pt>
                <c:pt idx="75">
                  <c:v>132.07210000000001</c:v>
                </c:pt>
                <c:pt idx="76">
                  <c:v>127.8382</c:v>
                </c:pt>
                <c:pt idx="77">
                  <c:v>131.17519999999999</c:v>
                </c:pt>
                <c:pt idx="78">
                  <c:v>131.74529999999999</c:v>
                </c:pt>
                <c:pt idx="79">
                  <c:v>128.1472</c:v>
                </c:pt>
                <c:pt idx="80">
                  <c:v>131.84309999999999</c:v>
                </c:pt>
                <c:pt idx="81">
                  <c:v>130.3304</c:v>
                </c:pt>
                <c:pt idx="82">
                  <c:v>129.17320000000001</c:v>
                </c:pt>
                <c:pt idx="83">
                  <c:v>131.90010000000001</c:v>
                </c:pt>
                <c:pt idx="84">
                  <c:v>134.87540000000001</c:v>
                </c:pt>
                <c:pt idx="85">
                  <c:v>129.0745</c:v>
                </c:pt>
                <c:pt idx="86">
                  <c:v>131.0591</c:v>
                </c:pt>
                <c:pt idx="87">
                  <c:v>130.07480000000001</c:v>
                </c:pt>
                <c:pt idx="88">
                  <c:v>130.0087</c:v>
                </c:pt>
                <c:pt idx="89">
                  <c:v>129.03649999999999</c:v>
                </c:pt>
                <c:pt idx="90">
                  <c:v>129.03479999999999</c:v>
                </c:pt>
                <c:pt idx="91">
                  <c:v>129.86940000000001</c:v>
                </c:pt>
                <c:pt idx="92">
                  <c:v>131.93090000000001</c:v>
                </c:pt>
                <c:pt idx="93">
                  <c:v>125.2197</c:v>
                </c:pt>
                <c:pt idx="94">
                  <c:v>131.04239999999999</c:v>
                </c:pt>
                <c:pt idx="95">
                  <c:v>132.20230000000001</c:v>
                </c:pt>
                <c:pt idx="96">
                  <c:v>129.78030000000001</c:v>
                </c:pt>
                <c:pt idx="97">
                  <c:v>133.79849999999999</c:v>
                </c:pt>
                <c:pt idx="98">
                  <c:v>126.67189999999999</c:v>
                </c:pt>
                <c:pt idx="99">
                  <c:v>128.7576</c:v>
                </c:pt>
                <c:pt idx="100">
                  <c:v>129.56039999999999</c:v>
                </c:pt>
                <c:pt idx="101">
                  <c:v>132.11770000000001</c:v>
                </c:pt>
                <c:pt idx="102">
                  <c:v>128.33459999999999</c:v>
                </c:pt>
                <c:pt idx="103">
                  <c:v>131.6199</c:v>
                </c:pt>
                <c:pt idx="104">
                  <c:v>130.00630000000001</c:v>
                </c:pt>
                <c:pt idx="105">
                  <c:v>133.51240000000001</c:v>
                </c:pt>
                <c:pt idx="106">
                  <c:v>127.3519</c:v>
                </c:pt>
                <c:pt idx="107">
                  <c:v>130.9204</c:v>
                </c:pt>
                <c:pt idx="108">
                  <c:v>128.98759999999999</c:v>
                </c:pt>
                <c:pt idx="109">
                  <c:v>132.23699999999999</c:v>
                </c:pt>
                <c:pt idx="110">
                  <c:v>131.38040000000001</c:v>
                </c:pt>
                <c:pt idx="111">
                  <c:v>131.60470000000001</c:v>
                </c:pt>
                <c:pt idx="112">
                  <c:v>132.54400000000001</c:v>
                </c:pt>
                <c:pt idx="113">
                  <c:v>132.49959999999999</c:v>
                </c:pt>
                <c:pt idx="114">
                  <c:v>132.76249999999999</c:v>
                </c:pt>
                <c:pt idx="115">
                  <c:v>131.8912</c:v>
                </c:pt>
                <c:pt idx="116">
                  <c:v>131.81710000000001</c:v>
                </c:pt>
                <c:pt idx="117">
                  <c:v>132.02670000000001</c:v>
                </c:pt>
                <c:pt idx="118">
                  <c:v>129.44059999999999</c:v>
                </c:pt>
                <c:pt idx="119">
                  <c:v>131.19890000000001</c:v>
                </c:pt>
                <c:pt idx="120">
                  <c:v>129.31960000000001</c:v>
                </c:pt>
                <c:pt idx="121">
                  <c:v>134.01400000000001</c:v>
                </c:pt>
                <c:pt idx="122">
                  <c:v>134.041</c:v>
                </c:pt>
                <c:pt idx="123">
                  <c:v>134.14250000000001</c:v>
                </c:pt>
                <c:pt idx="124">
                  <c:v>133.04300000000001</c:v>
                </c:pt>
                <c:pt idx="125">
                  <c:v>134.74680000000001</c:v>
                </c:pt>
                <c:pt idx="126">
                  <c:v>132.87039999999999</c:v>
                </c:pt>
                <c:pt idx="127">
                  <c:v>131.50839999999999</c:v>
                </c:pt>
                <c:pt idx="128">
                  <c:v>130.95920000000001</c:v>
                </c:pt>
                <c:pt idx="129">
                  <c:v>132.20150000000001</c:v>
                </c:pt>
                <c:pt idx="130">
                  <c:v>131.9915</c:v>
                </c:pt>
                <c:pt idx="131">
                  <c:v>135.9051</c:v>
                </c:pt>
                <c:pt idx="132">
                  <c:v>132.66409999999999</c:v>
                </c:pt>
                <c:pt idx="133">
                  <c:v>135.50479999999999</c:v>
                </c:pt>
                <c:pt idx="134">
                  <c:v>132.2989</c:v>
                </c:pt>
                <c:pt idx="135">
                  <c:v>135.28919999999999</c:v>
                </c:pt>
                <c:pt idx="136">
                  <c:v>132.8775</c:v>
                </c:pt>
                <c:pt idx="137">
                  <c:v>131.97810000000001</c:v>
                </c:pt>
                <c:pt idx="138">
                  <c:v>133.97219999999999</c:v>
                </c:pt>
                <c:pt idx="139">
                  <c:v>131.99039999999999</c:v>
                </c:pt>
                <c:pt idx="140">
                  <c:v>133.8904</c:v>
                </c:pt>
                <c:pt idx="141">
                  <c:v>136.15029999999999</c:v>
                </c:pt>
                <c:pt idx="142">
                  <c:v>136.2321</c:v>
                </c:pt>
                <c:pt idx="143">
                  <c:v>134.5917</c:v>
                </c:pt>
                <c:pt idx="144">
                  <c:v>132.8486</c:v>
                </c:pt>
                <c:pt idx="145">
                  <c:v>132.49539999999999</c:v>
                </c:pt>
                <c:pt idx="146">
                  <c:v>130.34389999999999</c:v>
                </c:pt>
                <c:pt idx="147">
                  <c:v>135.62129999999999</c:v>
                </c:pt>
                <c:pt idx="148">
                  <c:v>135.33009999999999</c:v>
                </c:pt>
                <c:pt idx="149">
                  <c:v>136.9443</c:v>
                </c:pt>
                <c:pt idx="150">
                  <c:v>134.40809999999999</c:v>
                </c:pt>
                <c:pt idx="151">
                  <c:v>130.98429999999999</c:v>
                </c:pt>
                <c:pt idx="152">
                  <c:v>134.5051</c:v>
                </c:pt>
                <c:pt idx="153">
                  <c:v>134.2379</c:v>
                </c:pt>
                <c:pt idx="154">
                  <c:v>132.9829</c:v>
                </c:pt>
                <c:pt idx="155">
                  <c:v>131.9888</c:v>
                </c:pt>
                <c:pt idx="156">
                  <c:v>134.38509999999999</c:v>
                </c:pt>
                <c:pt idx="157">
                  <c:v>133.8297</c:v>
                </c:pt>
                <c:pt idx="158">
                  <c:v>134.85730000000001</c:v>
                </c:pt>
                <c:pt idx="159">
                  <c:v>135.47630000000001</c:v>
                </c:pt>
                <c:pt idx="160">
                  <c:v>137.54810000000001</c:v>
                </c:pt>
                <c:pt idx="161">
                  <c:v>134.1454</c:v>
                </c:pt>
                <c:pt idx="162">
                  <c:v>134.57579999999999</c:v>
                </c:pt>
                <c:pt idx="163">
                  <c:v>134.85679999999999</c:v>
                </c:pt>
                <c:pt idx="164">
                  <c:v>135.6112</c:v>
                </c:pt>
                <c:pt idx="165">
                  <c:v>132.3175</c:v>
                </c:pt>
                <c:pt idx="166">
                  <c:v>136.3425</c:v>
                </c:pt>
                <c:pt idx="167">
                  <c:v>131.32769999999999</c:v>
                </c:pt>
                <c:pt idx="168">
                  <c:v>138.05449999999999</c:v>
                </c:pt>
                <c:pt idx="169">
                  <c:v>133.16909999999999</c:v>
                </c:pt>
                <c:pt idx="170">
                  <c:v>131.00299999999999</c:v>
                </c:pt>
                <c:pt idx="171">
                  <c:v>138.05860000000001</c:v>
                </c:pt>
                <c:pt idx="172">
                  <c:v>136.10589999999999</c:v>
                </c:pt>
                <c:pt idx="173">
                  <c:v>132.51339999999999</c:v>
                </c:pt>
                <c:pt idx="174">
                  <c:v>135.8973</c:v>
                </c:pt>
                <c:pt idx="175">
                  <c:v>133.2449</c:v>
                </c:pt>
                <c:pt idx="176">
                  <c:v>132.74610000000001</c:v>
                </c:pt>
                <c:pt idx="177">
                  <c:v>137.8168</c:v>
                </c:pt>
                <c:pt idx="178">
                  <c:v>132.11250000000001</c:v>
                </c:pt>
                <c:pt idx="179">
                  <c:v>133.39769999999999</c:v>
                </c:pt>
                <c:pt idx="180">
                  <c:v>136.03659999999999</c:v>
                </c:pt>
                <c:pt idx="181">
                  <c:v>135.18389999999999</c:v>
                </c:pt>
                <c:pt idx="182">
                  <c:v>134.15770000000001</c:v>
                </c:pt>
                <c:pt idx="183">
                  <c:v>136.1635</c:v>
                </c:pt>
                <c:pt idx="184">
                  <c:v>138.76339999999999</c:v>
                </c:pt>
                <c:pt idx="185">
                  <c:v>137.9331</c:v>
                </c:pt>
                <c:pt idx="186">
                  <c:v>139.76519999999999</c:v>
                </c:pt>
                <c:pt idx="187">
                  <c:v>134.12270000000001</c:v>
                </c:pt>
                <c:pt idx="188">
                  <c:v>132.4196</c:v>
                </c:pt>
                <c:pt idx="189">
                  <c:v>136.4836</c:v>
                </c:pt>
                <c:pt idx="190">
                  <c:v>136.81559999999999</c:v>
                </c:pt>
                <c:pt idx="191">
                  <c:v>137.5626</c:v>
                </c:pt>
                <c:pt idx="192">
                  <c:v>137.726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A35-4687-8631-2222CFEE17AB}"/>
            </c:ext>
          </c:extLst>
        </c:ser>
        <c:ser>
          <c:idx val="3"/>
          <c:order val="3"/>
          <c:tx>
            <c:strRef>
              <c:f>'PHL-PASA-3_Mixed Culture'!$M$1</c:f>
              <c:strCache>
                <c:ptCount val="1"/>
                <c:pt idx="0">
                  <c:v>A04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Culture'!$M$2:$M$194</c:f>
              <c:numCache>
                <c:formatCode>General</c:formatCode>
                <c:ptCount val="193"/>
                <c:pt idx="0">
                  <c:v>119.4337</c:v>
                </c:pt>
                <c:pt idx="1">
                  <c:v>122.02670000000001</c:v>
                </c:pt>
                <c:pt idx="2">
                  <c:v>121.851</c:v>
                </c:pt>
                <c:pt idx="3">
                  <c:v>119.89490000000001</c:v>
                </c:pt>
                <c:pt idx="4">
                  <c:v>125.9277</c:v>
                </c:pt>
                <c:pt idx="5">
                  <c:v>124.1123</c:v>
                </c:pt>
                <c:pt idx="6">
                  <c:v>126.9482</c:v>
                </c:pt>
                <c:pt idx="7">
                  <c:v>121.587</c:v>
                </c:pt>
                <c:pt idx="8">
                  <c:v>125.8112</c:v>
                </c:pt>
                <c:pt idx="9">
                  <c:v>130.73769999999999</c:v>
                </c:pt>
                <c:pt idx="10">
                  <c:v>127.09229999999999</c:v>
                </c:pt>
                <c:pt idx="11">
                  <c:v>126.5788</c:v>
                </c:pt>
                <c:pt idx="12">
                  <c:v>127.419</c:v>
                </c:pt>
                <c:pt idx="13">
                  <c:v>123.6845</c:v>
                </c:pt>
                <c:pt idx="14">
                  <c:v>124.4781</c:v>
                </c:pt>
                <c:pt idx="15">
                  <c:v>129.76070000000001</c:v>
                </c:pt>
                <c:pt idx="16">
                  <c:v>126.9285</c:v>
                </c:pt>
                <c:pt idx="17">
                  <c:v>123.48560000000001</c:v>
                </c:pt>
                <c:pt idx="18">
                  <c:v>130.2731</c:v>
                </c:pt>
                <c:pt idx="19">
                  <c:v>123.9666</c:v>
                </c:pt>
                <c:pt idx="20">
                  <c:v>127.3396</c:v>
                </c:pt>
                <c:pt idx="21">
                  <c:v>128.93969999999999</c:v>
                </c:pt>
                <c:pt idx="22">
                  <c:v>126.87009999999999</c:v>
                </c:pt>
                <c:pt idx="23">
                  <c:v>122.92270000000001</c:v>
                </c:pt>
                <c:pt idx="24">
                  <c:v>121.9479</c:v>
                </c:pt>
                <c:pt idx="25">
                  <c:v>124.7769</c:v>
                </c:pt>
                <c:pt idx="26">
                  <c:v>123.7756</c:v>
                </c:pt>
                <c:pt idx="27">
                  <c:v>127.74509999999999</c:v>
                </c:pt>
                <c:pt idx="28">
                  <c:v>128.00739999999999</c:v>
                </c:pt>
                <c:pt idx="29">
                  <c:v>124.81740000000001</c:v>
                </c:pt>
                <c:pt idx="30">
                  <c:v>129.548</c:v>
                </c:pt>
                <c:pt idx="31">
                  <c:v>133.56630000000001</c:v>
                </c:pt>
                <c:pt idx="32">
                  <c:v>128.97929999999999</c:v>
                </c:pt>
                <c:pt idx="33">
                  <c:v>131.1986</c:v>
                </c:pt>
                <c:pt idx="34">
                  <c:v>126.4113</c:v>
                </c:pt>
                <c:pt idx="35">
                  <c:v>129.55410000000001</c:v>
                </c:pt>
                <c:pt idx="36">
                  <c:v>129.1628</c:v>
                </c:pt>
                <c:pt idx="37">
                  <c:v>127.30159999999999</c:v>
                </c:pt>
                <c:pt idx="38">
                  <c:v>125.19370000000001</c:v>
                </c:pt>
                <c:pt idx="39">
                  <c:v>127.7855</c:v>
                </c:pt>
                <c:pt idx="40">
                  <c:v>131.92150000000001</c:v>
                </c:pt>
                <c:pt idx="41">
                  <c:v>129.2473</c:v>
                </c:pt>
                <c:pt idx="42">
                  <c:v>128.0224</c:v>
                </c:pt>
                <c:pt idx="43">
                  <c:v>129.71270000000001</c:v>
                </c:pt>
                <c:pt idx="44">
                  <c:v>131.0549</c:v>
                </c:pt>
                <c:pt idx="45">
                  <c:v>130.92740000000001</c:v>
                </c:pt>
                <c:pt idx="46">
                  <c:v>136.45529999999999</c:v>
                </c:pt>
                <c:pt idx="47">
                  <c:v>131.83959999999999</c:v>
                </c:pt>
                <c:pt idx="48">
                  <c:v>128.429</c:v>
                </c:pt>
                <c:pt idx="49">
                  <c:v>128.15790000000001</c:v>
                </c:pt>
                <c:pt idx="50">
                  <c:v>128.18119999999999</c:v>
                </c:pt>
                <c:pt idx="51">
                  <c:v>130.87889999999999</c:v>
                </c:pt>
                <c:pt idx="52">
                  <c:v>131.0094</c:v>
                </c:pt>
                <c:pt idx="53">
                  <c:v>128.68199999999999</c:v>
                </c:pt>
                <c:pt idx="54">
                  <c:v>131.09209999999999</c:v>
                </c:pt>
                <c:pt idx="55">
                  <c:v>128.06880000000001</c:v>
                </c:pt>
                <c:pt idx="56">
                  <c:v>131.23949999999999</c:v>
                </c:pt>
                <c:pt idx="57">
                  <c:v>128.80170000000001</c:v>
                </c:pt>
                <c:pt idx="58">
                  <c:v>135.0094</c:v>
                </c:pt>
                <c:pt idx="59">
                  <c:v>129.9718</c:v>
                </c:pt>
                <c:pt idx="60">
                  <c:v>129.12200000000001</c:v>
                </c:pt>
                <c:pt idx="61">
                  <c:v>130.75380000000001</c:v>
                </c:pt>
                <c:pt idx="62">
                  <c:v>133.619</c:v>
                </c:pt>
                <c:pt idx="63">
                  <c:v>133.75129999999999</c:v>
                </c:pt>
                <c:pt idx="64">
                  <c:v>133.7432</c:v>
                </c:pt>
                <c:pt idx="65">
                  <c:v>133.1833</c:v>
                </c:pt>
                <c:pt idx="66">
                  <c:v>132.02379999999999</c:v>
                </c:pt>
                <c:pt idx="67">
                  <c:v>130.01339999999999</c:v>
                </c:pt>
                <c:pt idx="68">
                  <c:v>130.92939999999999</c:v>
                </c:pt>
                <c:pt idx="69">
                  <c:v>132.6344</c:v>
                </c:pt>
                <c:pt idx="70">
                  <c:v>137.57550000000001</c:v>
                </c:pt>
                <c:pt idx="71">
                  <c:v>132.80420000000001</c:v>
                </c:pt>
                <c:pt idx="72">
                  <c:v>133.23439999999999</c:v>
                </c:pt>
                <c:pt idx="73">
                  <c:v>131.5933</c:v>
                </c:pt>
                <c:pt idx="74">
                  <c:v>134.333</c:v>
                </c:pt>
                <c:pt idx="75">
                  <c:v>133.7141</c:v>
                </c:pt>
                <c:pt idx="76">
                  <c:v>135.30170000000001</c:v>
                </c:pt>
                <c:pt idx="77">
                  <c:v>133.7406</c:v>
                </c:pt>
                <c:pt idx="78">
                  <c:v>134.1138</c:v>
                </c:pt>
                <c:pt idx="79">
                  <c:v>135.5438</c:v>
                </c:pt>
                <c:pt idx="80">
                  <c:v>132.64689999999999</c:v>
                </c:pt>
                <c:pt idx="81">
                  <c:v>133.0497</c:v>
                </c:pt>
                <c:pt idx="82">
                  <c:v>134.40479999999999</c:v>
                </c:pt>
                <c:pt idx="83">
                  <c:v>136.04669999999999</c:v>
                </c:pt>
                <c:pt idx="84">
                  <c:v>138.3415</c:v>
                </c:pt>
                <c:pt idx="85">
                  <c:v>135.76750000000001</c:v>
                </c:pt>
                <c:pt idx="86">
                  <c:v>136.04470000000001</c:v>
                </c:pt>
                <c:pt idx="87">
                  <c:v>134.5171</c:v>
                </c:pt>
                <c:pt idx="88">
                  <c:v>132.61279999999999</c:v>
                </c:pt>
                <c:pt idx="89">
                  <c:v>131.142</c:v>
                </c:pt>
                <c:pt idx="90">
                  <c:v>133.59790000000001</c:v>
                </c:pt>
                <c:pt idx="91">
                  <c:v>134.75069999999999</c:v>
                </c:pt>
                <c:pt idx="92">
                  <c:v>135.00409999999999</c:v>
                </c:pt>
                <c:pt idx="93">
                  <c:v>132.44159999999999</c:v>
                </c:pt>
                <c:pt idx="94">
                  <c:v>131.53620000000001</c:v>
                </c:pt>
                <c:pt idx="95">
                  <c:v>137.35550000000001</c:v>
                </c:pt>
                <c:pt idx="96">
                  <c:v>130.8081</c:v>
                </c:pt>
                <c:pt idx="97">
                  <c:v>134.75299999999999</c:v>
                </c:pt>
                <c:pt idx="98">
                  <c:v>133.0112</c:v>
                </c:pt>
                <c:pt idx="99">
                  <c:v>132.4853</c:v>
                </c:pt>
                <c:pt idx="100">
                  <c:v>131.32640000000001</c:v>
                </c:pt>
                <c:pt idx="101">
                  <c:v>132.0317</c:v>
                </c:pt>
                <c:pt idx="102">
                  <c:v>134.32919999999999</c:v>
                </c:pt>
                <c:pt idx="103">
                  <c:v>134.05199999999999</c:v>
                </c:pt>
                <c:pt idx="104">
                  <c:v>140.70959999999999</c:v>
                </c:pt>
                <c:pt idx="105">
                  <c:v>134.29150000000001</c:v>
                </c:pt>
                <c:pt idx="106">
                  <c:v>136.94630000000001</c:v>
                </c:pt>
                <c:pt idx="107">
                  <c:v>137.31489999999999</c:v>
                </c:pt>
                <c:pt idx="108">
                  <c:v>135.41560000000001</c:v>
                </c:pt>
                <c:pt idx="109">
                  <c:v>135.79140000000001</c:v>
                </c:pt>
                <c:pt idx="110">
                  <c:v>134.3802</c:v>
                </c:pt>
                <c:pt idx="111">
                  <c:v>133.61369999999999</c:v>
                </c:pt>
                <c:pt idx="112">
                  <c:v>134.4572</c:v>
                </c:pt>
                <c:pt idx="113">
                  <c:v>129.8544</c:v>
                </c:pt>
                <c:pt idx="114">
                  <c:v>134.0864</c:v>
                </c:pt>
                <c:pt idx="115">
                  <c:v>135.12549999999999</c:v>
                </c:pt>
                <c:pt idx="116">
                  <c:v>135.09630000000001</c:v>
                </c:pt>
                <c:pt idx="117">
                  <c:v>138.0427</c:v>
                </c:pt>
                <c:pt idx="118">
                  <c:v>133.6533</c:v>
                </c:pt>
                <c:pt idx="119">
                  <c:v>136.67930000000001</c:v>
                </c:pt>
                <c:pt idx="120">
                  <c:v>134.94049999999999</c:v>
                </c:pt>
                <c:pt idx="121">
                  <c:v>135.49369999999999</c:v>
                </c:pt>
                <c:pt idx="122">
                  <c:v>134.6585</c:v>
                </c:pt>
                <c:pt idx="123">
                  <c:v>138.4117</c:v>
                </c:pt>
                <c:pt idx="124">
                  <c:v>130.52359999999999</c:v>
                </c:pt>
                <c:pt idx="125">
                  <c:v>135.68549999999999</c:v>
                </c:pt>
                <c:pt idx="126">
                  <c:v>135.92599999999999</c:v>
                </c:pt>
                <c:pt idx="127">
                  <c:v>134.62909999999999</c:v>
                </c:pt>
                <c:pt idx="128">
                  <c:v>134.11250000000001</c:v>
                </c:pt>
                <c:pt idx="129">
                  <c:v>136.73169999999999</c:v>
                </c:pt>
                <c:pt idx="130">
                  <c:v>133.1138</c:v>
                </c:pt>
                <c:pt idx="131">
                  <c:v>140.28909999999999</c:v>
                </c:pt>
                <c:pt idx="132">
                  <c:v>135.8254</c:v>
                </c:pt>
                <c:pt idx="133">
                  <c:v>134.0634</c:v>
                </c:pt>
                <c:pt idx="134">
                  <c:v>138.5214</c:v>
                </c:pt>
                <c:pt idx="135">
                  <c:v>137.2482</c:v>
                </c:pt>
                <c:pt idx="136">
                  <c:v>140.97479999999999</c:v>
                </c:pt>
                <c:pt idx="137">
                  <c:v>136.99809999999999</c:v>
                </c:pt>
                <c:pt idx="138">
                  <c:v>137.44800000000001</c:v>
                </c:pt>
                <c:pt idx="139">
                  <c:v>139.01310000000001</c:v>
                </c:pt>
                <c:pt idx="140">
                  <c:v>136.8117</c:v>
                </c:pt>
                <c:pt idx="141">
                  <c:v>137.32329999999999</c:v>
                </c:pt>
                <c:pt idx="142">
                  <c:v>138.57300000000001</c:v>
                </c:pt>
                <c:pt idx="143">
                  <c:v>138.11109999999999</c:v>
                </c:pt>
                <c:pt idx="144">
                  <c:v>143.4171</c:v>
                </c:pt>
                <c:pt idx="145">
                  <c:v>142.18039999999999</c:v>
                </c:pt>
                <c:pt idx="146">
                  <c:v>138.19110000000001</c:v>
                </c:pt>
                <c:pt idx="147">
                  <c:v>136.67339999999999</c:v>
                </c:pt>
                <c:pt idx="148">
                  <c:v>134.7303</c:v>
                </c:pt>
                <c:pt idx="149">
                  <c:v>137.0061</c:v>
                </c:pt>
                <c:pt idx="150">
                  <c:v>138.94149999999999</c:v>
                </c:pt>
                <c:pt idx="151">
                  <c:v>135.76310000000001</c:v>
                </c:pt>
                <c:pt idx="152">
                  <c:v>139.81299999999999</c:v>
                </c:pt>
                <c:pt idx="153">
                  <c:v>134.95959999999999</c:v>
                </c:pt>
                <c:pt idx="154">
                  <c:v>139.19049999999999</c:v>
                </c:pt>
                <c:pt idx="155">
                  <c:v>139.12719999999999</c:v>
                </c:pt>
                <c:pt idx="156">
                  <c:v>139.1567</c:v>
                </c:pt>
                <c:pt idx="157">
                  <c:v>137.16380000000001</c:v>
                </c:pt>
                <c:pt idx="158">
                  <c:v>141.2046</c:v>
                </c:pt>
                <c:pt idx="159">
                  <c:v>139.2285</c:v>
                </c:pt>
                <c:pt idx="160">
                  <c:v>141.0908</c:v>
                </c:pt>
                <c:pt idx="161">
                  <c:v>137.01089999999999</c:v>
                </c:pt>
                <c:pt idx="162">
                  <c:v>141.19669999999999</c:v>
                </c:pt>
                <c:pt idx="163">
                  <c:v>139.01320000000001</c:v>
                </c:pt>
                <c:pt idx="164">
                  <c:v>137.81819999999999</c:v>
                </c:pt>
                <c:pt idx="165">
                  <c:v>137.86660000000001</c:v>
                </c:pt>
                <c:pt idx="166">
                  <c:v>137.3141</c:v>
                </c:pt>
                <c:pt idx="167">
                  <c:v>140.55799999999999</c:v>
                </c:pt>
                <c:pt idx="168">
                  <c:v>139.7028</c:v>
                </c:pt>
                <c:pt idx="169">
                  <c:v>138.39609999999999</c:v>
                </c:pt>
                <c:pt idx="170">
                  <c:v>137.0881</c:v>
                </c:pt>
                <c:pt idx="171">
                  <c:v>139.2689</c:v>
                </c:pt>
                <c:pt idx="172">
                  <c:v>137.84880000000001</c:v>
                </c:pt>
                <c:pt idx="173">
                  <c:v>143.37360000000001</c:v>
                </c:pt>
                <c:pt idx="174">
                  <c:v>137.7244</c:v>
                </c:pt>
                <c:pt idx="175">
                  <c:v>135.12049999999999</c:v>
                </c:pt>
                <c:pt idx="176">
                  <c:v>139.22640000000001</c:v>
                </c:pt>
                <c:pt idx="177">
                  <c:v>139.0421</c:v>
                </c:pt>
                <c:pt idx="178">
                  <c:v>136.52019999999999</c:v>
                </c:pt>
                <c:pt idx="179">
                  <c:v>137.37780000000001</c:v>
                </c:pt>
                <c:pt idx="180">
                  <c:v>138.7972</c:v>
                </c:pt>
                <c:pt idx="181">
                  <c:v>138.8888</c:v>
                </c:pt>
                <c:pt idx="182">
                  <c:v>141.93799999999999</c:v>
                </c:pt>
                <c:pt idx="183">
                  <c:v>139.5549</c:v>
                </c:pt>
                <c:pt idx="184">
                  <c:v>139.98009999999999</c:v>
                </c:pt>
                <c:pt idx="185">
                  <c:v>143.191</c:v>
                </c:pt>
                <c:pt idx="186">
                  <c:v>137.90440000000001</c:v>
                </c:pt>
                <c:pt idx="187">
                  <c:v>139.44880000000001</c:v>
                </c:pt>
                <c:pt idx="188">
                  <c:v>136.07939999999999</c:v>
                </c:pt>
                <c:pt idx="189">
                  <c:v>134.98759999999999</c:v>
                </c:pt>
                <c:pt idx="190">
                  <c:v>140.20150000000001</c:v>
                </c:pt>
                <c:pt idx="191">
                  <c:v>143.9777</c:v>
                </c:pt>
                <c:pt idx="192">
                  <c:v>142.70339999999999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A35-4687-8631-2222CFEE17AB}"/>
            </c:ext>
          </c:extLst>
        </c:ser>
        <c:ser>
          <c:idx val="4"/>
          <c:order val="4"/>
          <c:tx>
            <c:strRef>
              <c:f>'PHL-PASA-3_Mixed Culture'!$N$1</c:f>
              <c:strCache>
                <c:ptCount val="1"/>
                <c:pt idx="0">
                  <c:v>A05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Culture'!$N$2:$N$194</c:f>
              <c:numCache>
                <c:formatCode>General</c:formatCode>
                <c:ptCount val="193"/>
                <c:pt idx="0">
                  <c:v>116.3605</c:v>
                </c:pt>
                <c:pt idx="1">
                  <c:v>112.49250000000001</c:v>
                </c:pt>
                <c:pt idx="2">
                  <c:v>119.474</c:v>
                </c:pt>
                <c:pt idx="3">
                  <c:v>120.1639</c:v>
                </c:pt>
                <c:pt idx="4">
                  <c:v>118.8763</c:v>
                </c:pt>
                <c:pt idx="5">
                  <c:v>120.7538</c:v>
                </c:pt>
                <c:pt idx="6">
                  <c:v>120.71210000000001</c:v>
                </c:pt>
                <c:pt idx="7">
                  <c:v>119.4362</c:v>
                </c:pt>
                <c:pt idx="8">
                  <c:v>121.95650000000001</c:v>
                </c:pt>
                <c:pt idx="9">
                  <c:v>120.6724</c:v>
                </c:pt>
                <c:pt idx="10">
                  <c:v>123.9498</c:v>
                </c:pt>
                <c:pt idx="11">
                  <c:v>124.61660000000001</c:v>
                </c:pt>
                <c:pt idx="12">
                  <c:v>123.0886</c:v>
                </c:pt>
                <c:pt idx="13">
                  <c:v>121.8977</c:v>
                </c:pt>
                <c:pt idx="14">
                  <c:v>122.57899999999999</c:v>
                </c:pt>
                <c:pt idx="15">
                  <c:v>121.6656</c:v>
                </c:pt>
                <c:pt idx="16">
                  <c:v>120.3104</c:v>
                </c:pt>
                <c:pt idx="17">
                  <c:v>118.9883</c:v>
                </c:pt>
                <c:pt idx="18">
                  <c:v>120.5586</c:v>
                </c:pt>
                <c:pt idx="19">
                  <c:v>120.732</c:v>
                </c:pt>
                <c:pt idx="20">
                  <c:v>120.25060000000001</c:v>
                </c:pt>
                <c:pt idx="21">
                  <c:v>122.4376</c:v>
                </c:pt>
                <c:pt idx="22">
                  <c:v>119.1908</c:v>
                </c:pt>
                <c:pt idx="23">
                  <c:v>121.8335</c:v>
                </c:pt>
                <c:pt idx="24">
                  <c:v>122.84529999999999</c:v>
                </c:pt>
                <c:pt idx="25">
                  <c:v>122.7308</c:v>
                </c:pt>
                <c:pt idx="26">
                  <c:v>124.84699999999999</c:v>
                </c:pt>
                <c:pt idx="27">
                  <c:v>123.9999</c:v>
                </c:pt>
                <c:pt idx="28">
                  <c:v>124.2764</c:v>
                </c:pt>
                <c:pt idx="29">
                  <c:v>119.0716</c:v>
                </c:pt>
                <c:pt idx="30">
                  <c:v>122.54559999999999</c:v>
                </c:pt>
                <c:pt idx="31">
                  <c:v>125.32259999999999</c:v>
                </c:pt>
                <c:pt idx="32">
                  <c:v>125.63330000000001</c:v>
                </c:pt>
                <c:pt idx="33">
                  <c:v>126.50109999999999</c:v>
                </c:pt>
                <c:pt idx="34">
                  <c:v>123.6253</c:v>
                </c:pt>
                <c:pt idx="35">
                  <c:v>126.0639</c:v>
                </c:pt>
                <c:pt idx="36">
                  <c:v>126.56019999999999</c:v>
                </c:pt>
                <c:pt idx="37">
                  <c:v>128.49189999999999</c:v>
                </c:pt>
                <c:pt idx="38">
                  <c:v>126.44119999999999</c:v>
                </c:pt>
                <c:pt idx="39">
                  <c:v>125.4834</c:v>
                </c:pt>
                <c:pt idx="40">
                  <c:v>126.7779</c:v>
                </c:pt>
                <c:pt idx="41">
                  <c:v>126.74460000000001</c:v>
                </c:pt>
                <c:pt idx="42">
                  <c:v>127.34869999999999</c:v>
                </c:pt>
                <c:pt idx="43">
                  <c:v>125.163</c:v>
                </c:pt>
                <c:pt idx="44">
                  <c:v>126.1221</c:v>
                </c:pt>
                <c:pt idx="45">
                  <c:v>129.09649999999999</c:v>
                </c:pt>
                <c:pt idx="46">
                  <c:v>126.0694</c:v>
                </c:pt>
                <c:pt idx="47">
                  <c:v>126.1099</c:v>
                </c:pt>
                <c:pt idx="48">
                  <c:v>124.4542</c:v>
                </c:pt>
                <c:pt idx="49">
                  <c:v>124.46469999999999</c:v>
                </c:pt>
                <c:pt idx="50">
                  <c:v>127.7059</c:v>
                </c:pt>
                <c:pt idx="51">
                  <c:v>124.19580000000001</c:v>
                </c:pt>
                <c:pt idx="52">
                  <c:v>130.01230000000001</c:v>
                </c:pt>
                <c:pt idx="53">
                  <c:v>126.7165</c:v>
                </c:pt>
                <c:pt idx="54">
                  <c:v>130.06120000000001</c:v>
                </c:pt>
                <c:pt idx="55">
                  <c:v>123.50360000000001</c:v>
                </c:pt>
                <c:pt idx="56">
                  <c:v>125.39109999999999</c:v>
                </c:pt>
                <c:pt idx="57">
                  <c:v>127.7505</c:v>
                </c:pt>
                <c:pt idx="58">
                  <c:v>130.62780000000001</c:v>
                </c:pt>
                <c:pt idx="59">
                  <c:v>130.40979999999999</c:v>
                </c:pt>
                <c:pt idx="60">
                  <c:v>126.41540000000001</c:v>
                </c:pt>
                <c:pt idx="61">
                  <c:v>128.16480000000001</c:v>
                </c:pt>
                <c:pt idx="62">
                  <c:v>131.99549999999999</c:v>
                </c:pt>
                <c:pt idx="63">
                  <c:v>130.9896</c:v>
                </c:pt>
                <c:pt idx="64">
                  <c:v>128.63310000000001</c:v>
                </c:pt>
                <c:pt idx="65">
                  <c:v>135.05690000000001</c:v>
                </c:pt>
                <c:pt idx="66">
                  <c:v>135.35509999999999</c:v>
                </c:pt>
                <c:pt idx="67">
                  <c:v>128.22980000000001</c:v>
                </c:pt>
                <c:pt idx="68">
                  <c:v>129.13939999999999</c:v>
                </c:pt>
                <c:pt idx="69">
                  <c:v>127.7312</c:v>
                </c:pt>
                <c:pt idx="70">
                  <c:v>133.4847</c:v>
                </c:pt>
                <c:pt idx="71">
                  <c:v>128.84970000000001</c:v>
                </c:pt>
                <c:pt idx="72">
                  <c:v>128.75810000000001</c:v>
                </c:pt>
                <c:pt idx="73">
                  <c:v>128.09719999999999</c:v>
                </c:pt>
                <c:pt idx="74">
                  <c:v>134.0668</c:v>
                </c:pt>
                <c:pt idx="75">
                  <c:v>130.83799999999999</c:v>
                </c:pt>
                <c:pt idx="76">
                  <c:v>128.9451</c:v>
                </c:pt>
                <c:pt idx="77">
                  <c:v>132.69980000000001</c:v>
                </c:pt>
                <c:pt idx="78">
                  <c:v>134.09880000000001</c:v>
                </c:pt>
                <c:pt idx="79">
                  <c:v>130.56960000000001</c:v>
                </c:pt>
                <c:pt idx="80">
                  <c:v>134.70849999999999</c:v>
                </c:pt>
                <c:pt idx="81">
                  <c:v>129.86609999999999</c:v>
                </c:pt>
                <c:pt idx="82">
                  <c:v>131.41309999999999</c:v>
                </c:pt>
                <c:pt idx="83">
                  <c:v>131.63919999999999</c:v>
                </c:pt>
                <c:pt idx="84">
                  <c:v>129.33500000000001</c:v>
                </c:pt>
                <c:pt idx="85">
                  <c:v>129.9288</c:v>
                </c:pt>
                <c:pt idx="86">
                  <c:v>134.31960000000001</c:v>
                </c:pt>
                <c:pt idx="87">
                  <c:v>133.58080000000001</c:v>
                </c:pt>
                <c:pt idx="88">
                  <c:v>128.56039999999999</c:v>
                </c:pt>
                <c:pt idx="89">
                  <c:v>127.7876</c:v>
                </c:pt>
                <c:pt idx="90">
                  <c:v>129.5797</c:v>
                </c:pt>
                <c:pt idx="91">
                  <c:v>130.0735</c:v>
                </c:pt>
                <c:pt idx="92">
                  <c:v>132.8501</c:v>
                </c:pt>
                <c:pt idx="93">
                  <c:v>126.1277</c:v>
                </c:pt>
                <c:pt idx="94">
                  <c:v>135.31180000000001</c:v>
                </c:pt>
                <c:pt idx="95">
                  <c:v>129.09469999999999</c:v>
                </c:pt>
                <c:pt idx="96">
                  <c:v>131.1534</c:v>
                </c:pt>
                <c:pt idx="97">
                  <c:v>131.20259999999999</c:v>
                </c:pt>
                <c:pt idx="98">
                  <c:v>132.2182</c:v>
                </c:pt>
                <c:pt idx="99">
                  <c:v>127.8681</c:v>
                </c:pt>
                <c:pt idx="100">
                  <c:v>130.87100000000001</c:v>
                </c:pt>
                <c:pt idx="101">
                  <c:v>132.31950000000001</c:v>
                </c:pt>
                <c:pt idx="102">
                  <c:v>128.01740000000001</c:v>
                </c:pt>
                <c:pt idx="103">
                  <c:v>129.42099999999999</c:v>
                </c:pt>
                <c:pt idx="104">
                  <c:v>133.30850000000001</c:v>
                </c:pt>
                <c:pt idx="105">
                  <c:v>136.31739999999999</c:v>
                </c:pt>
                <c:pt idx="106">
                  <c:v>134.39500000000001</c:v>
                </c:pt>
                <c:pt idx="107">
                  <c:v>132.13069999999999</c:v>
                </c:pt>
                <c:pt idx="108">
                  <c:v>133.43729999999999</c:v>
                </c:pt>
                <c:pt idx="109">
                  <c:v>134.86000000000001</c:v>
                </c:pt>
                <c:pt idx="110">
                  <c:v>130.19980000000001</c:v>
                </c:pt>
                <c:pt idx="111">
                  <c:v>129.19</c:v>
                </c:pt>
                <c:pt idx="112">
                  <c:v>128.73400000000001</c:v>
                </c:pt>
                <c:pt idx="113">
                  <c:v>133.36840000000001</c:v>
                </c:pt>
                <c:pt idx="114">
                  <c:v>132.7705</c:v>
                </c:pt>
                <c:pt idx="115">
                  <c:v>134.34360000000001</c:v>
                </c:pt>
                <c:pt idx="116">
                  <c:v>135.3348</c:v>
                </c:pt>
                <c:pt idx="117">
                  <c:v>131.7645</c:v>
                </c:pt>
                <c:pt idx="118">
                  <c:v>133.23509999999999</c:v>
                </c:pt>
                <c:pt idx="119">
                  <c:v>129.73689999999999</c:v>
                </c:pt>
                <c:pt idx="120">
                  <c:v>133.68860000000001</c:v>
                </c:pt>
                <c:pt idx="121">
                  <c:v>131.82939999999999</c:v>
                </c:pt>
                <c:pt idx="122">
                  <c:v>130.72130000000001</c:v>
                </c:pt>
                <c:pt idx="123">
                  <c:v>136.7559</c:v>
                </c:pt>
                <c:pt idx="124">
                  <c:v>130.7373</c:v>
                </c:pt>
                <c:pt idx="125">
                  <c:v>137.0283</c:v>
                </c:pt>
                <c:pt idx="126">
                  <c:v>135.3279</c:v>
                </c:pt>
                <c:pt idx="127">
                  <c:v>130.80179999999999</c:v>
                </c:pt>
                <c:pt idx="128">
                  <c:v>133.9427</c:v>
                </c:pt>
                <c:pt idx="129">
                  <c:v>133.03729999999999</c:v>
                </c:pt>
                <c:pt idx="130">
                  <c:v>131.22540000000001</c:v>
                </c:pt>
                <c:pt idx="131">
                  <c:v>138.60730000000001</c:v>
                </c:pt>
                <c:pt idx="132">
                  <c:v>135.39619999999999</c:v>
                </c:pt>
                <c:pt idx="133">
                  <c:v>135.3168</c:v>
                </c:pt>
                <c:pt idx="134">
                  <c:v>135.90770000000001</c:v>
                </c:pt>
                <c:pt idx="135">
                  <c:v>134.726</c:v>
                </c:pt>
                <c:pt idx="136">
                  <c:v>138.2911</c:v>
                </c:pt>
                <c:pt idx="137">
                  <c:v>132.9194</c:v>
                </c:pt>
                <c:pt idx="138">
                  <c:v>131.2662</c:v>
                </c:pt>
                <c:pt idx="139">
                  <c:v>137.77379999999999</c:v>
                </c:pt>
                <c:pt idx="140">
                  <c:v>134.3554</c:v>
                </c:pt>
                <c:pt idx="141">
                  <c:v>135.83609999999999</c:v>
                </c:pt>
                <c:pt idx="142">
                  <c:v>135.90799999999999</c:v>
                </c:pt>
                <c:pt idx="143">
                  <c:v>132.6397</c:v>
                </c:pt>
                <c:pt idx="144">
                  <c:v>138.3124</c:v>
                </c:pt>
                <c:pt idx="145">
                  <c:v>137.34139999999999</c:v>
                </c:pt>
                <c:pt idx="146">
                  <c:v>135.19450000000001</c:v>
                </c:pt>
                <c:pt idx="147">
                  <c:v>135.04040000000001</c:v>
                </c:pt>
                <c:pt idx="148">
                  <c:v>132.78450000000001</c:v>
                </c:pt>
                <c:pt idx="149">
                  <c:v>131.9402</c:v>
                </c:pt>
                <c:pt idx="150">
                  <c:v>134.8895</c:v>
                </c:pt>
                <c:pt idx="151">
                  <c:v>137.58459999999999</c:v>
                </c:pt>
                <c:pt idx="152">
                  <c:v>136.35509999999999</c:v>
                </c:pt>
                <c:pt idx="153">
                  <c:v>136.42949999999999</c:v>
                </c:pt>
                <c:pt idx="154">
                  <c:v>134.839</c:v>
                </c:pt>
                <c:pt idx="155">
                  <c:v>132.71</c:v>
                </c:pt>
                <c:pt idx="156">
                  <c:v>136.8973</c:v>
                </c:pt>
                <c:pt idx="157">
                  <c:v>136.94630000000001</c:v>
                </c:pt>
                <c:pt idx="158">
                  <c:v>140.04679999999999</c:v>
                </c:pt>
                <c:pt idx="159">
                  <c:v>136.43809999999999</c:v>
                </c:pt>
                <c:pt idx="160">
                  <c:v>139.1985</c:v>
                </c:pt>
                <c:pt idx="161">
                  <c:v>136.1738</c:v>
                </c:pt>
                <c:pt idx="162">
                  <c:v>134.95320000000001</c:v>
                </c:pt>
                <c:pt idx="163">
                  <c:v>139.24430000000001</c:v>
                </c:pt>
                <c:pt idx="164">
                  <c:v>137.0497</c:v>
                </c:pt>
                <c:pt idx="165">
                  <c:v>140.48910000000001</c:v>
                </c:pt>
                <c:pt idx="166">
                  <c:v>136.3877</c:v>
                </c:pt>
                <c:pt idx="167">
                  <c:v>135.01730000000001</c:v>
                </c:pt>
                <c:pt idx="168">
                  <c:v>141.62809999999999</c:v>
                </c:pt>
                <c:pt idx="169">
                  <c:v>137.84690000000001</c:v>
                </c:pt>
                <c:pt idx="170">
                  <c:v>134.4862</c:v>
                </c:pt>
                <c:pt idx="171">
                  <c:v>138.5986</c:v>
                </c:pt>
                <c:pt idx="172">
                  <c:v>136.83869999999999</c:v>
                </c:pt>
                <c:pt idx="173">
                  <c:v>137.04660000000001</c:v>
                </c:pt>
                <c:pt idx="174">
                  <c:v>135.5121</c:v>
                </c:pt>
                <c:pt idx="175">
                  <c:v>139.75640000000001</c:v>
                </c:pt>
                <c:pt idx="176">
                  <c:v>140.4093</c:v>
                </c:pt>
                <c:pt idx="177">
                  <c:v>142.6824</c:v>
                </c:pt>
                <c:pt idx="178">
                  <c:v>136.82499999999999</c:v>
                </c:pt>
                <c:pt idx="179">
                  <c:v>132.77330000000001</c:v>
                </c:pt>
                <c:pt idx="180">
                  <c:v>137.8167</c:v>
                </c:pt>
                <c:pt idx="181">
                  <c:v>134.50739999999999</c:v>
                </c:pt>
                <c:pt idx="182">
                  <c:v>136.732</c:v>
                </c:pt>
                <c:pt idx="183">
                  <c:v>137.964</c:v>
                </c:pt>
                <c:pt idx="184">
                  <c:v>141.11580000000001</c:v>
                </c:pt>
                <c:pt idx="185">
                  <c:v>138.6078</c:v>
                </c:pt>
                <c:pt idx="186">
                  <c:v>142.4461</c:v>
                </c:pt>
                <c:pt idx="187">
                  <c:v>134.23609999999999</c:v>
                </c:pt>
                <c:pt idx="188">
                  <c:v>140.97309999999999</c:v>
                </c:pt>
                <c:pt idx="189">
                  <c:v>135.14080000000001</c:v>
                </c:pt>
                <c:pt idx="190">
                  <c:v>142.02199999999999</c:v>
                </c:pt>
                <c:pt idx="191">
                  <c:v>138.51230000000001</c:v>
                </c:pt>
                <c:pt idx="192">
                  <c:v>145.6653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A35-4687-8631-2222CFEE17AB}"/>
            </c:ext>
          </c:extLst>
        </c:ser>
        <c:ser>
          <c:idx val="5"/>
          <c:order val="5"/>
          <c:tx>
            <c:strRef>
              <c:f>'PHL-PASA-3_Mixed Culture'!$O$1</c:f>
              <c:strCache>
                <c:ptCount val="1"/>
                <c:pt idx="0">
                  <c:v>A06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Culture'!$O$2:$O$194</c:f>
              <c:numCache>
                <c:formatCode>General</c:formatCode>
                <c:ptCount val="193"/>
                <c:pt idx="0">
                  <c:v>112.3794</c:v>
                </c:pt>
                <c:pt idx="1">
                  <c:v>116.4166</c:v>
                </c:pt>
                <c:pt idx="2">
                  <c:v>112.9661</c:v>
                </c:pt>
                <c:pt idx="3">
                  <c:v>118.5449</c:v>
                </c:pt>
                <c:pt idx="4">
                  <c:v>112.7757</c:v>
                </c:pt>
                <c:pt idx="5">
                  <c:v>116.03400000000001</c:v>
                </c:pt>
                <c:pt idx="6">
                  <c:v>117.84</c:v>
                </c:pt>
                <c:pt idx="7">
                  <c:v>115.6772</c:v>
                </c:pt>
                <c:pt idx="8">
                  <c:v>115.65689999999999</c:v>
                </c:pt>
                <c:pt idx="9">
                  <c:v>119.483</c:v>
                </c:pt>
                <c:pt idx="10">
                  <c:v>116.7877</c:v>
                </c:pt>
                <c:pt idx="11">
                  <c:v>120.5685</c:v>
                </c:pt>
                <c:pt idx="12">
                  <c:v>121.3053</c:v>
                </c:pt>
                <c:pt idx="13">
                  <c:v>118.96510000000001</c:v>
                </c:pt>
                <c:pt idx="14">
                  <c:v>116.23009999999999</c:v>
                </c:pt>
                <c:pt idx="15">
                  <c:v>121.4781</c:v>
                </c:pt>
                <c:pt idx="16">
                  <c:v>114.6593</c:v>
                </c:pt>
                <c:pt idx="17">
                  <c:v>114.8302</c:v>
                </c:pt>
                <c:pt idx="18">
                  <c:v>116.2496</c:v>
                </c:pt>
                <c:pt idx="19">
                  <c:v>116.2561</c:v>
                </c:pt>
                <c:pt idx="20">
                  <c:v>118.4055</c:v>
                </c:pt>
                <c:pt idx="21">
                  <c:v>119.6666</c:v>
                </c:pt>
                <c:pt idx="22">
                  <c:v>117.96420000000001</c:v>
                </c:pt>
                <c:pt idx="23">
                  <c:v>122.06229999999999</c:v>
                </c:pt>
                <c:pt idx="24">
                  <c:v>115.81319999999999</c:v>
                </c:pt>
                <c:pt idx="25">
                  <c:v>118.2136</c:v>
                </c:pt>
                <c:pt idx="26">
                  <c:v>118.9772</c:v>
                </c:pt>
                <c:pt idx="27">
                  <c:v>118.0966</c:v>
                </c:pt>
                <c:pt idx="28">
                  <c:v>119.5168</c:v>
                </c:pt>
                <c:pt idx="29">
                  <c:v>119.91679999999999</c:v>
                </c:pt>
                <c:pt idx="30">
                  <c:v>118.8339</c:v>
                </c:pt>
                <c:pt idx="31">
                  <c:v>121.8359</c:v>
                </c:pt>
                <c:pt idx="32">
                  <c:v>119.98099999999999</c:v>
                </c:pt>
                <c:pt idx="33">
                  <c:v>122.57859999999999</c:v>
                </c:pt>
                <c:pt idx="34">
                  <c:v>122.6374</c:v>
                </c:pt>
                <c:pt idx="35">
                  <c:v>118.816</c:v>
                </c:pt>
                <c:pt idx="36">
                  <c:v>119.3549</c:v>
                </c:pt>
                <c:pt idx="37">
                  <c:v>119.2612</c:v>
                </c:pt>
                <c:pt idx="38">
                  <c:v>120.8402</c:v>
                </c:pt>
                <c:pt idx="39">
                  <c:v>119.5217</c:v>
                </c:pt>
                <c:pt idx="40">
                  <c:v>123.3638</c:v>
                </c:pt>
                <c:pt idx="41">
                  <c:v>122.25490000000001</c:v>
                </c:pt>
                <c:pt idx="42">
                  <c:v>117.9803</c:v>
                </c:pt>
                <c:pt idx="43">
                  <c:v>119.21769999999999</c:v>
                </c:pt>
                <c:pt idx="44">
                  <c:v>123.22199999999999</c:v>
                </c:pt>
                <c:pt idx="45">
                  <c:v>124.9676</c:v>
                </c:pt>
                <c:pt idx="46">
                  <c:v>123.2039</c:v>
                </c:pt>
                <c:pt idx="47">
                  <c:v>123.70310000000001</c:v>
                </c:pt>
                <c:pt idx="48">
                  <c:v>119.655</c:v>
                </c:pt>
                <c:pt idx="49">
                  <c:v>125.59220000000001</c:v>
                </c:pt>
                <c:pt idx="50">
                  <c:v>123.3967</c:v>
                </c:pt>
                <c:pt idx="51">
                  <c:v>125.01179999999999</c:v>
                </c:pt>
                <c:pt idx="52">
                  <c:v>119.3404</c:v>
                </c:pt>
                <c:pt idx="53">
                  <c:v>119.4686</c:v>
                </c:pt>
                <c:pt idx="54">
                  <c:v>123.2985</c:v>
                </c:pt>
                <c:pt idx="55">
                  <c:v>124.86020000000001</c:v>
                </c:pt>
                <c:pt idx="56">
                  <c:v>126.0907</c:v>
                </c:pt>
                <c:pt idx="57">
                  <c:v>125.4119</c:v>
                </c:pt>
                <c:pt idx="58">
                  <c:v>125.2672</c:v>
                </c:pt>
                <c:pt idx="59">
                  <c:v>123.01300000000001</c:v>
                </c:pt>
                <c:pt idx="60">
                  <c:v>125.9281</c:v>
                </c:pt>
                <c:pt idx="61">
                  <c:v>127.3158</c:v>
                </c:pt>
                <c:pt idx="62">
                  <c:v>126.24160000000001</c:v>
                </c:pt>
                <c:pt idx="63">
                  <c:v>125.4753</c:v>
                </c:pt>
                <c:pt idx="64">
                  <c:v>125.11020000000001</c:v>
                </c:pt>
                <c:pt idx="65">
                  <c:v>127.5359</c:v>
                </c:pt>
                <c:pt idx="66">
                  <c:v>127.0354</c:v>
                </c:pt>
                <c:pt idx="67">
                  <c:v>128.77930000000001</c:v>
                </c:pt>
                <c:pt idx="68">
                  <c:v>125.4982</c:v>
                </c:pt>
                <c:pt idx="69">
                  <c:v>127.4174</c:v>
                </c:pt>
                <c:pt idx="70">
                  <c:v>129.35769999999999</c:v>
                </c:pt>
                <c:pt idx="71">
                  <c:v>123.678</c:v>
                </c:pt>
                <c:pt idx="72">
                  <c:v>125.97629999999999</c:v>
                </c:pt>
                <c:pt idx="73">
                  <c:v>123.2556</c:v>
                </c:pt>
                <c:pt idx="74">
                  <c:v>125.9657</c:v>
                </c:pt>
                <c:pt idx="75">
                  <c:v>124.7839</c:v>
                </c:pt>
                <c:pt idx="76">
                  <c:v>124.64660000000001</c:v>
                </c:pt>
                <c:pt idx="77">
                  <c:v>128.94239999999999</c:v>
                </c:pt>
                <c:pt idx="78">
                  <c:v>125.7594</c:v>
                </c:pt>
                <c:pt idx="79">
                  <c:v>127.22280000000001</c:v>
                </c:pt>
                <c:pt idx="80">
                  <c:v>124.214</c:v>
                </c:pt>
                <c:pt idx="81">
                  <c:v>126.5167</c:v>
                </c:pt>
                <c:pt idx="82">
                  <c:v>125.1414</c:v>
                </c:pt>
                <c:pt idx="83">
                  <c:v>125.6362</c:v>
                </c:pt>
                <c:pt idx="84">
                  <c:v>129.47640000000001</c:v>
                </c:pt>
                <c:pt idx="85">
                  <c:v>125.4007</c:v>
                </c:pt>
                <c:pt idx="86">
                  <c:v>128.96019999999999</c:v>
                </c:pt>
                <c:pt idx="87">
                  <c:v>127.71169999999999</c:v>
                </c:pt>
                <c:pt idx="88">
                  <c:v>126.91500000000001</c:v>
                </c:pt>
                <c:pt idx="89">
                  <c:v>122.3917</c:v>
                </c:pt>
                <c:pt idx="90">
                  <c:v>126.82380000000001</c:v>
                </c:pt>
                <c:pt idx="91">
                  <c:v>125.9259</c:v>
                </c:pt>
                <c:pt idx="92">
                  <c:v>127.53279999999999</c:v>
                </c:pt>
                <c:pt idx="93">
                  <c:v>125.4268</c:v>
                </c:pt>
                <c:pt idx="94">
                  <c:v>128.99100000000001</c:v>
                </c:pt>
                <c:pt idx="95">
                  <c:v>126.5932</c:v>
                </c:pt>
                <c:pt idx="96">
                  <c:v>126.8206</c:v>
                </c:pt>
                <c:pt idx="97">
                  <c:v>124.0647</c:v>
                </c:pt>
                <c:pt idx="98">
                  <c:v>127.4863</c:v>
                </c:pt>
                <c:pt idx="99">
                  <c:v>126.6217</c:v>
                </c:pt>
                <c:pt idx="100">
                  <c:v>128.6284</c:v>
                </c:pt>
                <c:pt idx="101">
                  <c:v>126.35939999999999</c:v>
                </c:pt>
                <c:pt idx="102">
                  <c:v>127.05</c:v>
                </c:pt>
                <c:pt idx="103">
                  <c:v>128.3142</c:v>
                </c:pt>
                <c:pt idx="104">
                  <c:v>130.94479999999999</c:v>
                </c:pt>
                <c:pt idx="105">
                  <c:v>130.38820000000001</c:v>
                </c:pt>
                <c:pt idx="106">
                  <c:v>126.96810000000001</c:v>
                </c:pt>
                <c:pt idx="107">
                  <c:v>127.97629999999999</c:v>
                </c:pt>
                <c:pt idx="108">
                  <c:v>126.84699999999999</c:v>
                </c:pt>
                <c:pt idx="109">
                  <c:v>125.7839</c:v>
                </c:pt>
                <c:pt idx="110">
                  <c:v>127.4464</c:v>
                </c:pt>
                <c:pt idx="111">
                  <c:v>127.133</c:v>
                </c:pt>
                <c:pt idx="112">
                  <c:v>128.2826</c:v>
                </c:pt>
                <c:pt idx="113">
                  <c:v>123.6229</c:v>
                </c:pt>
                <c:pt idx="114">
                  <c:v>130.41399999999999</c:v>
                </c:pt>
                <c:pt idx="115">
                  <c:v>129.3561</c:v>
                </c:pt>
                <c:pt idx="116">
                  <c:v>132.94829999999999</c:v>
                </c:pt>
                <c:pt idx="117">
                  <c:v>127.83620000000001</c:v>
                </c:pt>
                <c:pt idx="118">
                  <c:v>129.36179999999999</c:v>
                </c:pt>
                <c:pt idx="119">
                  <c:v>126.732</c:v>
                </c:pt>
                <c:pt idx="120">
                  <c:v>127.1101</c:v>
                </c:pt>
                <c:pt idx="121">
                  <c:v>127.1271</c:v>
                </c:pt>
                <c:pt idx="122">
                  <c:v>127.6438</c:v>
                </c:pt>
                <c:pt idx="123">
                  <c:v>129.26310000000001</c:v>
                </c:pt>
                <c:pt idx="124">
                  <c:v>129.8141</c:v>
                </c:pt>
                <c:pt idx="125">
                  <c:v>128.46119999999999</c:v>
                </c:pt>
                <c:pt idx="126">
                  <c:v>129.4597</c:v>
                </c:pt>
                <c:pt idx="127">
                  <c:v>128.20349999999999</c:v>
                </c:pt>
                <c:pt idx="128">
                  <c:v>125.92610000000001</c:v>
                </c:pt>
                <c:pt idx="129">
                  <c:v>123.88039999999999</c:v>
                </c:pt>
                <c:pt idx="130">
                  <c:v>129.5273</c:v>
                </c:pt>
                <c:pt idx="131">
                  <c:v>131.84540000000001</c:v>
                </c:pt>
                <c:pt idx="132">
                  <c:v>131.92679999999999</c:v>
                </c:pt>
                <c:pt idx="133">
                  <c:v>129.0341</c:v>
                </c:pt>
                <c:pt idx="134">
                  <c:v>129.55330000000001</c:v>
                </c:pt>
                <c:pt idx="135">
                  <c:v>126.17310000000001</c:v>
                </c:pt>
                <c:pt idx="136">
                  <c:v>132.69200000000001</c:v>
                </c:pt>
                <c:pt idx="137">
                  <c:v>131.5727</c:v>
                </c:pt>
                <c:pt idx="138">
                  <c:v>131.87989999999999</c:v>
                </c:pt>
                <c:pt idx="139">
                  <c:v>131.85740000000001</c:v>
                </c:pt>
                <c:pt idx="140">
                  <c:v>129.13470000000001</c:v>
                </c:pt>
                <c:pt idx="141">
                  <c:v>130.02590000000001</c:v>
                </c:pt>
                <c:pt idx="142">
                  <c:v>133.87219999999999</c:v>
                </c:pt>
                <c:pt idx="143">
                  <c:v>132.04040000000001</c:v>
                </c:pt>
                <c:pt idx="144">
                  <c:v>128.8648</c:v>
                </c:pt>
                <c:pt idx="145">
                  <c:v>132.87620000000001</c:v>
                </c:pt>
                <c:pt idx="146">
                  <c:v>127.4379</c:v>
                </c:pt>
                <c:pt idx="147">
                  <c:v>134.07740000000001</c:v>
                </c:pt>
                <c:pt idx="148">
                  <c:v>131.60900000000001</c:v>
                </c:pt>
                <c:pt idx="149">
                  <c:v>132.87639999999999</c:v>
                </c:pt>
                <c:pt idx="150">
                  <c:v>133.42060000000001</c:v>
                </c:pt>
                <c:pt idx="151">
                  <c:v>129.47579999999999</c:v>
                </c:pt>
                <c:pt idx="152">
                  <c:v>129.49469999999999</c:v>
                </c:pt>
                <c:pt idx="153">
                  <c:v>133.9676</c:v>
                </c:pt>
                <c:pt idx="154">
                  <c:v>133.00540000000001</c:v>
                </c:pt>
                <c:pt idx="155">
                  <c:v>130.6953</c:v>
                </c:pt>
                <c:pt idx="156">
                  <c:v>130.69820000000001</c:v>
                </c:pt>
                <c:pt idx="157">
                  <c:v>134.71090000000001</c:v>
                </c:pt>
                <c:pt idx="158">
                  <c:v>130.06129999999999</c:v>
                </c:pt>
                <c:pt idx="159">
                  <c:v>132.3869</c:v>
                </c:pt>
                <c:pt idx="160">
                  <c:v>130.39009999999999</c:v>
                </c:pt>
                <c:pt idx="161">
                  <c:v>132.06450000000001</c:v>
                </c:pt>
                <c:pt idx="162">
                  <c:v>137.4854</c:v>
                </c:pt>
                <c:pt idx="163">
                  <c:v>134.76599999999999</c:v>
                </c:pt>
                <c:pt idx="164">
                  <c:v>133.57429999999999</c:v>
                </c:pt>
                <c:pt idx="165">
                  <c:v>133.52340000000001</c:v>
                </c:pt>
                <c:pt idx="166">
                  <c:v>131.9091</c:v>
                </c:pt>
                <c:pt idx="167">
                  <c:v>131.45660000000001</c:v>
                </c:pt>
                <c:pt idx="168">
                  <c:v>133.31819999999999</c:v>
                </c:pt>
                <c:pt idx="169">
                  <c:v>131.86170000000001</c:v>
                </c:pt>
                <c:pt idx="170">
                  <c:v>132.42400000000001</c:v>
                </c:pt>
                <c:pt idx="171">
                  <c:v>133.9213</c:v>
                </c:pt>
                <c:pt idx="172">
                  <c:v>131.441</c:v>
                </c:pt>
                <c:pt idx="173">
                  <c:v>131.11359999999999</c:v>
                </c:pt>
                <c:pt idx="174">
                  <c:v>130.44890000000001</c:v>
                </c:pt>
                <c:pt idx="175">
                  <c:v>131.0967</c:v>
                </c:pt>
                <c:pt idx="176">
                  <c:v>136.69380000000001</c:v>
                </c:pt>
                <c:pt idx="177">
                  <c:v>136.14660000000001</c:v>
                </c:pt>
                <c:pt idx="178">
                  <c:v>132.89699999999999</c:v>
                </c:pt>
                <c:pt idx="179">
                  <c:v>132.71979999999999</c:v>
                </c:pt>
                <c:pt idx="180">
                  <c:v>134.25290000000001</c:v>
                </c:pt>
                <c:pt idx="181">
                  <c:v>135.5155</c:v>
                </c:pt>
                <c:pt idx="182">
                  <c:v>136.39609999999999</c:v>
                </c:pt>
                <c:pt idx="183">
                  <c:v>133.36420000000001</c:v>
                </c:pt>
                <c:pt idx="184">
                  <c:v>131.7782</c:v>
                </c:pt>
                <c:pt idx="185">
                  <c:v>136.00380000000001</c:v>
                </c:pt>
                <c:pt idx="186">
                  <c:v>134.08029999999999</c:v>
                </c:pt>
                <c:pt idx="187">
                  <c:v>134.01779999999999</c:v>
                </c:pt>
                <c:pt idx="188">
                  <c:v>133.1705</c:v>
                </c:pt>
                <c:pt idx="189">
                  <c:v>134.96780000000001</c:v>
                </c:pt>
                <c:pt idx="190">
                  <c:v>138.11850000000001</c:v>
                </c:pt>
                <c:pt idx="191">
                  <c:v>134.72839999999999</c:v>
                </c:pt>
                <c:pt idx="192">
                  <c:v>137.3321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A35-4687-8631-2222CFEE1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1807135"/>
        <c:axId val="1505763455"/>
      </c:scatterChart>
      <c:valAx>
        <c:axId val="1511807135"/>
        <c:scaling>
          <c:orientation val="minMax"/>
          <c:max val="48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5763455"/>
        <c:crosses val="autoZero"/>
        <c:crossBetween val="midCat"/>
        <c:majorUnit val="12"/>
      </c:valAx>
      <c:valAx>
        <c:axId val="1505763455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0713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'PHL-PASA-3_Mixed Culture'!$P$1</c:f>
              <c:strCache>
                <c:ptCount val="1"/>
                <c:pt idx="0">
                  <c:v>A07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Culture'!$P$2:$P$194</c:f>
              <c:numCache>
                <c:formatCode>General</c:formatCode>
                <c:ptCount val="193"/>
                <c:pt idx="0">
                  <c:v>114.1841</c:v>
                </c:pt>
                <c:pt idx="1">
                  <c:v>114.5305</c:v>
                </c:pt>
                <c:pt idx="2">
                  <c:v>116.35939999999999</c:v>
                </c:pt>
                <c:pt idx="3">
                  <c:v>113.9824</c:v>
                </c:pt>
                <c:pt idx="4">
                  <c:v>116.71259999999999</c:v>
                </c:pt>
                <c:pt idx="5">
                  <c:v>120.37130000000001</c:v>
                </c:pt>
                <c:pt idx="6">
                  <c:v>125.0986</c:v>
                </c:pt>
                <c:pt idx="7">
                  <c:v>119.3556</c:v>
                </c:pt>
                <c:pt idx="8">
                  <c:v>122.1728</c:v>
                </c:pt>
                <c:pt idx="9">
                  <c:v>119.8121</c:v>
                </c:pt>
                <c:pt idx="10">
                  <c:v>117.0431</c:v>
                </c:pt>
                <c:pt idx="11">
                  <c:v>118.9581</c:v>
                </c:pt>
                <c:pt idx="12">
                  <c:v>118.81310000000001</c:v>
                </c:pt>
                <c:pt idx="13">
                  <c:v>119.2937</c:v>
                </c:pt>
                <c:pt idx="14">
                  <c:v>123.1075</c:v>
                </c:pt>
                <c:pt idx="15">
                  <c:v>119.8111</c:v>
                </c:pt>
                <c:pt idx="16">
                  <c:v>118.5209</c:v>
                </c:pt>
                <c:pt idx="17">
                  <c:v>118.6897</c:v>
                </c:pt>
                <c:pt idx="18">
                  <c:v>119.2992</c:v>
                </c:pt>
                <c:pt idx="19">
                  <c:v>119.36150000000001</c:v>
                </c:pt>
                <c:pt idx="20">
                  <c:v>121.2201</c:v>
                </c:pt>
                <c:pt idx="21">
                  <c:v>119.4071</c:v>
                </c:pt>
                <c:pt idx="22">
                  <c:v>119.1071</c:v>
                </c:pt>
                <c:pt idx="23">
                  <c:v>123.1794</c:v>
                </c:pt>
                <c:pt idx="24">
                  <c:v>123.6892</c:v>
                </c:pt>
                <c:pt idx="25">
                  <c:v>118.008</c:v>
                </c:pt>
                <c:pt idx="26">
                  <c:v>120.893</c:v>
                </c:pt>
                <c:pt idx="27">
                  <c:v>121.28319999999999</c:v>
                </c:pt>
                <c:pt idx="28">
                  <c:v>121.36490000000001</c:v>
                </c:pt>
                <c:pt idx="29">
                  <c:v>120.26049999999999</c:v>
                </c:pt>
                <c:pt idx="30">
                  <c:v>124.62390000000001</c:v>
                </c:pt>
                <c:pt idx="31">
                  <c:v>124.7696</c:v>
                </c:pt>
                <c:pt idx="32">
                  <c:v>125.83759999999999</c:v>
                </c:pt>
                <c:pt idx="33">
                  <c:v>122.2608</c:v>
                </c:pt>
                <c:pt idx="34">
                  <c:v>122.8288</c:v>
                </c:pt>
                <c:pt idx="35">
                  <c:v>121.44199999999999</c:v>
                </c:pt>
                <c:pt idx="36">
                  <c:v>123.0138</c:v>
                </c:pt>
                <c:pt idx="37">
                  <c:v>124.1555</c:v>
                </c:pt>
                <c:pt idx="38">
                  <c:v>126.7486</c:v>
                </c:pt>
                <c:pt idx="39">
                  <c:v>123.6597</c:v>
                </c:pt>
                <c:pt idx="40">
                  <c:v>126.7773</c:v>
                </c:pt>
                <c:pt idx="41">
                  <c:v>128.07579999999999</c:v>
                </c:pt>
                <c:pt idx="42">
                  <c:v>123.85809999999999</c:v>
                </c:pt>
                <c:pt idx="43">
                  <c:v>122.4983</c:v>
                </c:pt>
                <c:pt idx="44">
                  <c:v>126.4686</c:v>
                </c:pt>
                <c:pt idx="45">
                  <c:v>127.9742</c:v>
                </c:pt>
                <c:pt idx="46">
                  <c:v>125.1306</c:v>
                </c:pt>
                <c:pt idx="47">
                  <c:v>124.2071</c:v>
                </c:pt>
                <c:pt idx="48">
                  <c:v>124.0523</c:v>
                </c:pt>
                <c:pt idx="49">
                  <c:v>123.20180000000001</c:v>
                </c:pt>
                <c:pt idx="50">
                  <c:v>124.7714</c:v>
                </c:pt>
                <c:pt idx="51">
                  <c:v>126.0937</c:v>
                </c:pt>
                <c:pt idx="52">
                  <c:v>125.7294</c:v>
                </c:pt>
                <c:pt idx="53">
                  <c:v>122.84869999999999</c:v>
                </c:pt>
                <c:pt idx="54">
                  <c:v>128.90459999999999</c:v>
                </c:pt>
                <c:pt idx="55">
                  <c:v>122.48520000000001</c:v>
                </c:pt>
                <c:pt idx="56">
                  <c:v>125.8018</c:v>
                </c:pt>
                <c:pt idx="57">
                  <c:v>130.34559999999999</c:v>
                </c:pt>
                <c:pt idx="58">
                  <c:v>128.15530000000001</c:v>
                </c:pt>
                <c:pt idx="59">
                  <c:v>126.3959</c:v>
                </c:pt>
                <c:pt idx="60">
                  <c:v>123.8586</c:v>
                </c:pt>
                <c:pt idx="61">
                  <c:v>127.92700000000001</c:v>
                </c:pt>
                <c:pt idx="62">
                  <c:v>125.6835</c:v>
                </c:pt>
                <c:pt idx="63">
                  <c:v>124.25109999999999</c:v>
                </c:pt>
                <c:pt idx="64">
                  <c:v>129.5394</c:v>
                </c:pt>
                <c:pt idx="65">
                  <c:v>132.4554</c:v>
                </c:pt>
                <c:pt idx="66">
                  <c:v>125.1198</c:v>
                </c:pt>
                <c:pt idx="67">
                  <c:v>124.2595</c:v>
                </c:pt>
                <c:pt idx="68">
                  <c:v>127.4522</c:v>
                </c:pt>
                <c:pt idx="69">
                  <c:v>129.41159999999999</c:v>
                </c:pt>
                <c:pt idx="70">
                  <c:v>131.75470000000001</c:v>
                </c:pt>
                <c:pt idx="71">
                  <c:v>124.5869</c:v>
                </c:pt>
                <c:pt idx="72">
                  <c:v>130.08580000000001</c:v>
                </c:pt>
                <c:pt idx="73">
                  <c:v>124.75960000000001</c:v>
                </c:pt>
                <c:pt idx="74">
                  <c:v>131.08949999999999</c:v>
                </c:pt>
                <c:pt idx="75">
                  <c:v>126.9062</c:v>
                </c:pt>
                <c:pt idx="76">
                  <c:v>129.9511</c:v>
                </c:pt>
                <c:pt idx="77">
                  <c:v>129.3913</c:v>
                </c:pt>
                <c:pt idx="78">
                  <c:v>130.1772</c:v>
                </c:pt>
                <c:pt idx="79">
                  <c:v>130.03030000000001</c:v>
                </c:pt>
                <c:pt idx="80">
                  <c:v>131.33869999999999</c:v>
                </c:pt>
                <c:pt idx="81">
                  <c:v>125.8254</c:v>
                </c:pt>
                <c:pt idx="82">
                  <c:v>128.26859999999999</c:v>
                </c:pt>
                <c:pt idx="83">
                  <c:v>128.47399999999999</c:v>
                </c:pt>
                <c:pt idx="84">
                  <c:v>126.2274</c:v>
                </c:pt>
                <c:pt idx="85">
                  <c:v>131.03450000000001</c:v>
                </c:pt>
                <c:pt idx="86">
                  <c:v>128.5599</c:v>
                </c:pt>
                <c:pt idx="87">
                  <c:v>129.25210000000001</c:v>
                </c:pt>
                <c:pt idx="88">
                  <c:v>126.61499999999999</c:v>
                </c:pt>
                <c:pt idx="89">
                  <c:v>125.6991</c:v>
                </c:pt>
                <c:pt idx="90">
                  <c:v>125.43519999999999</c:v>
                </c:pt>
                <c:pt idx="91">
                  <c:v>124.1229</c:v>
                </c:pt>
                <c:pt idx="92">
                  <c:v>127.11409999999999</c:v>
                </c:pt>
                <c:pt idx="93">
                  <c:v>124.9568</c:v>
                </c:pt>
                <c:pt idx="94">
                  <c:v>128.3519</c:v>
                </c:pt>
                <c:pt idx="95">
                  <c:v>121.2816</c:v>
                </c:pt>
                <c:pt idx="96">
                  <c:v>131.3956</c:v>
                </c:pt>
                <c:pt idx="97">
                  <c:v>130.46119999999999</c:v>
                </c:pt>
                <c:pt idx="98">
                  <c:v>131.32749999999999</c:v>
                </c:pt>
                <c:pt idx="99">
                  <c:v>131.23929999999999</c:v>
                </c:pt>
                <c:pt idx="100">
                  <c:v>123.5269</c:v>
                </c:pt>
                <c:pt idx="101">
                  <c:v>126.0078</c:v>
                </c:pt>
                <c:pt idx="102">
                  <c:v>124.92700000000001</c:v>
                </c:pt>
                <c:pt idx="103">
                  <c:v>131.47069999999999</c:v>
                </c:pt>
                <c:pt idx="104">
                  <c:v>133.22020000000001</c:v>
                </c:pt>
                <c:pt idx="105">
                  <c:v>136.23670000000001</c:v>
                </c:pt>
                <c:pt idx="106">
                  <c:v>129.69280000000001</c:v>
                </c:pt>
                <c:pt idx="107">
                  <c:v>128.62520000000001</c:v>
                </c:pt>
                <c:pt idx="108">
                  <c:v>130.1807</c:v>
                </c:pt>
                <c:pt idx="109">
                  <c:v>134.8656</c:v>
                </c:pt>
                <c:pt idx="110">
                  <c:v>126.5932</c:v>
                </c:pt>
                <c:pt idx="111">
                  <c:v>126.8689</c:v>
                </c:pt>
                <c:pt idx="112">
                  <c:v>127.3586</c:v>
                </c:pt>
                <c:pt idx="113">
                  <c:v>128.53129999999999</c:v>
                </c:pt>
                <c:pt idx="114">
                  <c:v>129.9735</c:v>
                </c:pt>
                <c:pt idx="115">
                  <c:v>131.6627</c:v>
                </c:pt>
                <c:pt idx="116">
                  <c:v>132.49180000000001</c:v>
                </c:pt>
                <c:pt idx="117">
                  <c:v>129.49379999999999</c:v>
                </c:pt>
                <c:pt idx="118">
                  <c:v>131.9778</c:v>
                </c:pt>
                <c:pt idx="119">
                  <c:v>129.39869999999999</c:v>
                </c:pt>
                <c:pt idx="120">
                  <c:v>130.1045</c:v>
                </c:pt>
                <c:pt idx="121">
                  <c:v>129.62960000000001</c:v>
                </c:pt>
                <c:pt idx="122">
                  <c:v>124.532</c:v>
                </c:pt>
                <c:pt idx="123">
                  <c:v>135.95760000000001</c:v>
                </c:pt>
                <c:pt idx="124">
                  <c:v>127.6895</c:v>
                </c:pt>
                <c:pt idx="125">
                  <c:v>132.3879</c:v>
                </c:pt>
                <c:pt idx="126">
                  <c:v>134.48400000000001</c:v>
                </c:pt>
                <c:pt idx="127">
                  <c:v>128.8672</c:v>
                </c:pt>
                <c:pt idx="128">
                  <c:v>133.09870000000001</c:v>
                </c:pt>
                <c:pt idx="129">
                  <c:v>130.55789999999999</c:v>
                </c:pt>
                <c:pt idx="130">
                  <c:v>131.03</c:v>
                </c:pt>
                <c:pt idx="131">
                  <c:v>133.85380000000001</c:v>
                </c:pt>
                <c:pt idx="132">
                  <c:v>129.55860000000001</c:v>
                </c:pt>
                <c:pt idx="133">
                  <c:v>134.9871</c:v>
                </c:pt>
                <c:pt idx="134">
                  <c:v>133.3724</c:v>
                </c:pt>
                <c:pt idx="135">
                  <c:v>134.64949999999999</c:v>
                </c:pt>
                <c:pt idx="136">
                  <c:v>135.1414</c:v>
                </c:pt>
                <c:pt idx="137">
                  <c:v>129.1344</c:v>
                </c:pt>
                <c:pt idx="138">
                  <c:v>131.01779999999999</c:v>
                </c:pt>
                <c:pt idx="139">
                  <c:v>132.9931</c:v>
                </c:pt>
                <c:pt idx="140">
                  <c:v>130.95529999999999</c:v>
                </c:pt>
                <c:pt idx="141">
                  <c:v>135.2235</c:v>
                </c:pt>
                <c:pt idx="142">
                  <c:v>131.55529999999999</c:v>
                </c:pt>
                <c:pt idx="143">
                  <c:v>134.33420000000001</c:v>
                </c:pt>
                <c:pt idx="144">
                  <c:v>136.21619999999999</c:v>
                </c:pt>
                <c:pt idx="145">
                  <c:v>130.3586</c:v>
                </c:pt>
                <c:pt idx="146">
                  <c:v>131.167</c:v>
                </c:pt>
                <c:pt idx="147">
                  <c:v>133.29400000000001</c:v>
                </c:pt>
                <c:pt idx="148">
                  <c:v>132.4376</c:v>
                </c:pt>
                <c:pt idx="149">
                  <c:v>131.5651</c:v>
                </c:pt>
                <c:pt idx="150">
                  <c:v>135.3895</c:v>
                </c:pt>
                <c:pt idx="151">
                  <c:v>133.0206</c:v>
                </c:pt>
                <c:pt idx="152">
                  <c:v>135.5153</c:v>
                </c:pt>
                <c:pt idx="153">
                  <c:v>136.2628</c:v>
                </c:pt>
                <c:pt idx="154">
                  <c:v>130.77420000000001</c:v>
                </c:pt>
                <c:pt idx="155">
                  <c:v>131.45150000000001</c:v>
                </c:pt>
                <c:pt idx="156">
                  <c:v>133.70519999999999</c:v>
                </c:pt>
                <c:pt idx="157">
                  <c:v>133.0838</c:v>
                </c:pt>
                <c:pt idx="158">
                  <c:v>135.46039999999999</c:v>
                </c:pt>
                <c:pt idx="159">
                  <c:v>135.3202</c:v>
                </c:pt>
                <c:pt idx="160">
                  <c:v>141.44120000000001</c:v>
                </c:pt>
                <c:pt idx="161">
                  <c:v>129.9658</c:v>
                </c:pt>
                <c:pt idx="162">
                  <c:v>135.25309999999999</c:v>
                </c:pt>
                <c:pt idx="163">
                  <c:v>137.80199999999999</c:v>
                </c:pt>
                <c:pt idx="164">
                  <c:v>131.87559999999999</c:v>
                </c:pt>
                <c:pt idx="165">
                  <c:v>136.57320000000001</c:v>
                </c:pt>
                <c:pt idx="166">
                  <c:v>133.43029999999999</c:v>
                </c:pt>
                <c:pt idx="167">
                  <c:v>132.54069999999999</c:v>
                </c:pt>
                <c:pt idx="168">
                  <c:v>139.0181</c:v>
                </c:pt>
                <c:pt idx="169">
                  <c:v>135.59460000000001</c:v>
                </c:pt>
                <c:pt idx="170">
                  <c:v>132.00739999999999</c:v>
                </c:pt>
                <c:pt idx="171">
                  <c:v>134.30439999999999</c:v>
                </c:pt>
                <c:pt idx="172">
                  <c:v>133.03190000000001</c:v>
                </c:pt>
                <c:pt idx="173">
                  <c:v>136.42230000000001</c:v>
                </c:pt>
                <c:pt idx="174">
                  <c:v>137.3837</c:v>
                </c:pt>
                <c:pt idx="175">
                  <c:v>132.44659999999999</c:v>
                </c:pt>
                <c:pt idx="176">
                  <c:v>139.3245</c:v>
                </c:pt>
                <c:pt idx="177">
                  <c:v>140.6823</c:v>
                </c:pt>
                <c:pt idx="178">
                  <c:v>133.27709999999999</c:v>
                </c:pt>
                <c:pt idx="179">
                  <c:v>135.3005</c:v>
                </c:pt>
                <c:pt idx="180">
                  <c:v>137.2567</c:v>
                </c:pt>
                <c:pt idx="181">
                  <c:v>135.52709999999999</c:v>
                </c:pt>
                <c:pt idx="182">
                  <c:v>133.3074</c:v>
                </c:pt>
                <c:pt idx="183">
                  <c:v>135.8888</c:v>
                </c:pt>
                <c:pt idx="184">
                  <c:v>135.57830000000001</c:v>
                </c:pt>
                <c:pt idx="185">
                  <c:v>140.9033</c:v>
                </c:pt>
                <c:pt idx="186">
                  <c:v>136.11869999999999</c:v>
                </c:pt>
                <c:pt idx="187">
                  <c:v>132.869</c:v>
                </c:pt>
                <c:pt idx="188">
                  <c:v>136.0093</c:v>
                </c:pt>
                <c:pt idx="189">
                  <c:v>133.828</c:v>
                </c:pt>
                <c:pt idx="190">
                  <c:v>139.54259999999999</c:v>
                </c:pt>
                <c:pt idx="191">
                  <c:v>140.46690000000001</c:v>
                </c:pt>
                <c:pt idx="192">
                  <c:v>137.4776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213-413D-9BD8-7D3AE6B1A7C1}"/>
            </c:ext>
          </c:extLst>
        </c:ser>
        <c:ser>
          <c:idx val="1"/>
          <c:order val="1"/>
          <c:tx>
            <c:strRef>
              <c:f>'PHL-PASA-3_Mixed Culture'!$Q$1</c:f>
              <c:strCache>
                <c:ptCount val="1"/>
                <c:pt idx="0">
                  <c:v>A08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Culture'!$Q$2:$Q$194</c:f>
              <c:numCache>
                <c:formatCode>General</c:formatCode>
                <c:ptCount val="193"/>
                <c:pt idx="0">
                  <c:v>110.5476</c:v>
                </c:pt>
                <c:pt idx="1">
                  <c:v>114.2449</c:v>
                </c:pt>
                <c:pt idx="2">
                  <c:v>112.8616</c:v>
                </c:pt>
                <c:pt idx="3">
                  <c:v>113.1768</c:v>
                </c:pt>
                <c:pt idx="4">
                  <c:v>114.4335</c:v>
                </c:pt>
                <c:pt idx="5">
                  <c:v>117.10899999999999</c:v>
                </c:pt>
                <c:pt idx="6">
                  <c:v>115.75839999999999</c:v>
                </c:pt>
                <c:pt idx="7">
                  <c:v>116.4251</c:v>
                </c:pt>
                <c:pt idx="8">
                  <c:v>119.1521</c:v>
                </c:pt>
                <c:pt idx="9">
                  <c:v>116.8809</c:v>
                </c:pt>
                <c:pt idx="10">
                  <c:v>117.2343</c:v>
                </c:pt>
                <c:pt idx="11">
                  <c:v>116.92659999999999</c:v>
                </c:pt>
                <c:pt idx="12">
                  <c:v>118.4034</c:v>
                </c:pt>
                <c:pt idx="13">
                  <c:v>116.5714</c:v>
                </c:pt>
                <c:pt idx="14">
                  <c:v>119.5487</c:v>
                </c:pt>
                <c:pt idx="15">
                  <c:v>113.3177</c:v>
                </c:pt>
                <c:pt idx="16">
                  <c:v>115.13030000000001</c:v>
                </c:pt>
                <c:pt idx="17">
                  <c:v>116.9515</c:v>
                </c:pt>
                <c:pt idx="18">
                  <c:v>112.2236</c:v>
                </c:pt>
                <c:pt idx="19">
                  <c:v>116.8745</c:v>
                </c:pt>
                <c:pt idx="20">
                  <c:v>119.33150000000001</c:v>
                </c:pt>
                <c:pt idx="21">
                  <c:v>116.0947</c:v>
                </c:pt>
                <c:pt idx="22">
                  <c:v>117.4224</c:v>
                </c:pt>
                <c:pt idx="23">
                  <c:v>119.2517</c:v>
                </c:pt>
                <c:pt idx="24">
                  <c:v>117.571</c:v>
                </c:pt>
                <c:pt idx="25">
                  <c:v>115.6396</c:v>
                </c:pt>
                <c:pt idx="26">
                  <c:v>119.35680000000001</c:v>
                </c:pt>
                <c:pt idx="27">
                  <c:v>118.6198</c:v>
                </c:pt>
                <c:pt idx="28">
                  <c:v>119.6195</c:v>
                </c:pt>
                <c:pt idx="29">
                  <c:v>120.1979</c:v>
                </c:pt>
                <c:pt idx="30">
                  <c:v>116.2894</c:v>
                </c:pt>
                <c:pt idx="31">
                  <c:v>122.4255</c:v>
                </c:pt>
                <c:pt idx="32">
                  <c:v>120.49769999999999</c:v>
                </c:pt>
                <c:pt idx="33">
                  <c:v>123.78700000000001</c:v>
                </c:pt>
                <c:pt idx="34">
                  <c:v>117.69889999999999</c:v>
                </c:pt>
                <c:pt idx="35">
                  <c:v>119.4873</c:v>
                </c:pt>
                <c:pt idx="36">
                  <c:v>121.9366</c:v>
                </c:pt>
                <c:pt idx="37">
                  <c:v>117.8339</c:v>
                </c:pt>
                <c:pt idx="38">
                  <c:v>118.8878</c:v>
                </c:pt>
                <c:pt idx="39">
                  <c:v>119.7268</c:v>
                </c:pt>
                <c:pt idx="40">
                  <c:v>121.3053</c:v>
                </c:pt>
                <c:pt idx="41">
                  <c:v>121.23309999999999</c:v>
                </c:pt>
                <c:pt idx="42">
                  <c:v>120.1357</c:v>
                </c:pt>
                <c:pt idx="43">
                  <c:v>122.00230000000001</c:v>
                </c:pt>
                <c:pt idx="44">
                  <c:v>120.5309</c:v>
                </c:pt>
                <c:pt idx="45">
                  <c:v>121.1174</c:v>
                </c:pt>
                <c:pt idx="46">
                  <c:v>121.51130000000001</c:v>
                </c:pt>
                <c:pt idx="47">
                  <c:v>118.9975</c:v>
                </c:pt>
                <c:pt idx="48">
                  <c:v>120.3736</c:v>
                </c:pt>
                <c:pt idx="49">
                  <c:v>117.4714</c:v>
                </c:pt>
                <c:pt idx="50">
                  <c:v>119.76130000000001</c:v>
                </c:pt>
                <c:pt idx="51">
                  <c:v>121.0145</c:v>
                </c:pt>
                <c:pt idx="52">
                  <c:v>124.29349999999999</c:v>
                </c:pt>
                <c:pt idx="53">
                  <c:v>119.3445</c:v>
                </c:pt>
                <c:pt idx="54">
                  <c:v>122.22199999999999</c:v>
                </c:pt>
                <c:pt idx="55">
                  <c:v>121.0022</c:v>
                </c:pt>
                <c:pt idx="56">
                  <c:v>122.9229</c:v>
                </c:pt>
                <c:pt idx="57">
                  <c:v>125.0282</c:v>
                </c:pt>
                <c:pt idx="58">
                  <c:v>124.9004</c:v>
                </c:pt>
                <c:pt idx="59">
                  <c:v>124.7002</c:v>
                </c:pt>
                <c:pt idx="60">
                  <c:v>117.9057</c:v>
                </c:pt>
                <c:pt idx="61">
                  <c:v>120.90349999999999</c:v>
                </c:pt>
                <c:pt idx="62">
                  <c:v>127.8938</c:v>
                </c:pt>
                <c:pt idx="63">
                  <c:v>124.7059</c:v>
                </c:pt>
                <c:pt idx="64">
                  <c:v>126.17749999999999</c:v>
                </c:pt>
                <c:pt idx="65">
                  <c:v>121.5819</c:v>
                </c:pt>
                <c:pt idx="66">
                  <c:v>123.9029</c:v>
                </c:pt>
                <c:pt idx="67">
                  <c:v>118.746</c:v>
                </c:pt>
                <c:pt idx="68">
                  <c:v>123.2946</c:v>
                </c:pt>
                <c:pt idx="69">
                  <c:v>124.2114</c:v>
                </c:pt>
                <c:pt idx="70">
                  <c:v>124.4512</c:v>
                </c:pt>
                <c:pt idx="71">
                  <c:v>120.6387</c:v>
                </c:pt>
                <c:pt idx="72">
                  <c:v>125.59829999999999</c:v>
                </c:pt>
                <c:pt idx="73">
                  <c:v>127.3623</c:v>
                </c:pt>
                <c:pt idx="74">
                  <c:v>124.6865</c:v>
                </c:pt>
                <c:pt idx="75">
                  <c:v>124.6216</c:v>
                </c:pt>
                <c:pt idx="76">
                  <c:v>122.7604</c:v>
                </c:pt>
                <c:pt idx="77">
                  <c:v>123.7086</c:v>
                </c:pt>
                <c:pt idx="78">
                  <c:v>126.92610000000001</c:v>
                </c:pt>
                <c:pt idx="79">
                  <c:v>124.94110000000001</c:v>
                </c:pt>
                <c:pt idx="80">
                  <c:v>120.8172</c:v>
                </c:pt>
                <c:pt idx="81">
                  <c:v>125.52</c:v>
                </c:pt>
                <c:pt idx="82">
                  <c:v>120.6498</c:v>
                </c:pt>
                <c:pt idx="83">
                  <c:v>122.3065</c:v>
                </c:pt>
                <c:pt idx="84">
                  <c:v>124.2163</c:v>
                </c:pt>
                <c:pt idx="85">
                  <c:v>123.6476</c:v>
                </c:pt>
                <c:pt idx="86">
                  <c:v>125.8811</c:v>
                </c:pt>
                <c:pt idx="87">
                  <c:v>125.20820000000001</c:v>
                </c:pt>
                <c:pt idx="88">
                  <c:v>122.9909</c:v>
                </c:pt>
                <c:pt idx="89">
                  <c:v>124.3836</c:v>
                </c:pt>
                <c:pt idx="90">
                  <c:v>122.2285</c:v>
                </c:pt>
                <c:pt idx="91">
                  <c:v>123.952</c:v>
                </c:pt>
                <c:pt idx="92">
                  <c:v>124.8762</c:v>
                </c:pt>
                <c:pt idx="93">
                  <c:v>120.3694</c:v>
                </c:pt>
                <c:pt idx="94">
                  <c:v>128.03219999999999</c:v>
                </c:pt>
                <c:pt idx="95">
                  <c:v>125.1091</c:v>
                </c:pt>
                <c:pt idx="96">
                  <c:v>126.37820000000001</c:v>
                </c:pt>
                <c:pt idx="97">
                  <c:v>124.1112</c:v>
                </c:pt>
                <c:pt idx="98">
                  <c:v>125.0925</c:v>
                </c:pt>
                <c:pt idx="99">
                  <c:v>122.0044</c:v>
                </c:pt>
                <c:pt idx="100">
                  <c:v>125.44970000000001</c:v>
                </c:pt>
                <c:pt idx="101">
                  <c:v>120.965</c:v>
                </c:pt>
                <c:pt idx="102">
                  <c:v>122.164</c:v>
                </c:pt>
                <c:pt idx="103">
                  <c:v>125.6806</c:v>
                </c:pt>
                <c:pt idx="104">
                  <c:v>130.65809999999999</c:v>
                </c:pt>
                <c:pt idx="105">
                  <c:v>125.3045</c:v>
                </c:pt>
                <c:pt idx="106">
                  <c:v>123.05119999999999</c:v>
                </c:pt>
                <c:pt idx="107">
                  <c:v>125.199</c:v>
                </c:pt>
                <c:pt idx="108">
                  <c:v>123.91379999999999</c:v>
                </c:pt>
                <c:pt idx="109">
                  <c:v>129.13210000000001</c:v>
                </c:pt>
                <c:pt idx="110">
                  <c:v>126.22190000000001</c:v>
                </c:pt>
                <c:pt idx="111">
                  <c:v>119.79519999999999</c:v>
                </c:pt>
                <c:pt idx="112">
                  <c:v>125.0506</c:v>
                </c:pt>
                <c:pt idx="113">
                  <c:v>125.9387</c:v>
                </c:pt>
                <c:pt idx="114">
                  <c:v>125.66549999999999</c:v>
                </c:pt>
                <c:pt idx="115">
                  <c:v>126.9148</c:v>
                </c:pt>
                <c:pt idx="116">
                  <c:v>125.09990000000001</c:v>
                </c:pt>
                <c:pt idx="117">
                  <c:v>129.0573</c:v>
                </c:pt>
                <c:pt idx="118">
                  <c:v>125.15940000000001</c:v>
                </c:pt>
                <c:pt idx="119">
                  <c:v>127.05500000000001</c:v>
                </c:pt>
                <c:pt idx="120">
                  <c:v>128.1765</c:v>
                </c:pt>
                <c:pt idx="121">
                  <c:v>126.9348</c:v>
                </c:pt>
                <c:pt idx="122">
                  <c:v>126.83450000000001</c:v>
                </c:pt>
                <c:pt idx="123">
                  <c:v>127.5475</c:v>
                </c:pt>
                <c:pt idx="124">
                  <c:v>127.6979</c:v>
                </c:pt>
                <c:pt idx="125">
                  <c:v>128.25110000000001</c:v>
                </c:pt>
                <c:pt idx="126">
                  <c:v>125.342</c:v>
                </c:pt>
                <c:pt idx="127">
                  <c:v>125.2876</c:v>
                </c:pt>
                <c:pt idx="128">
                  <c:v>125.899</c:v>
                </c:pt>
                <c:pt idx="129">
                  <c:v>125.08029999999999</c:v>
                </c:pt>
                <c:pt idx="130">
                  <c:v>123.6247</c:v>
                </c:pt>
                <c:pt idx="131">
                  <c:v>128.9924</c:v>
                </c:pt>
                <c:pt idx="132">
                  <c:v>126.04040000000001</c:v>
                </c:pt>
                <c:pt idx="133">
                  <c:v>128.184</c:v>
                </c:pt>
                <c:pt idx="134">
                  <c:v>128.8389</c:v>
                </c:pt>
                <c:pt idx="135">
                  <c:v>126.6512</c:v>
                </c:pt>
                <c:pt idx="136">
                  <c:v>132.16229999999999</c:v>
                </c:pt>
                <c:pt idx="137">
                  <c:v>127.5921</c:v>
                </c:pt>
                <c:pt idx="138">
                  <c:v>127.27800000000001</c:v>
                </c:pt>
                <c:pt idx="139">
                  <c:v>130.31479999999999</c:v>
                </c:pt>
                <c:pt idx="140">
                  <c:v>131.30609999999999</c:v>
                </c:pt>
                <c:pt idx="141">
                  <c:v>130.5087</c:v>
                </c:pt>
                <c:pt idx="142">
                  <c:v>128.65979999999999</c:v>
                </c:pt>
                <c:pt idx="143">
                  <c:v>132.4196</c:v>
                </c:pt>
                <c:pt idx="144">
                  <c:v>131.72290000000001</c:v>
                </c:pt>
                <c:pt idx="145">
                  <c:v>131.77359999999999</c:v>
                </c:pt>
                <c:pt idx="146">
                  <c:v>129.34370000000001</c:v>
                </c:pt>
                <c:pt idx="147">
                  <c:v>126.87479999999999</c:v>
                </c:pt>
                <c:pt idx="148">
                  <c:v>129.83539999999999</c:v>
                </c:pt>
                <c:pt idx="149">
                  <c:v>130.15799999999999</c:v>
                </c:pt>
                <c:pt idx="150">
                  <c:v>130.92580000000001</c:v>
                </c:pt>
                <c:pt idx="151">
                  <c:v>129.16229999999999</c:v>
                </c:pt>
                <c:pt idx="152">
                  <c:v>132.4151</c:v>
                </c:pt>
                <c:pt idx="153">
                  <c:v>130.97460000000001</c:v>
                </c:pt>
                <c:pt idx="154">
                  <c:v>129.9469</c:v>
                </c:pt>
                <c:pt idx="155">
                  <c:v>134.2037</c:v>
                </c:pt>
                <c:pt idx="156">
                  <c:v>129.9109</c:v>
                </c:pt>
                <c:pt idx="157">
                  <c:v>130.27510000000001</c:v>
                </c:pt>
                <c:pt idx="158">
                  <c:v>131.43819999999999</c:v>
                </c:pt>
                <c:pt idx="159">
                  <c:v>131.5018</c:v>
                </c:pt>
                <c:pt idx="160">
                  <c:v>130.9024</c:v>
                </c:pt>
                <c:pt idx="161">
                  <c:v>131.23439999999999</c:v>
                </c:pt>
                <c:pt idx="162">
                  <c:v>130.6</c:v>
                </c:pt>
                <c:pt idx="163">
                  <c:v>132.48249999999999</c:v>
                </c:pt>
                <c:pt idx="164">
                  <c:v>130.5352</c:v>
                </c:pt>
                <c:pt idx="165">
                  <c:v>133.53299999999999</c:v>
                </c:pt>
                <c:pt idx="166">
                  <c:v>131.54580000000001</c:v>
                </c:pt>
                <c:pt idx="167">
                  <c:v>131.65039999999999</c:v>
                </c:pt>
                <c:pt idx="168">
                  <c:v>131.03</c:v>
                </c:pt>
                <c:pt idx="169">
                  <c:v>135.60470000000001</c:v>
                </c:pt>
                <c:pt idx="170">
                  <c:v>131.75710000000001</c:v>
                </c:pt>
                <c:pt idx="171">
                  <c:v>133.42019999999999</c:v>
                </c:pt>
                <c:pt idx="172">
                  <c:v>127.49250000000001</c:v>
                </c:pt>
                <c:pt idx="173">
                  <c:v>128.96100000000001</c:v>
                </c:pt>
                <c:pt idx="174">
                  <c:v>132.41069999999999</c:v>
                </c:pt>
                <c:pt idx="175">
                  <c:v>131.24610000000001</c:v>
                </c:pt>
                <c:pt idx="176">
                  <c:v>130.00380000000001</c:v>
                </c:pt>
                <c:pt idx="177">
                  <c:v>132.35659999999999</c:v>
                </c:pt>
                <c:pt idx="178">
                  <c:v>132.10159999999999</c:v>
                </c:pt>
                <c:pt idx="179">
                  <c:v>129.51230000000001</c:v>
                </c:pt>
                <c:pt idx="180">
                  <c:v>130.59700000000001</c:v>
                </c:pt>
                <c:pt idx="181">
                  <c:v>133.28909999999999</c:v>
                </c:pt>
                <c:pt idx="182">
                  <c:v>137.44550000000001</c:v>
                </c:pt>
                <c:pt idx="183">
                  <c:v>134.37190000000001</c:v>
                </c:pt>
                <c:pt idx="184">
                  <c:v>134.87459999999999</c:v>
                </c:pt>
                <c:pt idx="185">
                  <c:v>131.85220000000001</c:v>
                </c:pt>
                <c:pt idx="186">
                  <c:v>136.16909999999999</c:v>
                </c:pt>
                <c:pt idx="187">
                  <c:v>132.50970000000001</c:v>
                </c:pt>
                <c:pt idx="188">
                  <c:v>132.49119999999999</c:v>
                </c:pt>
                <c:pt idx="189">
                  <c:v>131.78620000000001</c:v>
                </c:pt>
                <c:pt idx="190">
                  <c:v>133.55869999999999</c:v>
                </c:pt>
                <c:pt idx="191">
                  <c:v>134.5582</c:v>
                </c:pt>
                <c:pt idx="192">
                  <c:v>134.2002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213-413D-9BD8-7D3AE6B1A7C1}"/>
            </c:ext>
          </c:extLst>
        </c:ser>
        <c:ser>
          <c:idx val="2"/>
          <c:order val="2"/>
          <c:tx>
            <c:strRef>
              <c:f>'PHL-PASA-3_Mixed Culture'!$R$1</c:f>
              <c:strCache>
                <c:ptCount val="1"/>
                <c:pt idx="0">
                  <c:v>A09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Culture'!$R$2:$R$194</c:f>
              <c:numCache>
                <c:formatCode>General</c:formatCode>
                <c:ptCount val="193"/>
                <c:pt idx="0">
                  <c:v>117.8466</c:v>
                </c:pt>
                <c:pt idx="1">
                  <c:v>115.5487</c:v>
                </c:pt>
                <c:pt idx="2">
                  <c:v>121.52079999999999</c:v>
                </c:pt>
                <c:pt idx="3">
                  <c:v>117.24209999999999</c:v>
                </c:pt>
                <c:pt idx="4">
                  <c:v>120.1711</c:v>
                </c:pt>
                <c:pt idx="5">
                  <c:v>121.09059999999999</c:v>
                </c:pt>
                <c:pt idx="6">
                  <c:v>120.09229999999999</c:v>
                </c:pt>
                <c:pt idx="7">
                  <c:v>123.09139999999999</c:v>
                </c:pt>
                <c:pt idx="8">
                  <c:v>121.6764</c:v>
                </c:pt>
                <c:pt idx="9">
                  <c:v>120.221</c:v>
                </c:pt>
                <c:pt idx="10">
                  <c:v>123.7238</c:v>
                </c:pt>
                <c:pt idx="11">
                  <c:v>122.7621</c:v>
                </c:pt>
                <c:pt idx="12">
                  <c:v>119.43389999999999</c:v>
                </c:pt>
                <c:pt idx="13">
                  <c:v>119.9277</c:v>
                </c:pt>
                <c:pt idx="14">
                  <c:v>119.2461</c:v>
                </c:pt>
                <c:pt idx="15">
                  <c:v>122.42740000000001</c:v>
                </c:pt>
                <c:pt idx="16">
                  <c:v>120.37690000000001</c:v>
                </c:pt>
                <c:pt idx="17">
                  <c:v>126.18129999999999</c:v>
                </c:pt>
                <c:pt idx="18">
                  <c:v>121.5076</c:v>
                </c:pt>
                <c:pt idx="19">
                  <c:v>123.0187</c:v>
                </c:pt>
                <c:pt idx="20">
                  <c:v>122.68340000000001</c:v>
                </c:pt>
                <c:pt idx="21">
                  <c:v>120.7443</c:v>
                </c:pt>
                <c:pt idx="22">
                  <c:v>120.0248</c:v>
                </c:pt>
                <c:pt idx="23">
                  <c:v>126.7051</c:v>
                </c:pt>
                <c:pt idx="24">
                  <c:v>121.5834</c:v>
                </c:pt>
                <c:pt idx="25">
                  <c:v>122.6536</c:v>
                </c:pt>
                <c:pt idx="26">
                  <c:v>123.88330000000001</c:v>
                </c:pt>
                <c:pt idx="27">
                  <c:v>121.95050000000001</c:v>
                </c:pt>
                <c:pt idx="28">
                  <c:v>129.3057</c:v>
                </c:pt>
                <c:pt idx="29">
                  <c:v>121.6591</c:v>
                </c:pt>
                <c:pt idx="30">
                  <c:v>121.7487</c:v>
                </c:pt>
                <c:pt idx="31">
                  <c:v>125.0022</c:v>
                </c:pt>
                <c:pt idx="32">
                  <c:v>126.02930000000001</c:v>
                </c:pt>
                <c:pt idx="33">
                  <c:v>125.67059999999999</c:v>
                </c:pt>
                <c:pt idx="34">
                  <c:v>124.43170000000001</c:v>
                </c:pt>
                <c:pt idx="35">
                  <c:v>128.96170000000001</c:v>
                </c:pt>
                <c:pt idx="36">
                  <c:v>124.4298</c:v>
                </c:pt>
                <c:pt idx="37">
                  <c:v>126.3323</c:v>
                </c:pt>
                <c:pt idx="38">
                  <c:v>125.19329999999999</c:v>
                </c:pt>
                <c:pt idx="39">
                  <c:v>125.7</c:v>
                </c:pt>
                <c:pt idx="40">
                  <c:v>129.8289</c:v>
                </c:pt>
                <c:pt idx="41">
                  <c:v>128.0367</c:v>
                </c:pt>
                <c:pt idx="42">
                  <c:v>123.0518</c:v>
                </c:pt>
                <c:pt idx="43">
                  <c:v>127.37869999999999</c:v>
                </c:pt>
                <c:pt idx="44">
                  <c:v>128.369</c:v>
                </c:pt>
                <c:pt idx="45">
                  <c:v>128.2619</c:v>
                </c:pt>
                <c:pt idx="46">
                  <c:v>127.68210000000001</c:v>
                </c:pt>
                <c:pt idx="47">
                  <c:v>125.6528</c:v>
                </c:pt>
                <c:pt idx="48">
                  <c:v>127.11799999999999</c:v>
                </c:pt>
                <c:pt idx="49">
                  <c:v>123.759</c:v>
                </c:pt>
                <c:pt idx="50">
                  <c:v>127.36790000000001</c:v>
                </c:pt>
                <c:pt idx="51">
                  <c:v>129.78370000000001</c:v>
                </c:pt>
                <c:pt idx="52">
                  <c:v>129.01519999999999</c:v>
                </c:pt>
                <c:pt idx="53">
                  <c:v>128.7193</c:v>
                </c:pt>
                <c:pt idx="54">
                  <c:v>128.37200000000001</c:v>
                </c:pt>
                <c:pt idx="55">
                  <c:v>127.5684</c:v>
                </c:pt>
                <c:pt idx="56">
                  <c:v>122.73520000000001</c:v>
                </c:pt>
                <c:pt idx="57">
                  <c:v>129.75319999999999</c:v>
                </c:pt>
                <c:pt idx="58">
                  <c:v>128.86000000000001</c:v>
                </c:pt>
                <c:pt idx="59">
                  <c:v>130.68119999999999</c:v>
                </c:pt>
                <c:pt idx="60">
                  <c:v>126.4632</c:v>
                </c:pt>
                <c:pt idx="61">
                  <c:v>131.05109999999999</c:v>
                </c:pt>
                <c:pt idx="62">
                  <c:v>130.10220000000001</c:v>
                </c:pt>
                <c:pt idx="63">
                  <c:v>129.7578</c:v>
                </c:pt>
                <c:pt idx="64">
                  <c:v>129.84100000000001</c:v>
                </c:pt>
                <c:pt idx="65">
                  <c:v>129.21029999999999</c:v>
                </c:pt>
                <c:pt idx="66">
                  <c:v>127.67529999999999</c:v>
                </c:pt>
                <c:pt idx="67">
                  <c:v>128.56049999999999</c:v>
                </c:pt>
                <c:pt idx="68">
                  <c:v>132.0986</c:v>
                </c:pt>
                <c:pt idx="69">
                  <c:v>130.43090000000001</c:v>
                </c:pt>
                <c:pt idx="70">
                  <c:v>129.90950000000001</c:v>
                </c:pt>
                <c:pt idx="71">
                  <c:v>128.53039999999999</c:v>
                </c:pt>
                <c:pt idx="72">
                  <c:v>128.28700000000001</c:v>
                </c:pt>
                <c:pt idx="73">
                  <c:v>127.33240000000001</c:v>
                </c:pt>
                <c:pt idx="74">
                  <c:v>134.01560000000001</c:v>
                </c:pt>
                <c:pt idx="75">
                  <c:v>128.66139999999999</c:v>
                </c:pt>
                <c:pt idx="76">
                  <c:v>127.3856</c:v>
                </c:pt>
                <c:pt idx="77">
                  <c:v>129.72909999999999</c:v>
                </c:pt>
                <c:pt idx="78">
                  <c:v>130.7285</c:v>
                </c:pt>
                <c:pt idx="79">
                  <c:v>130.1199</c:v>
                </c:pt>
                <c:pt idx="80">
                  <c:v>134.29990000000001</c:v>
                </c:pt>
                <c:pt idx="81">
                  <c:v>129.50630000000001</c:v>
                </c:pt>
                <c:pt idx="82">
                  <c:v>134.07919999999999</c:v>
                </c:pt>
                <c:pt idx="83">
                  <c:v>132.26259999999999</c:v>
                </c:pt>
                <c:pt idx="84">
                  <c:v>129.0258</c:v>
                </c:pt>
                <c:pt idx="85">
                  <c:v>130.12639999999999</c:v>
                </c:pt>
                <c:pt idx="86">
                  <c:v>131.0889</c:v>
                </c:pt>
                <c:pt idx="87">
                  <c:v>131.2456</c:v>
                </c:pt>
                <c:pt idx="88">
                  <c:v>128.33359999999999</c:v>
                </c:pt>
                <c:pt idx="89">
                  <c:v>131.09780000000001</c:v>
                </c:pt>
                <c:pt idx="90">
                  <c:v>128.0909</c:v>
                </c:pt>
                <c:pt idx="91">
                  <c:v>127.73990000000001</c:v>
                </c:pt>
                <c:pt idx="92">
                  <c:v>132.78360000000001</c:v>
                </c:pt>
                <c:pt idx="93">
                  <c:v>126.96899999999999</c:v>
                </c:pt>
                <c:pt idx="94">
                  <c:v>130.2636</c:v>
                </c:pt>
                <c:pt idx="95">
                  <c:v>127.246</c:v>
                </c:pt>
                <c:pt idx="96">
                  <c:v>132.91720000000001</c:v>
                </c:pt>
                <c:pt idx="97">
                  <c:v>128.82490000000001</c:v>
                </c:pt>
                <c:pt idx="98">
                  <c:v>134.23859999999999</c:v>
                </c:pt>
                <c:pt idx="99">
                  <c:v>130.3235</c:v>
                </c:pt>
                <c:pt idx="100">
                  <c:v>130.4228</c:v>
                </c:pt>
                <c:pt idx="101">
                  <c:v>131.88900000000001</c:v>
                </c:pt>
                <c:pt idx="102">
                  <c:v>129.51140000000001</c:v>
                </c:pt>
                <c:pt idx="103">
                  <c:v>131.64760000000001</c:v>
                </c:pt>
                <c:pt idx="104">
                  <c:v>131.57929999999999</c:v>
                </c:pt>
                <c:pt idx="105">
                  <c:v>134.45480000000001</c:v>
                </c:pt>
                <c:pt idx="106">
                  <c:v>134.97149999999999</c:v>
                </c:pt>
                <c:pt idx="107">
                  <c:v>134.46279999999999</c:v>
                </c:pt>
                <c:pt idx="108">
                  <c:v>133.86699999999999</c:v>
                </c:pt>
                <c:pt idx="109">
                  <c:v>137.1311</c:v>
                </c:pt>
                <c:pt idx="110">
                  <c:v>130.19239999999999</c:v>
                </c:pt>
                <c:pt idx="111">
                  <c:v>130.4006</c:v>
                </c:pt>
                <c:pt idx="112">
                  <c:v>128.14439999999999</c:v>
                </c:pt>
                <c:pt idx="113">
                  <c:v>130.4075</c:v>
                </c:pt>
                <c:pt idx="114">
                  <c:v>131.08330000000001</c:v>
                </c:pt>
                <c:pt idx="115">
                  <c:v>136.2165</c:v>
                </c:pt>
                <c:pt idx="116">
                  <c:v>134.52260000000001</c:v>
                </c:pt>
                <c:pt idx="117">
                  <c:v>132.8211</c:v>
                </c:pt>
                <c:pt idx="118">
                  <c:v>134.0823</c:v>
                </c:pt>
                <c:pt idx="119">
                  <c:v>129.60319999999999</c:v>
                </c:pt>
                <c:pt idx="120">
                  <c:v>134.12909999999999</c:v>
                </c:pt>
                <c:pt idx="121">
                  <c:v>136.57169999999999</c:v>
                </c:pt>
                <c:pt idx="122">
                  <c:v>130.88630000000001</c:v>
                </c:pt>
                <c:pt idx="123">
                  <c:v>132.56379999999999</c:v>
                </c:pt>
                <c:pt idx="124">
                  <c:v>132.59460000000001</c:v>
                </c:pt>
                <c:pt idx="125">
                  <c:v>139.17760000000001</c:v>
                </c:pt>
                <c:pt idx="126">
                  <c:v>132.72620000000001</c:v>
                </c:pt>
                <c:pt idx="127">
                  <c:v>133.19220000000001</c:v>
                </c:pt>
                <c:pt idx="128">
                  <c:v>130.72540000000001</c:v>
                </c:pt>
                <c:pt idx="129">
                  <c:v>133.39269999999999</c:v>
                </c:pt>
                <c:pt idx="130">
                  <c:v>134.5454</c:v>
                </c:pt>
                <c:pt idx="131">
                  <c:v>138.09899999999999</c:v>
                </c:pt>
                <c:pt idx="132">
                  <c:v>134.24870000000001</c:v>
                </c:pt>
                <c:pt idx="133">
                  <c:v>133.4624</c:v>
                </c:pt>
                <c:pt idx="134">
                  <c:v>139.1806</c:v>
                </c:pt>
                <c:pt idx="135">
                  <c:v>135.2089</c:v>
                </c:pt>
                <c:pt idx="136">
                  <c:v>138.01910000000001</c:v>
                </c:pt>
                <c:pt idx="137">
                  <c:v>130.96960000000001</c:v>
                </c:pt>
                <c:pt idx="138">
                  <c:v>135.92400000000001</c:v>
                </c:pt>
                <c:pt idx="139">
                  <c:v>138.1918</c:v>
                </c:pt>
                <c:pt idx="140">
                  <c:v>136</c:v>
                </c:pt>
                <c:pt idx="141">
                  <c:v>138.75149999999999</c:v>
                </c:pt>
                <c:pt idx="142">
                  <c:v>136.52889999999999</c:v>
                </c:pt>
                <c:pt idx="143">
                  <c:v>137.9659</c:v>
                </c:pt>
                <c:pt idx="144">
                  <c:v>135.52590000000001</c:v>
                </c:pt>
                <c:pt idx="145">
                  <c:v>136.47049999999999</c:v>
                </c:pt>
                <c:pt idx="146">
                  <c:v>136.5284</c:v>
                </c:pt>
                <c:pt idx="147">
                  <c:v>137.78190000000001</c:v>
                </c:pt>
                <c:pt idx="148">
                  <c:v>137.61709999999999</c:v>
                </c:pt>
                <c:pt idx="149">
                  <c:v>131.9212</c:v>
                </c:pt>
                <c:pt idx="150">
                  <c:v>135.952</c:v>
                </c:pt>
                <c:pt idx="151">
                  <c:v>135.65369999999999</c:v>
                </c:pt>
                <c:pt idx="152">
                  <c:v>132.82509999999999</c:v>
                </c:pt>
                <c:pt idx="153">
                  <c:v>136.68620000000001</c:v>
                </c:pt>
                <c:pt idx="154">
                  <c:v>136.44839999999999</c:v>
                </c:pt>
                <c:pt idx="155">
                  <c:v>139.6267</c:v>
                </c:pt>
                <c:pt idx="156">
                  <c:v>135.74610000000001</c:v>
                </c:pt>
                <c:pt idx="157">
                  <c:v>133.0179</c:v>
                </c:pt>
                <c:pt idx="158">
                  <c:v>139.62710000000001</c:v>
                </c:pt>
                <c:pt idx="159">
                  <c:v>137.66</c:v>
                </c:pt>
                <c:pt idx="160">
                  <c:v>137.59100000000001</c:v>
                </c:pt>
                <c:pt idx="161">
                  <c:v>138.19300000000001</c:v>
                </c:pt>
                <c:pt idx="162">
                  <c:v>138.0421</c:v>
                </c:pt>
                <c:pt idx="163">
                  <c:v>139.74109999999999</c:v>
                </c:pt>
                <c:pt idx="164">
                  <c:v>137.36660000000001</c:v>
                </c:pt>
                <c:pt idx="165">
                  <c:v>139.56530000000001</c:v>
                </c:pt>
                <c:pt idx="166">
                  <c:v>136.19380000000001</c:v>
                </c:pt>
                <c:pt idx="167">
                  <c:v>137.60579999999999</c:v>
                </c:pt>
                <c:pt idx="168">
                  <c:v>138.66900000000001</c:v>
                </c:pt>
                <c:pt idx="169">
                  <c:v>139.53219999999999</c:v>
                </c:pt>
                <c:pt idx="170">
                  <c:v>136.58320000000001</c:v>
                </c:pt>
                <c:pt idx="171">
                  <c:v>140.88910000000001</c:v>
                </c:pt>
                <c:pt idx="172">
                  <c:v>137.60040000000001</c:v>
                </c:pt>
                <c:pt idx="173">
                  <c:v>141.89279999999999</c:v>
                </c:pt>
                <c:pt idx="174">
                  <c:v>138.75489999999999</c:v>
                </c:pt>
                <c:pt idx="175">
                  <c:v>136.33940000000001</c:v>
                </c:pt>
                <c:pt idx="176">
                  <c:v>141.08340000000001</c:v>
                </c:pt>
                <c:pt idx="177">
                  <c:v>141.7619</c:v>
                </c:pt>
                <c:pt idx="178">
                  <c:v>135.2201</c:v>
                </c:pt>
                <c:pt idx="179">
                  <c:v>135.84059999999999</c:v>
                </c:pt>
                <c:pt idx="180">
                  <c:v>139.0515</c:v>
                </c:pt>
                <c:pt idx="181">
                  <c:v>140.06219999999999</c:v>
                </c:pt>
                <c:pt idx="182">
                  <c:v>138.77289999999999</c:v>
                </c:pt>
                <c:pt idx="183">
                  <c:v>138.6858</c:v>
                </c:pt>
                <c:pt idx="184">
                  <c:v>139.28579999999999</c:v>
                </c:pt>
                <c:pt idx="185">
                  <c:v>139.66999999999999</c:v>
                </c:pt>
                <c:pt idx="186">
                  <c:v>142.04640000000001</c:v>
                </c:pt>
                <c:pt idx="187">
                  <c:v>134.3871</c:v>
                </c:pt>
                <c:pt idx="188">
                  <c:v>140.6711</c:v>
                </c:pt>
                <c:pt idx="189">
                  <c:v>135.73849999999999</c:v>
                </c:pt>
                <c:pt idx="190">
                  <c:v>143.39189999999999</c:v>
                </c:pt>
                <c:pt idx="191">
                  <c:v>142.88890000000001</c:v>
                </c:pt>
                <c:pt idx="192">
                  <c:v>143.11279999999999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213-413D-9BD8-7D3AE6B1A7C1}"/>
            </c:ext>
          </c:extLst>
        </c:ser>
        <c:ser>
          <c:idx val="3"/>
          <c:order val="3"/>
          <c:tx>
            <c:strRef>
              <c:f>'PHL-PASA-3_Mixed Culture'!$S$1</c:f>
              <c:strCache>
                <c:ptCount val="1"/>
                <c:pt idx="0">
                  <c:v>A10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Culture'!$S$2:$S$194</c:f>
              <c:numCache>
                <c:formatCode>General</c:formatCode>
                <c:ptCount val="193"/>
                <c:pt idx="0">
                  <c:v>119.4251</c:v>
                </c:pt>
                <c:pt idx="1">
                  <c:v>119.5672</c:v>
                </c:pt>
                <c:pt idx="2">
                  <c:v>119.50060000000001</c:v>
                </c:pt>
                <c:pt idx="3">
                  <c:v>116.68600000000001</c:v>
                </c:pt>
                <c:pt idx="4">
                  <c:v>116.26560000000001</c:v>
                </c:pt>
                <c:pt idx="5">
                  <c:v>120.03189999999999</c:v>
                </c:pt>
                <c:pt idx="6">
                  <c:v>122.28919999999999</c:v>
                </c:pt>
                <c:pt idx="7">
                  <c:v>120.5158</c:v>
                </c:pt>
                <c:pt idx="8">
                  <c:v>122.26730000000001</c:v>
                </c:pt>
                <c:pt idx="9">
                  <c:v>119.56180000000001</c:v>
                </c:pt>
                <c:pt idx="10">
                  <c:v>122.5206</c:v>
                </c:pt>
                <c:pt idx="11">
                  <c:v>122.383</c:v>
                </c:pt>
                <c:pt idx="12">
                  <c:v>120.59820000000001</c:v>
                </c:pt>
                <c:pt idx="13">
                  <c:v>120.8793</c:v>
                </c:pt>
                <c:pt idx="14">
                  <c:v>115.7876</c:v>
                </c:pt>
                <c:pt idx="15">
                  <c:v>125.077</c:v>
                </c:pt>
                <c:pt idx="16">
                  <c:v>118.4932</c:v>
                </c:pt>
                <c:pt idx="17">
                  <c:v>124.8669</c:v>
                </c:pt>
                <c:pt idx="18">
                  <c:v>124.25539999999999</c:v>
                </c:pt>
                <c:pt idx="19">
                  <c:v>122.9335</c:v>
                </c:pt>
                <c:pt idx="20">
                  <c:v>122.32389999999999</c:v>
                </c:pt>
                <c:pt idx="21">
                  <c:v>125.2711</c:v>
                </c:pt>
                <c:pt idx="22">
                  <c:v>119.14279999999999</c:v>
                </c:pt>
                <c:pt idx="23">
                  <c:v>124.1104</c:v>
                </c:pt>
                <c:pt idx="24">
                  <c:v>121.5583</c:v>
                </c:pt>
                <c:pt idx="25">
                  <c:v>123.26649999999999</c:v>
                </c:pt>
                <c:pt idx="26">
                  <c:v>124.5501</c:v>
                </c:pt>
                <c:pt idx="27">
                  <c:v>127.2989</c:v>
                </c:pt>
                <c:pt idx="28">
                  <c:v>124.7118</c:v>
                </c:pt>
                <c:pt idx="29">
                  <c:v>127.12949999999999</c:v>
                </c:pt>
                <c:pt idx="30">
                  <c:v>118.2397</c:v>
                </c:pt>
                <c:pt idx="31">
                  <c:v>124.30800000000001</c:v>
                </c:pt>
                <c:pt idx="32">
                  <c:v>124.88160000000001</c:v>
                </c:pt>
                <c:pt idx="33">
                  <c:v>126.0568</c:v>
                </c:pt>
                <c:pt idx="34">
                  <c:v>123.8372</c:v>
                </c:pt>
                <c:pt idx="35">
                  <c:v>122.6561</c:v>
                </c:pt>
                <c:pt idx="36">
                  <c:v>123.9045</c:v>
                </c:pt>
                <c:pt idx="37">
                  <c:v>126.42310000000001</c:v>
                </c:pt>
                <c:pt idx="38">
                  <c:v>126.6401</c:v>
                </c:pt>
                <c:pt idx="39">
                  <c:v>125.009</c:v>
                </c:pt>
                <c:pt idx="40">
                  <c:v>126.8053</c:v>
                </c:pt>
                <c:pt idx="41">
                  <c:v>126.4513</c:v>
                </c:pt>
                <c:pt idx="42">
                  <c:v>124.63249999999999</c:v>
                </c:pt>
                <c:pt idx="43">
                  <c:v>124.5008</c:v>
                </c:pt>
                <c:pt idx="44">
                  <c:v>129.69800000000001</c:v>
                </c:pt>
                <c:pt idx="45">
                  <c:v>127.68219999999999</c:v>
                </c:pt>
                <c:pt idx="46">
                  <c:v>128.42670000000001</c:v>
                </c:pt>
                <c:pt idx="47">
                  <c:v>129.18</c:v>
                </c:pt>
                <c:pt idx="48">
                  <c:v>126.9932</c:v>
                </c:pt>
                <c:pt idx="49">
                  <c:v>123.2894</c:v>
                </c:pt>
                <c:pt idx="50">
                  <c:v>128.0455</c:v>
                </c:pt>
                <c:pt idx="51">
                  <c:v>126.1075</c:v>
                </c:pt>
                <c:pt idx="52">
                  <c:v>126.3717</c:v>
                </c:pt>
                <c:pt idx="53">
                  <c:v>125.7379</c:v>
                </c:pt>
                <c:pt idx="54">
                  <c:v>128.1155</c:v>
                </c:pt>
                <c:pt idx="55">
                  <c:v>126.5334</c:v>
                </c:pt>
                <c:pt idx="56">
                  <c:v>128.87559999999999</c:v>
                </c:pt>
                <c:pt idx="57">
                  <c:v>127.2658</c:v>
                </c:pt>
                <c:pt idx="58">
                  <c:v>130.05179999999999</c:v>
                </c:pt>
                <c:pt idx="59">
                  <c:v>131.44820000000001</c:v>
                </c:pt>
                <c:pt idx="60">
                  <c:v>126.6848</c:v>
                </c:pt>
                <c:pt idx="61">
                  <c:v>129.1157</c:v>
                </c:pt>
                <c:pt idx="62">
                  <c:v>128.37219999999999</c:v>
                </c:pt>
                <c:pt idx="63">
                  <c:v>131.52430000000001</c:v>
                </c:pt>
                <c:pt idx="64">
                  <c:v>132.08410000000001</c:v>
                </c:pt>
                <c:pt idx="65">
                  <c:v>130.0266</c:v>
                </c:pt>
                <c:pt idx="66">
                  <c:v>128.38220000000001</c:v>
                </c:pt>
                <c:pt idx="67">
                  <c:v>128.38249999999999</c:v>
                </c:pt>
                <c:pt idx="68">
                  <c:v>126.6066</c:v>
                </c:pt>
                <c:pt idx="69">
                  <c:v>131.2209</c:v>
                </c:pt>
                <c:pt idx="70">
                  <c:v>132.2302</c:v>
                </c:pt>
                <c:pt idx="71">
                  <c:v>130.44220000000001</c:v>
                </c:pt>
                <c:pt idx="72">
                  <c:v>128.92750000000001</c:v>
                </c:pt>
                <c:pt idx="73">
                  <c:v>125.5309</c:v>
                </c:pt>
                <c:pt idx="74">
                  <c:v>131.90379999999999</c:v>
                </c:pt>
                <c:pt idx="75">
                  <c:v>129.399</c:v>
                </c:pt>
                <c:pt idx="76">
                  <c:v>128.3169</c:v>
                </c:pt>
                <c:pt idx="77">
                  <c:v>132.64150000000001</c:v>
                </c:pt>
                <c:pt idx="78">
                  <c:v>132.26679999999999</c:v>
                </c:pt>
                <c:pt idx="79">
                  <c:v>128.96549999999999</c:v>
                </c:pt>
                <c:pt idx="80">
                  <c:v>131.87360000000001</c:v>
                </c:pt>
                <c:pt idx="81">
                  <c:v>129.30359999999999</c:v>
                </c:pt>
                <c:pt idx="82">
                  <c:v>129.21209999999999</c:v>
                </c:pt>
                <c:pt idx="83">
                  <c:v>126.5321</c:v>
                </c:pt>
                <c:pt idx="84">
                  <c:v>129.85570000000001</c:v>
                </c:pt>
                <c:pt idx="85">
                  <c:v>131.37870000000001</c:v>
                </c:pt>
                <c:pt idx="86">
                  <c:v>129.8339</c:v>
                </c:pt>
                <c:pt idx="87">
                  <c:v>133.66999999999999</c:v>
                </c:pt>
                <c:pt idx="88">
                  <c:v>130.8563</c:v>
                </c:pt>
                <c:pt idx="89">
                  <c:v>124.7795</c:v>
                </c:pt>
                <c:pt idx="90">
                  <c:v>128.6996</c:v>
                </c:pt>
                <c:pt idx="91">
                  <c:v>134.0147</c:v>
                </c:pt>
                <c:pt idx="92">
                  <c:v>129.93289999999999</c:v>
                </c:pt>
                <c:pt idx="93">
                  <c:v>128.26759999999999</c:v>
                </c:pt>
                <c:pt idx="94">
                  <c:v>132.9127</c:v>
                </c:pt>
                <c:pt idx="95">
                  <c:v>124.7458</c:v>
                </c:pt>
                <c:pt idx="96">
                  <c:v>129.22929999999999</c:v>
                </c:pt>
                <c:pt idx="97">
                  <c:v>132.66739999999999</c:v>
                </c:pt>
                <c:pt idx="98">
                  <c:v>130.20189999999999</c:v>
                </c:pt>
                <c:pt idx="99">
                  <c:v>133.19220000000001</c:v>
                </c:pt>
                <c:pt idx="100">
                  <c:v>128.47190000000001</c:v>
                </c:pt>
                <c:pt idx="101">
                  <c:v>126.7393</c:v>
                </c:pt>
                <c:pt idx="102">
                  <c:v>128.8142</c:v>
                </c:pt>
                <c:pt idx="103">
                  <c:v>130.7268</c:v>
                </c:pt>
                <c:pt idx="104">
                  <c:v>131.76849999999999</c:v>
                </c:pt>
                <c:pt idx="105">
                  <c:v>128.86349999999999</c:v>
                </c:pt>
                <c:pt idx="106">
                  <c:v>128.22929999999999</c:v>
                </c:pt>
                <c:pt idx="107">
                  <c:v>130.17519999999999</c:v>
                </c:pt>
                <c:pt idx="108">
                  <c:v>127.1788</c:v>
                </c:pt>
                <c:pt idx="109">
                  <c:v>132.72540000000001</c:v>
                </c:pt>
                <c:pt idx="110">
                  <c:v>125.4439</c:v>
                </c:pt>
                <c:pt idx="111">
                  <c:v>127.6337</c:v>
                </c:pt>
                <c:pt idx="112">
                  <c:v>131.1814</c:v>
                </c:pt>
                <c:pt idx="113">
                  <c:v>126.64409999999999</c:v>
                </c:pt>
                <c:pt idx="114">
                  <c:v>131.79409999999999</c:v>
                </c:pt>
                <c:pt idx="115">
                  <c:v>131.64410000000001</c:v>
                </c:pt>
                <c:pt idx="116">
                  <c:v>134.1884</c:v>
                </c:pt>
                <c:pt idx="117">
                  <c:v>132.5419</c:v>
                </c:pt>
                <c:pt idx="118">
                  <c:v>128.53899999999999</c:v>
                </c:pt>
                <c:pt idx="119">
                  <c:v>132.7473</c:v>
                </c:pt>
                <c:pt idx="120">
                  <c:v>132.6326</c:v>
                </c:pt>
                <c:pt idx="121">
                  <c:v>136.03540000000001</c:v>
                </c:pt>
                <c:pt idx="122">
                  <c:v>134.0729</c:v>
                </c:pt>
                <c:pt idx="123">
                  <c:v>135.90029999999999</c:v>
                </c:pt>
                <c:pt idx="124">
                  <c:v>128.3184</c:v>
                </c:pt>
                <c:pt idx="125">
                  <c:v>133.94880000000001</c:v>
                </c:pt>
                <c:pt idx="126">
                  <c:v>135.04640000000001</c:v>
                </c:pt>
                <c:pt idx="127">
                  <c:v>130.6036</c:v>
                </c:pt>
                <c:pt idx="128">
                  <c:v>130.90190000000001</c:v>
                </c:pt>
                <c:pt idx="129">
                  <c:v>133.2594</c:v>
                </c:pt>
                <c:pt idx="130">
                  <c:v>135.39330000000001</c:v>
                </c:pt>
                <c:pt idx="131">
                  <c:v>134.28149999999999</c:v>
                </c:pt>
                <c:pt idx="132">
                  <c:v>138.78659999999999</c:v>
                </c:pt>
                <c:pt idx="133">
                  <c:v>134.21549999999999</c:v>
                </c:pt>
                <c:pt idx="134">
                  <c:v>131.91640000000001</c:v>
                </c:pt>
                <c:pt idx="135">
                  <c:v>138.52529999999999</c:v>
                </c:pt>
                <c:pt idx="136">
                  <c:v>134.2122</c:v>
                </c:pt>
                <c:pt idx="137">
                  <c:v>134.69589999999999</c:v>
                </c:pt>
                <c:pt idx="138">
                  <c:v>133.14830000000001</c:v>
                </c:pt>
                <c:pt idx="139">
                  <c:v>134.23670000000001</c:v>
                </c:pt>
                <c:pt idx="140">
                  <c:v>134.07149999999999</c:v>
                </c:pt>
                <c:pt idx="141">
                  <c:v>136.18029999999999</c:v>
                </c:pt>
                <c:pt idx="142">
                  <c:v>137.63149999999999</c:v>
                </c:pt>
                <c:pt idx="143">
                  <c:v>136.94239999999999</c:v>
                </c:pt>
                <c:pt idx="144">
                  <c:v>138.74369999999999</c:v>
                </c:pt>
                <c:pt idx="145">
                  <c:v>137.4599</c:v>
                </c:pt>
                <c:pt idx="146">
                  <c:v>134.1061</c:v>
                </c:pt>
                <c:pt idx="147">
                  <c:v>137.59370000000001</c:v>
                </c:pt>
                <c:pt idx="148">
                  <c:v>133.89080000000001</c:v>
                </c:pt>
                <c:pt idx="149">
                  <c:v>134.26939999999999</c:v>
                </c:pt>
                <c:pt idx="150">
                  <c:v>131.81720000000001</c:v>
                </c:pt>
                <c:pt idx="151">
                  <c:v>135.2303</c:v>
                </c:pt>
                <c:pt idx="152">
                  <c:v>134.3759</c:v>
                </c:pt>
                <c:pt idx="153">
                  <c:v>133.262</c:v>
                </c:pt>
                <c:pt idx="154">
                  <c:v>131.4375</c:v>
                </c:pt>
                <c:pt idx="155">
                  <c:v>133.50989999999999</c:v>
                </c:pt>
                <c:pt idx="156">
                  <c:v>135.88409999999999</c:v>
                </c:pt>
                <c:pt idx="157">
                  <c:v>134.50239999999999</c:v>
                </c:pt>
                <c:pt idx="158">
                  <c:v>139.05080000000001</c:v>
                </c:pt>
                <c:pt idx="159">
                  <c:v>141.64760000000001</c:v>
                </c:pt>
                <c:pt idx="160">
                  <c:v>134.95169999999999</c:v>
                </c:pt>
                <c:pt idx="161">
                  <c:v>139.00129999999999</c:v>
                </c:pt>
                <c:pt idx="162">
                  <c:v>137.80789999999999</c:v>
                </c:pt>
                <c:pt idx="163">
                  <c:v>138.23390000000001</c:v>
                </c:pt>
                <c:pt idx="164">
                  <c:v>138.30430000000001</c:v>
                </c:pt>
                <c:pt idx="165">
                  <c:v>136.95779999999999</c:v>
                </c:pt>
                <c:pt idx="166">
                  <c:v>137.2216</c:v>
                </c:pt>
                <c:pt idx="167">
                  <c:v>137.03559999999999</c:v>
                </c:pt>
                <c:pt idx="168">
                  <c:v>139.68799999999999</c:v>
                </c:pt>
                <c:pt idx="169">
                  <c:v>135.62569999999999</c:v>
                </c:pt>
                <c:pt idx="170">
                  <c:v>135.63069999999999</c:v>
                </c:pt>
                <c:pt idx="171">
                  <c:v>137.82220000000001</c:v>
                </c:pt>
                <c:pt idx="172">
                  <c:v>137.86660000000001</c:v>
                </c:pt>
                <c:pt idx="173">
                  <c:v>137.2373</c:v>
                </c:pt>
                <c:pt idx="174">
                  <c:v>137.20869999999999</c:v>
                </c:pt>
                <c:pt idx="175">
                  <c:v>136.11019999999999</c:v>
                </c:pt>
                <c:pt idx="176">
                  <c:v>140.76949999999999</c:v>
                </c:pt>
                <c:pt idx="177">
                  <c:v>138.8442</c:v>
                </c:pt>
                <c:pt idx="178">
                  <c:v>139.24279999999999</c:v>
                </c:pt>
                <c:pt idx="179">
                  <c:v>136.64019999999999</c:v>
                </c:pt>
                <c:pt idx="180">
                  <c:v>135.7217</c:v>
                </c:pt>
                <c:pt idx="181">
                  <c:v>136.66239999999999</c:v>
                </c:pt>
                <c:pt idx="182">
                  <c:v>138.80340000000001</c:v>
                </c:pt>
                <c:pt idx="183">
                  <c:v>137.34450000000001</c:v>
                </c:pt>
                <c:pt idx="184">
                  <c:v>135.27010000000001</c:v>
                </c:pt>
                <c:pt idx="185">
                  <c:v>138.5127</c:v>
                </c:pt>
                <c:pt idx="186">
                  <c:v>144.06620000000001</c:v>
                </c:pt>
                <c:pt idx="187">
                  <c:v>138.0795</c:v>
                </c:pt>
                <c:pt idx="188">
                  <c:v>138.88499999999999</c:v>
                </c:pt>
                <c:pt idx="189">
                  <c:v>138.60169999999999</c:v>
                </c:pt>
                <c:pt idx="190">
                  <c:v>141.5215</c:v>
                </c:pt>
                <c:pt idx="191">
                  <c:v>141.22720000000001</c:v>
                </c:pt>
                <c:pt idx="192">
                  <c:v>134.19309999999999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213-413D-9BD8-7D3AE6B1A7C1}"/>
            </c:ext>
          </c:extLst>
        </c:ser>
        <c:ser>
          <c:idx val="4"/>
          <c:order val="4"/>
          <c:tx>
            <c:strRef>
              <c:f>'PHL-PASA-3_Mixed Culture'!$T$1</c:f>
              <c:strCache>
                <c:ptCount val="1"/>
                <c:pt idx="0">
                  <c:v>A11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Culture'!$T$2:$T$194</c:f>
              <c:numCache>
                <c:formatCode>General</c:formatCode>
                <c:ptCount val="193"/>
                <c:pt idx="0">
                  <c:v>122.4072</c:v>
                </c:pt>
                <c:pt idx="1">
                  <c:v>124.8287</c:v>
                </c:pt>
                <c:pt idx="2">
                  <c:v>126.167</c:v>
                </c:pt>
                <c:pt idx="3">
                  <c:v>123.9782</c:v>
                </c:pt>
                <c:pt idx="4">
                  <c:v>125.95310000000001</c:v>
                </c:pt>
                <c:pt idx="5">
                  <c:v>120.8336</c:v>
                </c:pt>
                <c:pt idx="6">
                  <c:v>127.8758</c:v>
                </c:pt>
                <c:pt idx="7">
                  <c:v>119.9267</c:v>
                </c:pt>
                <c:pt idx="8">
                  <c:v>128.84549999999999</c:v>
                </c:pt>
                <c:pt idx="9">
                  <c:v>126.9062</c:v>
                </c:pt>
                <c:pt idx="10">
                  <c:v>126.133</c:v>
                </c:pt>
                <c:pt idx="11">
                  <c:v>124.285</c:v>
                </c:pt>
                <c:pt idx="12">
                  <c:v>125.54640000000001</c:v>
                </c:pt>
                <c:pt idx="13">
                  <c:v>125.667</c:v>
                </c:pt>
                <c:pt idx="14">
                  <c:v>124.22199999999999</c:v>
                </c:pt>
                <c:pt idx="15">
                  <c:v>130.595</c:v>
                </c:pt>
                <c:pt idx="16">
                  <c:v>126.8005</c:v>
                </c:pt>
                <c:pt idx="17">
                  <c:v>125.8359</c:v>
                </c:pt>
                <c:pt idx="18">
                  <c:v>126.0421</c:v>
                </c:pt>
                <c:pt idx="19">
                  <c:v>125.4569</c:v>
                </c:pt>
                <c:pt idx="20">
                  <c:v>124.4571</c:v>
                </c:pt>
                <c:pt idx="21">
                  <c:v>125.887</c:v>
                </c:pt>
                <c:pt idx="22">
                  <c:v>128.58260000000001</c:v>
                </c:pt>
                <c:pt idx="23">
                  <c:v>125.00749999999999</c:v>
                </c:pt>
                <c:pt idx="24">
                  <c:v>125.0664</c:v>
                </c:pt>
                <c:pt idx="25">
                  <c:v>127.732</c:v>
                </c:pt>
                <c:pt idx="26">
                  <c:v>127.5048</c:v>
                </c:pt>
                <c:pt idx="27">
                  <c:v>126.7715</c:v>
                </c:pt>
                <c:pt idx="28">
                  <c:v>127.819</c:v>
                </c:pt>
                <c:pt idx="29">
                  <c:v>126.0878</c:v>
                </c:pt>
                <c:pt idx="30">
                  <c:v>127.1377</c:v>
                </c:pt>
                <c:pt idx="31">
                  <c:v>128.8125</c:v>
                </c:pt>
                <c:pt idx="32">
                  <c:v>126.9177</c:v>
                </c:pt>
                <c:pt idx="33">
                  <c:v>128.5532</c:v>
                </c:pt>
                <c:pt idx="34">
                  <c:v>131.09229999999999</c:v>
                </c:pt>
                <c:pt idx="35">
                  <c:v>132.8417</c:v>
                </c:pt>
                <c:pt idx="36">
                  <c:v>129.24469999999999</c:v>
                </c:pt>
                <c:pt idx="37">
                  <c:v>128.7354</c:v>
                </c:pt>
                <c:pt idx="38">
                  <c:v>130.0806</c:v>
                </c:pt>
                <c:pt idx="39">
                  <c:v>128.286</c:v>
                </c:pt>
                <c:pt idx="40">
                  <c:v>132.3125</c:v>
                </c:pt>
                <c:pt idx="41">
                  <c:v>129.65860000000001</c:v>
                </c:pt>
                <c:pt idx="42">
                  <c:v>130.8459</c:v>
                </c:pt>
                <c:pt idx="43">
                  <c:v>130.1395</c:v>
                </c:pt>
                <c:pt idx="44">
                  <c:v>131.6848</c:v>
                </c:pt>
                <c:pt idx="45">
                  <c:v>134.30629999999999</c:v>
                </c:pt>
                <c:pt idx="46">
                  <c:v>129.5308</c:v>
                </c:pt>
                <c:pt idx="47">
                  <c:v>134.0676</c:v>
                </c:pt>
                <c:pt idx="48">
                  <c:v>129.11840000000001</c:v>
                </c:pt>
                <c:pt idx="49">
                  <c:v>130.24029999999999</c:v>
                </c:pt>
                <c:pt idx="50">
                  <c:v>131.09979999999999</c:v>
                </c:pt>
                <c:pt idx="51">
                  <c:v>130.20500000000001</c:v>
                </c:pt>
                <c:pt idx="52">
                  <c:v>133.72540000000001</c:v>
                </c:pt>
                <c:pt idx="53">
                  <c:v>130.12970000000001</c:v>
                </c:pt>
                <c:pt idx="54">
                  <c:v>129.3116</c:v>
                </c:pt>
                <c:pt idx="55">
                  <c:v>131.73179999999999</c:v>
                </c:pt>
                <c:pt idx="56">
                  <c:v>132.8143</c:v>
                </c:pt>
                <c:pt idx="57">
                  <c:v>130.8107</c:v>
                </c:pt>
                <c:pt idx="58">
                  <c:v>134.6985</c:v>
                </c:pt>
                <c:pt idx="59">
                  <c:v>134.23750000000001</c:v>
                </c:pt>
                <c:pt idx="60">
                  <c:v>131.52379999999999</c:v>
                </c:pt>
                <c:pt idx="61">
                  <c:v>133.3561</c:v>
                </c:pt>
                <c:pt idx="62">
                  <c:v>134.6009</c:v>
                </c:pt>
                <c:pt idx="63">
                  <c:v>133.41640000000001</c:v>
                </c:pt>
                <c:pt idx="64">
                  <c:v>136.59450000000001</c:v>
                </c:pt>
                <c:pt idx="65">
                  <c:v>133.31800000000001</c:v>
                </c:pt>
                <c:pt idx="66">
                  <c:v>133.97499999999999</c:v>
                </c:pt>
                <c:pt idx="67">
                  <c:v>132.71549999999999</c:v>
                </c:pt>
                <c:pt idx="68">
                  <c:v>134.44919999999999</c:v>
                </c:pt>
                <c:pt idx="69">
                  <c:v>135.21530000000001</c:v>
                </c:pt>
                <c:pt idx="70">
                  <c:v>135.7998</c:v>
                </c:pt>
                <c:pt idx="71">
                  <c:v>132.37909999999999</c:v>
                </c:pt>
                <c:pt idx="72">
                  <c:v>133.6071</c:v>
                </c:pt>
                <c:pt idx="73">
                  <c:v>131.89519999999999</c:v>
                </c:pt>
                <c:pt idx="74">
                  <c:v>136.34549999999999</c:v>
                </c:pt>
                <c:pt idx="75">
                  <c:v>134.35380000000001</c:v>
                </c:pt>
                <c:pt idx="76">
                  <c:v>130.9666</c:v>
                </c:pt>
                <c:pt idx="77">
                  <c:v>137.32320000000001</c:v>
                </c:pt>
                <c:pt idx="78">
                  <c:v>134.1165</c:v>
                </c:pt>
                <c:pt idx="79">
                  <c:v>133.68010000000001</c:v>
                </c:pt>
                <c:pt idx="80">
                  <c:v>135.77869999999999</c:v>
                </c:pt>
                <c:pt idx="81">
                  <c:v>136.1371</c:v>
                </c:pt>
                <c:pt idx="82">
                  <c:v>131.95050000000001</c:v>
                </c:pt>
                <c:pt idx="83">
                  <c:v>135.70320000000001</c:v>
                </c:pt>
                <c:pt idx="84">
                  <c:v>136.94220000000001</c:v>
                </c:pt>
                <c:pt idx="85">
                  <c:v>138.33199999999999</c:v>
                </c:pt>
                <c:pt idx="86">
                  <c:v>134.6592</c:v>
                </c:pt>
                <c:pt idx="87">
                  <c:v>135.9134</c:v>
                </c:pt>
                <c:pt idx="88">
                  <c:v>135.5419</c:v>
                </c:pt>
                <c:pt idx="89">
                  <c:v>135.13570000000001</c:v>
                </c:pt>
                <c:pt idx="90">
                  <c:v>133.9692</c:v>
                </c:pt>
                <c:pt idx="91">
                  <c:v>135.8817</c:v>
                </c:pt>
                <c:pt idx="92">
                  <c:v>134.459</c:v>
                </c:pt>
                <c:pt idx="93">
                  <c:v>132.92009999999999</c:v>
                </c:pt>
                <c:pt idx="94">
                  <c:v>136.8098</c:v>
                </c:pt>
                <c:pt idx="95">
                  <c:v>130.94290000000001</c:v>
                </c:pt>
                <c:pt idx="96">
                  <c:v>137.84460000000001</c:v>
                </c:pt>
                <c:pt idx="97">
                  <c:v>135.29570000000001</c:v>
                </c:pt>
                <c:pt idx="98">
                  <c:v>137.8015</c:v>
                </c:pt>
                <c:pt idx="99">
                  <c:v>135.4555</c:v>
                </c:pt>
                <c:pt idx="100">
                  <c:v>136.94569999999999</c:v>
                </c:pt>
                <c:pt idx="101">
                  <c:v>135.9265</c:v>
                </c:pt>
                <c:pt idx="102">
                  <c:v>133.1481</c:v>
                </c:pt>
                <c:pt idx="103">
                  <c:v>135.08179999999999</c:v>
                </c:pt>
                <c:pt idx="104">
                  <c:v>136.2972</c:v>
                </c:pt>
                <c:pt idx="105">
                  <c:v>135.13679999999999</c:v>
                </c:pt>
                <c:pt idx="106">
                  <c:v>138.7919</c:v>
                </c:pt>
                <c:pt idx="107">
                  <c:v>135.28120000000001</c:v>
                </c:pt>
                <c:pt idx="108">
                  <c:v>137.5241</c:v>
                </c:pt>
                <c:pt idx="109">
                  <c:v>137.2997</c:v>
                </c:pt>
                <c:pt idx="110">
                  <c:v>132.80760000000001</c:v>
                </c:pt>
                <c:pt idx="111">
                  <c:v>133.02070000000001</c:v>
                </c:pt>
                <c:pt idx="112">
                  <c:v>134.32210000000001</c:v>
                </c:pt>
                <c:pt idx="113">
                  <c:v>135.23169999999999</c:v>
                </c:pt>
                <c:pt idx="114">
                  <c:v>138.05539999999999</c:v>
                </c:pt>
                <c:pt idx="115">
                  <c:v>134.96879999999999</c:v>
                </c:pt>
                <c:pt idx="116">
                  <c:v>140.35599999999999</c:v>
                </c:pt>
                <c:pt idx="117">
                  <c:v>136.78139999999999</c:v>
                </c:pt>
                <c:pt idx="118">
                  <c:v>138.65049999999999</c:v>
                </c:pt>
                <c:pt idx="119">
                  <c:v>135.5479</c:v>
                </c:pt>
                <c:pt idx="120">
                  <c:v>134.75470000000001</c:v>
                </c:pt>
                <c:pt idx="121">
                  <c:v>137.45849999999999</c:v>
                </c:pt>
                <c:pt idx="122">
                  <c:v>136.01480000000001</c:v>
                </c:pt>
                <c:pt idx="123">
                  <c:v>139.61019999999999</c:v>
                </c:pt>
                <c:pt idx="124">
                  <c:v>137.4639</c:v>
                </c:pt>
                <c:pt idx="125">
                  <c:v>136.4135</c:v>
                </c:pt>
                <c:pt idx="126">
                  <c:v>139.5335</c:v>
                </c:pt>
                <c:pt idx="127">
                  <c:v>136.79499999999999</c:v>
                </c:pt>
                <c:pt idx="128">
                  <c:v>138.31120000000001</c:v>
                </c:pt>
                <c:pt idx="129">
                  <c:v>139.328</c:v>
                </c:pt>
                <c:pt idx="130">
                  <c:v>138.97649999999999</c:v>
                </c:pt>
                <c:pt idx="131">
                  <c:v>139.04730000000001</c:v>
                </c:pt>
                <c:pt idx="132">
                  <c:v>135.7741</c:v>
                </c:pt>
                <c:pt idx="133">
                  <c:v>138.3426</c:v>
                </c:pt>
                <c:pt idx="134">
                  <c:v>138.97190000000001</c:v>
                </c:pt>
                <c:pt idx="135">
                  <c:v>141.42339999999999</c:v>
                </c:pt>
                <c:pt idx="136">
                  <c:v>140.71350000000001</c:v>
                </c:pt>
                <c:pt idx="137">
                  <c:v>137.49889999999999</c:v>
                </c:pt>
                <c:pt idx="138">
                  <c:v>141.7499</c:v>
                </c:pt>
                <c:pt idx="139">
                  <c:v>142.11969999999999</c:v>
                </c:pt>
                <c:pt idx="140">
                  <c:v>140.80959999999999</c:v>
                </c:pt>
                <c:pt idx="141">
                  <c:v>143.31039999999999</c:v>
                </c:pt>
                <c:pt idx="142">
                  <c:v>140.72819999999999</c:v>
                </c:pt>
                <c:pt idx="143">
                  <c:v>140.12430000000001</c:v>
                </c:pt>
                <c:pt idx="144">
                  <c:v>142.929</c:v>
                </c:pt>
                <c:pt idx="145">
                  <c:v>142.43680000000001</c:v>
                </c:pt>
                <c:pt idx="146">
                  <c:v>140.62989999999999</c:v>
                </c:pt>
                <c:pt idx="147">
                  <c:v>141.60059999999999</c:v>
                </c:pt>
                <c:pt idx="148">
                  <c:v>142.4443</c:v>
                </c:pt>
                <c:pt idx="149">
                  <c:v>137.96029999999999</c:v>
                </c:pt>
                <c:pt idx="150">
                  <c:v>141.35810000000001</c:v>
                </c:pt>
                <c:pt idx="151">
                  <c:v>140.88999999999999</c:v>
                </c:pt>
                <c:pt idx="152">
                  <c:v>141.67740000000001</c:v>
                </c:pt>
                <c:pt idx="153">
                  <c:v>140.43369999999999</c:v>
                </c:pt>
                <c:pt idx="154">
                  <c:v>137.589</c:v>
                </c:pt>
                <c:pt idx="155">
                  <c:v>140.2287</c:v>
                </c:pt>
                <c:pt idx="156">
                  <c:v>142.3391</c:v>
                </c:pt>
                <c:pt idx="157">
                  <c:v>139.00479999999999</c:v>
                </c:pt>
                <c:pt idx="158">
                  <c:v>143.87350000000001</c:v>
                </c:pt>
                <c:pt idx="159">
                  <c:v>142.54990000000001</c:v>
                </c:pt>
                <c:pt idx="160">
                  <c:v>144.87780000000001</c:v>
                </c:pt>
                <c:pt idx="161">
                  <c:v>139.79079999999999</c:v>
                </c:pt>
                <c:pt idx="162">
                  <c:v>140.77699999999999</c:v>
                </c:pt>
                <c:pt idx="163">
                  <c:v>144.63050000000001</c:v>
                </c:pt>
                <c:pt idx="164">
                  <c:v>138.63560000000001</c:v>
                </c:pt>
                <c:pt idx="165">
                  <c:v>143.04740000000001</c:v>
                </c:pt>
                <c:pt idx="166">
                  <c:v>141.3425</c:v>
                </c:pt>
                <c:pt idx="167">
                  <c:v>138.04820000000001</c:v>
                </c:pt>
                <c:pt idx="168">
                  <c:v>144.05600000000001</c:v>
                </c:pt>
                <c:pt idx="169">
                  <c:v>141.57570000000001</c:v>
                </c:pt>
                <c:pt idx="170">
                  <c:v>142.61859999999999</c:v>
                </c:pt>
                <c:pt idx="171">
                  <c:v>142.61109999999999</c:v>
                </c:pt>
                <c:pt idx="172">
                  <c:v>141.999</c:v>
                </c:pt>
                <c:pt idx="173">
                  <c:v>140.73849999999999</c:v>
                </c:pt>
                <c:pt idx="174">
                  <c:v>140.02350000000001</c:v>
                </c:pt>
                <c:pt idx="175">
                  <c:v>139.80889999999999</c:v>
                </c:pt>
                <c:pt idx="176">
                  <c:v>141.37100000000001</c:v>
                </c:pt>
                <c:pt idx="177">
                  <c:v>146.48179999999999</c:v>
                </c:pt>
                <c:pt idx="178">
                  <c:v>143.56970000000001</c:v>
                </c:pt>
                <c:pt idx="179">
                  <c:v>138.64830000000001</c:v>
                </c:pt>
                <c:pt idx="180">
                  <c:v>143.13229999999999</c:v>
                </c:pt>
                <c:pt idx="181">
                  <c:v>144.25290000000001</c:v>
                </c:pt>
                <c:pt idx="182">
                  <c:v>141.62620000000001</c:v>
                </c:pt>
                <c:pt idx="183">
                  <c:v>143.4503</c:v>
                </c:pt>
                <c:pt idx="184">
                  <c:v>143.7732</c:v>
                </c:pt>
                <c:pt idx="185">
                  <c:v>144.45359999999999</c:v>
                </c:pt>
                <c:pt idx="186">
                  <c:v>144.3981</c:v>
                </c:pt>
                <c:pt idx="187">
                  <c:v>143.0059</c:v>
                </c:pt>
                <c:pt idx="188">
                  <c:v>141.53229999999999</c:v>
                </c:pt>
                <c:pt idx="189">
                  <c:v>139.42429999999999</c:v>
                </c:pt>
                <c:pt idx="190">
                  <c:v>147.20140000000001</c:v>
                </c:pt>
                <c:pt idx="191">
                  <c:v>143.7004</c:v>
                </c:pt>
                <c:pt idx="192">
                  <c:v>145.5351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213-413D-9BD8-7D3AE6B1A7C1}"/>
            </c:ext>
          </c:extLst>
        </c:ser>
        <c:ser>
          <c:idx val="5"/>
          <c:order val="5"/>
          <c:tx>
            <c:strRef>
              <c:f>'PHL-PASA-3_Mixed Culture'!$U$1</c:f>
              <c:strCache>
                <c:ptCount val="1"/>
                <c:pt idx="0">
                  <c:v>A12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Culture'!$U$2:$U$194</c:f>
              <c:numCache>
                <c:formatCode>General</c:formatCode>
                <c:ptCount val="193"/>
                <c:pt idx="0">
                  <c:v>119.0981</c:v>
                </c:pt>
                <c:pt idx="1">
                  <c:v>122.895</c:v>
                </c:pt>
                <c:pt idx="2">
                  <c:v>124.66500000000001</c:v>
                </c:pt>
                <c:pt idx="3">
                  <c:v>122.0121</c:v>
                </c:pt>
                <c:pt idx="4">
                  <c:v>122.3005</c:v>
                </c:pt>
                <c:pt idx="5">
                  <c:v>126.9461</c:v>
                </c:pt>
                <c:pt idx="6">
                  <c:v>128.33510000000001</c:v>
                </c:pt>
                <c:pt idx="7">
                  <c:v>126.10420000000001</c:v>
                </c:pt>
                <c:pt idx="8">
                  <c:v>126.80970000000001</c:v>
                </c:pt>
                <c:pt idx="9">
                  <c:v>128.7304</c:v>
                </c:pt>
                <c:pt idx="10">
                  <c:v>129.94990000000001</c:v>
                </c:pt>
                <c:pt idx="11">
                  <c:v>128.1525</c:v>
                </c:pt>
                <c:pt idx="12">
                  <c:v>128.3432</c:v>
                </c:pt>
                <c:pt idx="13">
                  <c:v>121.3133</c:v>
                </c:pt>
                <c:pt idx="14">
                  <c:v>128.8212</c:v>
                </c:pt>
                <c:pt idx="15">
                  <c:v>124.97190000000001</c:v>
                </c:pt>
                <c:pt idx="16">
                  <c:v>126.5331</c:v>
                </c:pt>
                <c:pt idx="17">
                  <c:v>129.15979999999999</c:v>
                </c:pt>
                <c:pt idx="18">
                  <c:v>127.3408</c:v>
                </c:pt>
                <c:pt idx="19">
                  <c:v>127.0343</c:v>
                </c:pt>
                <c:pt idx="20">
                  <c:v>127.6845</c:v>
                </c:pt>
                <c:pt idx="21">
                  <c:v>126.90049999999999</c:v>
                </c:pt>
                <c:pt idx="22">
                  <c:v>123.3223</c:v>
                </c:pt>
                <c:pt idx="23">
                  <c:v>127.0574</c:v>
                </c:pt>
                <c:pt idx="24">
                  <c:v>125.2668</c:v>
                </c:pt>
                <c:pt idx="25">
                  <c:v>124.2221</c:v>
                </c:pt>
                <c:pt idx="26">
                  <c:v>129.25290000000001</c:v>
                </c:pt>
                <c:pt idx="27">
                  <c:v>126.2182</c:v>
                </c:pt>
                <c:pt idx="28">
                  <c:v>128.00219999999999</c:v>
                </c:pt>
                <c:pt idx="29">
                  <c:v>126.22029999999999</c:v>
                </c:pt>
                <c:pt idx="30">
                  <c:v>131.03460000000001</c:v>
                </c:pt>
                <c:pt idx="31">
                  <c:v>129.25729999999999</c:v>
                </c:pt>
                <c:pt idx="32">
                  <c:v>127.2484</c:v>
                </c:pt>
                <c:pt idx="33">
                  <c:v>132.7047</c:v>
                </c:pt>
                <c:pt idx="34">
                  <c:v>130.11170000000001</c:v>
                </c:pt>
                <c:pt idx="35">
                  <c:v>126.9263</c:v>
                </c:pt>
                <c:pt idx="36">
                  <c:v>128.05629999999999</c:v>
                </c:pt>
                <c:pt idx="37">
                  <c:v>127.3586</c:v>
                </c:pt>
                <c:pt idx="38">
                  <c:v>131.7234</c:v>
                </c:pt>
                <c:pt idx="39">
                  <c:v>130.68790000000001</c:v>
                </c:pt>
                <c:pt idx="40">
                  <c:v>130.02379999999999</c:v>
                </c:pt>
                <c:pt idx="41">
                  <c:v>129.83369999999999</c:v>
                </c:pt>
                <c:pt idx="42">
                  <c:v>129.3374</c:v>
                </c:pt>
                <c:pt idx="43">
                  <c:v>127.64449999999999</c:v>
                </c:pt>
                <c:pt idx="44">
                  <c:v>129.6585</c:v>
                </c:pt>
                <c:pt idx="45">
                  <c:v>133.65270000000001</c:v>
                </c:pt>
                <c:pt idx="46">
                  <c:v>130.77529999999999</c:v>
                </c:pt>
                <c:pt idx="47">
                  <c:v>128.43960000000001</c:v>
                </c:pt>
                <c:pt idx="48">
                  <c:v>128.52850000000001</c:v>
                </c:pt>
                <c:pt idx="49">
                  <c:v>129.19319999999999</c:v>
                </c:pt>
                <c:pt idx="50">
                  <c:v>124.97499999999999</c:v>
                </c:pt>
                <c:pt idx="51">
                  <c:v>131.4376</c:v>
                </c:pt>
                <c:pt idx="52">
                  <c:v>132.59479999999999</c:v>
                </c:pt>
                <c:pt idx="53">
                  <c:v>130.42869999999999</c:v>
                </c:pt>
                <c:pt idx="54">
                  <c:v>129.71350000000001</c:v>
                </c:pt>
                <c:pt idx="55">
                  <c:v>133.19880000000001</c:v>
                </c:pt>
                <c:pt idx="56">
                  <c:v>128.77940000000001</c:v>
                </c:pt>
                <c:pt idx="57">
                  <c:v>133.5428</c:v>
                </c:pt>
                <c:pt idx="58">
                  <c:v>132.8382</c:v>
                </c:pt>
                <c:pt idx="59">
                  <c:v>137.93109999999999</c:v>
                </c:pt>
                <c:pt idx="60">
                  <c:v>130.965</c:v>
                </c:pt>
                <c:pt idx="61">
                  <c:v>134.2731</c:v>
                </c:pt>
                <c:pt idx="62">
                  <c:v>136.57390000000001</c:v>
                </c:pt>
                <c:pt idx="63">
                  <c:v>134.97790000000001</c:v>
                </c:pt>
                <c:pt idx="64">
                  <c:v>135.45599999999999</c:v>
                </c:pt>
                <c:pt idx="65">
                  <c:v>133.16040000000001</c:v>
                </c:pt>
                <c:pt idx="66">
                  <c:v>131.6755</c:v>
                </c:pt>
                <c:pt idx="67">
                  <c:v>134.19929999999999</c:v>
                </c:pt>
                <c:pt idx="68">
                  <c:v>133.12029999999999</c:v>
                </c:pt>
                <c:pt idx="69">
                  <c:v>138.3246</c:v>
                </c:pt>
                <c:pt idx="70">
                  <c:v>136.6138</c:v>
                </c:pt>
                <c:pt idx="71">
                  <c:v>128.78280000000001</c:v>
                </c:pt>
                <c:pt idx="72">
                  <c:v>134.0692</c:v>
                </c:pt>
                <c:pt idx="73">
                  <c:v>130.76130000000001</c:v>
                </c:pt>
                <c:pt idx="74">
                  <c:v>136.4717</c:v>
                </c:pt>
                <c:pt idx="75">
                  <c:v>132.54949999999999</c:v>
                </c:pt>
                <c:pt idx="76">
                  <c:v>133.27359999999999</c:v>
                </c:pt>
                <c:pt idx="77">
                  <c:v>132.70169999999999</c:v>
                </c:pt>
                <c:pt idx="78">
                  <c:v>135.6121</c:v>
                </c:pt>
                <c:pt idx="79">
                  <c:v>133.4597</c:v>
                </c:pt>
                <c:pt idx="80">
                  <c:v>130.58690000000001</c:v>
                </c:pt>
                <c:pt idx="81">
                  <c:v>134.2089</c:v>
                </c:pt>
                <c:pt idx="82">
                  <c:v>135.1626</c:v>
                </c:pt>
                <c:pt idx="83">
                  <c:v>136.4633</c:v>
                </c:pt>
                <c:pt idx="84">
                  <c:v>132.35249999999999</c:v>
                </c:pt>
                <c:pt idx="85">
                  <c:v>134.7167</c:v>
                </c:pt>
                <c:pt idx="86">
                  <c:v>133.5316</c:v>
                </c:pt>
                <c:pt idx="87">
                  <c:v>133.22</c:v>
                </c:pt>
                <c:pt idx="88">
                  <c:v>135.40090000000001</c:v>
                </c:pt>
                <c:pt idx="89">
                  <c:v>130.45760000000001</c:v>
                </c:pt>
                <c:pt idx="90">
                  <c:v>133.16909999999999</c:v>
                </c:pt>
                <c:pt idx="91">
                  <c:v>133.51490000000001</c:v>
                </c:pt>
                <c:pt idx="92">
                  <c:v>136.30000000000001</c:v>
                </c:pt>
                <c:pt idx="93">
                  <c:v>131.09370000000001</c:v>
                </c:pt>
                <c:pt idx="94">
                  <c:v>135.02879999999999</c:v>
                </c:pt>
                <c:pt idx="95">
                  <c:v>133.60400000000001</c:v>
                </c:pt>
                <c:pt idx="96">
                  <c:v>136.51859999999999</c:v>
                </c:pt>
                <c:pt idx="97">
                  <c:v>135.74629999999999</c:v>
                </c:pt>
                <c:pt idx="98">
                  <c:v>131.59450000000001</c:v>
                </c:pt>
                <c:pt idx="99">
                  <c:v>131.5975</c:v>
                </c:pt>
                <c:pt idx="100">
                  <c:v>130.53909999999999</c:v>
                </c:pt>
                <c:pt idx="101">
                  <c:v>130.6635</c:v>
                </c:pt>
                <c:pt idx="102">
                  <c:v>134.8167</c:v>
                </c:pt>
                <c:pt idx="103">
                  <c:v>133.4246</c:v>
                </c:pt>
                <c:pt idx="104">
                  <c:v>136.4924</c:v>
                </c:pt>
                <c:pt idx="105">
                  <c:v>136.96420000000001</c:v>
                </c:pt>
                <c:pt idx="106">
                  <c:v>132.7921</c:v>
                </c:pt>
                <c:pt idx="107">
                  <c:v>137.13910000000001</c:v>
                </c:pt>
                <c:pt idx="108">
                  <c:v>135.33510000000001</c:v>
                </c:pt>
                <c:pt idx="109">
                  <c:v>133.69649999999999</c:v>
                </c:pt>
                <c:pt idx="110">
                  <c:v>130.89840000000001</c:v>
                </c:pt>
                <c:pt idx="111">
                  <c:v>132.07759999999999</c:v>
                </c:pt>
                <c:pt idx="112">
                  <c:v>129.9307</c:v>
                </c:pt>
                <c:pt idx="113">
                  <c:v>133.7944</c:v>
                </c:pt>
                <c:pt idx="114">
                  <c:v>135.0147</c:v>
                </c:pt>
                <c:pt idx="115">
                  <c:v>130.7441</c:v>
                </c:pt>
                <c:pt idx="116">
                  <c:v>136.8878</c:v>
                </c:pt>
                <c:pt idx="117">
                  <c:v>135.43299999999999</c:v>
                </c:pt>
                <c:pt idx="118">
                  <c:v>129.5284</c:v>
                </c:pt>
                <c:pt idx="119">
                  <c:v>132.32089999999999</c:v>
                </c:pt>
                <c:pt idx="120">
                  <c:v>134.0181</c:v>
                </c:pt>
                <c:pt idx="121">
                  <c:v>133.26499999999999</c:v>
                </c:pt>
                <c:pt idx="122">
                  <c:v>134.11410000000001</c:v>
                </c:pt>
                <c:pt idx="123">
                  <c:v>138.40309999999999</c:v>
                </c:pt>
                <c:pt idx="124">
                  <c:v>135.2149</c:v>
                </c:pt>
                <c:pt idx="125">
                  <c:v>138.9008</c:v>
                </c:pt>
                <c:pt idx="126">
                  <c:v>137.56379999999999</c:v>
                </c:pt>
                <c:pt idx="127">
                  <c:v>135.44909999999999</c:v>
                </c:pt>
                <c:pt idx="128">
                  <c:v>138.578</c:v>
                </c:pt>
                <c:pt idx="129">
                  <c:v>135.08940000000001</c:v>
                </c:pt>
                <c:pt idx="130">
                  <c:v>137.39760000000001</c:v>
                </c:pt>
                <c:pt idx="131">
                  <c:v>136.21449999999999</c:v>
                </c:pt>
                <c:pt idx="132">
                  <c:v>135.39019999999999</c:v>
                </c:pt>
                <c:pt idx="133">
                  <c:v>137.10890000000001</c:v>
                </c:pt>
                <c:pt idx="134">
                  <c:v>140.7672</c:v>
                </c:pt>
                <c:pt idx="135">
                  <c:v>137.47649999999999</c:v>
                </c:pt>
                <c:pt idx="136">
                  <c:v>138.5094</c:v>
                </c:pt>
                <c:pt idx="137">
                  <c:v>137.32679999999999</c:v>
                </c:pt>
                <c:pt idx="138">
                  <c:v>136.88759999999999</c:v>
                </c:pt>
                <c:pt idx="139">
                  <c:v>136.8981</c:v>
                </c:pt>
                <c:pt idx="140">
                  <c:v>137.83070000000001</c:v>
                </c:pt>
                <c:pt idx="141">
                  <c:v>139.4709</c:v>
                </c:pt>
                <c:pt idx="142">
                  <c:v>137.23670000000001</c:v>
                </c:pt>
                <c:pt idx="143">
                  <c:v>141.00659999999999</c:v>
                </c:pt>
                <c:pt idx="144">
                  <c:v>140.88980000000001</c:v>
                </c:pt>
                <c:pt idx="145">
                  <c:v>141.23339999999999</c:v>
                </c:pt>
                <c:pt idx="146">
                  <c:v>141.035</c:v>
                </c:pt>
                <c:pt idx="147">
                  <c:v>137.0213</c:v>
                </c:pt>
                <c:pt idx="148">
                  <c:v>137.35980000000001</c:v>
                </c:pt>
                <c:pt idx="149">
                  <c:v>137.00360000000001</c:v>
                </c:pt>
                <c:pt idx="150">
                  <c:v>135.70740000000001</c:v>
                </c:pt>
                <c:pt idx="151">
                  <c:v>135.8357</c:v>
                </c:pt>
                <c:pt idx="152">
                  <c:v>136.72499999999999</c:v>
                </c:pt>
                <c:pt idx="153">
                  <c:v>140.30439999999999</c:v>
                </c:pt>
                <c:pt idx="154">
                  <c:v>138.33699999999999</c:v>
                </c:pt>
                <c:pt idx="155">
                  <c:v>139.88140000000001</c:v>
                </c:pt>
                <c:pt idx="156">
                  <c:v>141.13669999999999</c:v>
                </c:pt>
                <c:pt idx="157">
                  <c:v>140.2407</c:v>
                </c:pt>
                <c:pt idx="158">
                  <c:v>137.5677</c:v>
                </c:pt>
                <c:pt idx="159">
                  <c:v>143.51609999999999</c:v>
                </c:pt>
                <c:pt idx="160">
                  <c:v>140.95249999999999</c:v>
                </c:pt>
                <c:pt idx="161">
                  <c:v>141.90190000000001</c:v>
                </c:pt>
                <c:pt idx="162">
                  <c:v>140.99039999999999</c:v>
                </c:pt>
                <c:pt idx="163">
                  <c:v>143.22569999999999</c:v>
                </c:pt>
                <c:pt idx="164">
                  <c:v>138.0573</c:v>
                </c:pt>
                <c:pt idx="165">
                  <c:v>140.60679999999999</c:v>
                </c:pt>
                <c:pt idx="166">
                  <c:v>140.24430000000001</c:v>
                </c:pt>
                <c:pt idx="167">
                  <c:v>135.9076</c:v>
                </c:pt>
                <c:pt idx="168">
                  <c:v>142.1037</c:v>
                </c:pt>
                <c:pt idx="169">
                  <c:v>139.2182</c:v>
                </c:pt>
                <c:pt idx="170">
                  <c:v>138.6942</c:v>
                </c:pt>
                <c:pt idx="171">
                  <c:v>141.52070000000001</c:v>
                </c:pt>
                <c:pt idx="172">
                  <c:v>140.28790000000001</c:v>
                </c:pt>
                <c:pt idx="173">
                  <c:v>140.72829999999999</c:v>
                </c:pt>
                <c:pt idx="174">
                  <c:v>140.70150000000001</c:v>
                </c:pt>
                <c:pt idx="175">
                  <c:v>139.9735</c:v>
                </c:pt>
                <c:pt idx="176">
                  <c:v>137.4512</c:v>
                </c:pt>
                <c:pt idx="177">
                  <c:v>142.1404</c:v>
                </c:pt>
                <c:pt idx="178">
                  <c:v>141.63650000000001</c:v>
                </c:pt>
                <c:pt idx="179">
                  <c:v>139.00569999999999</c:v>
                </c:pt>
                <c:pt idx="180">
                  <c:v>140.3167</c:v>
                </c:pt>
                <c:pt idx="181">
                  <c:v>139.1123</c:v>
                </c:pt>
                <c:pt idx="182">
                  <c:v>139.089</c:v>
                </c:pt>
                <c:pt idx="183">
                  <c:v>142.48759999999999</c:v>
                </c:pt>
                <c:pt idx="184">
                  <c:v>140.4256</c:v>
                </c:pt>
                <c:pt idx="185">
                  <c:v>140.8742</c:v>
                </c:pt>
                <c:pt idx="186">
                  <c:v>141.9598</c:v>
                </c:pt>
                <c:pt idx="187">
                  <c:v>137.8408</c:v>
                </c:pt>
                <c:pt idx="188">
                  <c:v>139.21250000000001</c:v>
                </c:pt>
                <c:pt idx="189">
                  <c:v>139.77369999999999</c:v>
                </c:pt>
                <c:pt idx="190">
                  <c:v>141.43719999999999</c:v>
                </c:pt>
                <c:pt idx="191">
                  <c:v>139.96860000000001</c:v>
                </c:pt>
                <c:pt idx="192">
                  <c:v>140.8091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213-413D-9BD8-7D3AE6B1A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1807135"/>
        <c:axId val="1505763455"/>
      </c:scatterChart>
      <c:valAx>
        <c:axId val="1511807135"/>
        <c:scaling>
          <c:orientation val="minMax"/>
          <c:max val="48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5763455"/>
        <c:crosses val="autoZero"/>
        <c:crossBetween val="midCat"/>
        <c:majorUnit val="12"/>
      </c:valAx>
      <c:valAx>
        <c:axId val="1505763455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0713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'PASA Experiment #2 (filtrate)'!$AH$1</c:f>
              <c:strCache>
                <c:ptCount val="1"/>
                <c:pt idx="0">
                  <c:v>C01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(filtrate)'!$AH$2:$AH$194</c:f>
              <c:numCache>
                <c:formatCode>General</c:formatCode>
                <c:ptCount val="193"/>
                <c:pt idx="0">
                  <c:v>107.93040000000001</c:v>
                </c:pt>
                <c:pt idx="1">
                  <c:v>107.7388</c:v>
                </c:pt>
                <c:pt idx="2">
                  <c:v>108.79430000000001</c:v>
                </c:pt>
                <c:pt idx="3">
                  <c:v>108.8779</c:v>
                </c:pt>
                <c:pt idx="4">
                  <c:v>107.2092</c:v>
                </c:pt>
                <c:pt idx="5">
                  <c:v>110.8228</c:v>
                </c:pt>
                <c:pt idx="6">
                  <c:v>106.84529999999999</c:v>
                </c:pt>
                <c:pt idx="7">
                  <c:v>110.1131</c:v>
                </c:pt>
                <c:pt idx="8">
                  <c:v>109.8125</c:v>
                </c:pt>
                <c:pt idx="9">
                  <c:v>106.4311</c:v>
                </c:pt>
                <c:pt idx="10">
                  <c:v>115.5522</c:v>
                </c:pt>
                <c:pt idx="11">
                  <c:v>108.74209999999999</c:v>
                </c:pt>
                <c:pt idx="12">
                  <c:v>114.4922</c:v>
                </c:pt>
                <c:pt idx="13">
                  <c:v>111.7807</c:v>
                </c:pt>
                <c:pt idx="14">
                  <c:v>115.571</c:v>
                </c:pt>
                <c:pt idx="15">
                  <c:v>111.2209</c:v>
                </c:pt>
                <c:pt idx="16">
                  <c:v>110.4713</c:v>
                </c:pt>
                <c:pt idx="17">
                  <c:v>113.3047</c:v>
                </c:pt>
                <c:pt idx="18">
                  <c:v>113.2559</c:v>
                </c:pt>
                <c:pt idx="19">
                  <c:v>114.2585</c:v>
                </c:pt>
                <c:pt idx="20">
                  <c:v>115.96599999999999</c:v>
                </c:pt>
                <c:pt idx="21">
                  <c:v>110.3459</c:v>
                </c:pt>
                <c:pt idx="22">
                  <c:v>114.12520000000001</c:v>
                </c:pt>
                <c:pt idx="23">
                  <c:v>114.1598</c:v>
                </c:pt>
                <c:pt idx="24">
                  <c:v>114.97190000000001</c:v>
                </c:pt>
                <c:pt idx="25">
                  <c:v>119.1692</c:v>
                </c:pt>
                <c:pt idx="26">
                  <c:v>114.65779999999999</c:v>
                </c:pt>
                <c:pt idx="27">
                  <c:v>115.24930000000001</c:v>
                </c:pt>
                <c:pt idx="28">
                  <c:v>117.1292</c:v>
                </c:pt>
                <c:pt idx="29">
                  <c:v>112.5025</c:v>
                </c:pt>
                <c:pt idx="30">
                  <c:v>113.3018</c:v>
                </c:pt>
                <c:pt idx="31">
                  <c:v>113.14</c:v>
                </c:pt>
                <c:pt idx="32">
                  <c:v>117.129</c:v>
                </c:pt>
                <c:pt idx="33">
                  <c:v>117.5314</c:v>
                </c:pt>
                <c:pt idx="34">
                  <c:v>117.67310000000001</c:v>
                </c:pt>
                <c:pt idx="35">
                  <c:v>117.5313</c:v>
                </c:pt>
                <c:pt idx="36">
                  <c:v>117.8587</c:v>
                </c:pt>
                <c:pt idx="37">
                  <c:v>114.27070000000001</c:v>
                </c:pt>
                <c:pt idx="38">
                  <c:v>117.64749999999999</c:v>
                </c:pt>
                <c:pt idx="39">
                  <c:v>113.7235</c:v>
                </c:pt>
                <c:pt idx="40">
                  <c:v>117.1212</c:v>
                </c:pt>
                <c:pt idx="41">
                  <c:v>115.29600000000001</c:v>
                </c:pt>
                <c:pt idx="42">
                  <c:v>117.75109999999999</c:v>
                </c:pt>
                <c:pt idx="43">
                  <c:v>112.6258</c:v>
                </c:pt>
                <c:pt idx="44">
                  <c:v>112.1688</c:v>
                </c:pt>
                <c:pt idx="45">
                  <c:v>113.99160000000001</c:v>
                </c:pt>
                <c:pt idx="46">
                  <c:v>114.9971</c:v>
                </c:pt>
                <c:pt idx="47">
                  <c:v>118.428</c:v>
                </c:pt>
                <c:pt idx="48">
                  <c:v>116.4813</c:v>
                </c:pt>
                <c:pt idx="49">
                  <c:v>114.8455</c:v>
                </c:pt>
                <c:pt idx="50">
                  <c:v>114.93340000000001</c:v>
                </c:pt>
                <c:pt idx="51">
                  <c:v>116.6408</c:v>
                </c:pt>
                <c:pt idx="52">
                  <c:v>118.0159</c:v>
                </c:pt>
                <c:pt idx="53">
                  <c:v>113.2183</c:v>
                </c:pt>
                <c:pt idx="54">
                  <c:v>119.8199</c:v>
                </c:pt>
                <c:pt idx="55">
                  <c:v>118.31189999999999</c:v>
                </c:pt>
                <c:pt idx="56">
                  <c:v>119.0213</c:v>
                </c:pt>
                <c:pt idx="57">
                  <c:v>116.2873</c:v>
                </c:pt>
                <c:pt idx="58">
                  <c:v>118.444</c:v>
                </c:pt>
                <c:pt idx="59">
                  <c:v>118.6484</c:v>
                </c:pt>
                <c:pt idx="60">
                  <c:v>121.85509999999999</c:v>
                </c:pt>
                <c:pt idx="61">
                  <c:v>119.67</c:v>
                </c:pt>
                <c:pt idx="62">
                  <c:v>118.0197</c:v>
                </c:pt>
                <c:pt idx="63">
                  <c:v>120.38039999999999</c:v>
                </c:pt>
                <c:pt idx="64">
                  <c:v>115.87609999999999</c:v>
                </c:pt>
                <c:pt idx="65">
                  <c:v>120.98779999999999</c:v>
                </c:pt>
                <c:pt idx="66">
                  <c:v>120.0907</c:v>
                </c:pt>
                <c:pt idx="67">
                  <c:v>115.5012</c:v>
                </c:pt>
                <c:pt idx="68">
                  <c:v>118.5745</c:v>
                </c:pt>
                <c:pt idx="69">
                  <c:v>122.5534</c:v>
                </c:pt>
                <c:pt idx="70">
                  <c:v>122.0462</c:v>
                </c:pt>
                <c:pt idx="71">
                  <c:v>119.0021</c:v>
                </c:pt>
                <c:pt idx="72">
                  <c:v>121.46129999999999</c:v>
                </c:pt>
                <c:pt idx="73">
                  <c:v>121.1195</c:v>
                </c:pt>
                <c:pt idx="74">
                  <c:v>122.6848</c:v>
                </c:pt>
                <c:pt idx="75">
                  <c:v>119.1634</c:v>
                </c:pt>
                <c:pt idx="76">
                  <c:v>122.6365</c:v>
                </c:pt>
                <c:pt idx="77">
                  <c:v>117.9359</c:v>
                </c:pt>
                <c:pt idx="78">
                  <c:v>121.94880000000001</c:v>
                </c:pt>
                <c:pt idx="79">
                  <c:v>120.87860000000001</c:v>
                </c:pt>
                <c:pt idx="80">
                  <c:v>120.4692</c:v>
                </c:pt>
                <c:pt idx="81">
                  <c:v>121.9859</c:v>
                </c:pt>
                <c:pt idx="82">
                  <c:v>118.5872</c:v>
                </c:pt>
                <c:pt idx="83">
                  <c:v>120.82250000000001</c:v>
                </c:pt>
                <c:pt idx="84">
                  <c:v>119.14409999999999</c:v>
                </c:pt>
                <c:pt idx="85">
                  <c:v>121.69</c:v>
                </c:pt>
                <c:pt idx="86">
                  <c:v>120.4845</c:v>
                </c:pt>
                <c:pt idx="87">
                  <c:v>120.7967</c:v>
                </c:pt>
                <c:pt idx="88">
                  <c:v>122.1721</c:v>
                </c:pt>
                <c:pt idx="89">
                  <c:v>122.10809999999999</c:v>
                </c:pt>
                <c:pt idx="90">
                  <c:v>120.28919999999999</c:v>
                </c:pt>
                <c:pt idx="91">
                  <c:v>123.77</c:v>
                </c:pt>
                <c:pt idx="92">
                  <c:v>121.5403</c:v>
                </c:pt>
                <c:pt idx="93">
                  <c:v>120.38460000000001</c:v>
                </c:pt>
                <c:pt idx="94">
                  <c:v>122.9821</c:v>
                </c:pt>
                <c:pt idx="95">
                  <c:v>122.0423</c:v>
                </c:pt>
                <c:pt idx="96">
                  <c:v>126.6574</c:v>
                </c:pt>
                <c:pt idx="97">
                  <c:v>126.13339999999999</c:v>
                </c:pt>
                <c:pt idx="98">
                  <c:v>119.80929999999999</c:v>
                </c:pt>
                <c:pt idx="99">
                  <c:v>119.8497</c:v>
                </c:pt>
                <c:pt idx="100">
                  <c:v>125.6555</c:v>
                </c:pt>
                <c:pt idx="101">
                  <c:v>122.6146</c:v>
                </c:pt>
                <c:pt idx="102">
                  <c:v>121.9744</c:v>
                </c:pt>
                <c:pt idx="103">
                  <c:v>121.70480000000001</c:v>
                </c:pt>
                <c:pt idx="104">
                  <c:v>127.21380000000001</c:v>
                </c:pt>
                <c:pt idx="105">
                  <c:v>121.5385</c:v>
                </c:pt>
                <c:pt idx="106">
                  <c:v>126.0485</c:v>
                </c:pt>
                <c:pt idx="107">
                  <c:v>124.88330000000001</c:v>
                </c:pt>
                <c:pt idx="108">
                  <c:v>126.7411</c:v>
                </c:pt>
                <c:pt idx="109">
                  <c:v>126.49339999999999</c:v>
                </c:pt>
                <c:pt idx="110">
                  <c:v>124.467</c:v>
                </c:pt>
                <c:pt idx="111">
                  <c:v>123.7576</c:v>
                </c:pt>
                <c:pt idx="112">
                  <c:v>126.7899</c:v>
                </c:pt>
                <c:pt idx="113">
                  <c:v>125.76819999999999</c:v>
                </c:pt>
                <c:pt idx="114">
                  <c:v>125.33069999999999</c:v>
                </c:pt>
                <c:pt idx="115">
                  <c:v>131.1996</c:v>
                </c:pt>
                <c:pt idx="116">
                  <c:v>130.80930000000001</c:v>
                </c:pt>
                <c:pt idx="117">
                  <c:v>126.31529999999999</c:v>
                </c:pt>
                <c:pt idx="118">
                  <c:v>126.8344</c:v>
                </c:pt>
                <c:pt idx="119">
                  <c:v>126.30110000000001</c:v>
                </c:pt>
                <c:pt idx="120">
                  <c:v>127.58620000000001</c:v>
                </c:pt>
                <c:pt idx="121">
                  <c:v>127.3241</c:v>
                </c:pt>
                <c:pt idx="122">
                  <c:v>129.4366</c:v>
                </c:pt>
                <c:pt idx="123">
                  <c:v>126.63800000000001</c:v>
                </c:pt>
                <c:pt idx="124">
                  <c:v>131.45419999999999</c:v>
                </c:pt>
                <c:pt idx="125">
                  <c:v>134.12520000000001</c:v>
                </c:pt>
                <c:pt idx="126">
                  <c:v>132.96680000000001</c:v>
                </c:pt>
                <c:pt idx="127">
                  <c:v>134.8826</c:v>
                </c:pt>
                <c:pt idx="128">
                  <c:v>131.56610000000001</c:v>
                </c:pt>
                <c:pt idx="129">
                  <c:v>134.61590000000001</c:v>
                </c:pt>
                <c:pt idx="130">
                  <c:v>134.9684</c:v>
                </c:pt>
                <c:pt idx="131">
                  <c:v>138.95930000000001</c:v>
                </c:pt>
                <c:pt idx="132">
                  <c:v>140.16820000000001</c:v>
                </c:pt>
                <c:pt idx="133">
                  <c:v>143.41499999999999</c:v>
                </c:pt>
                <c:pt idx="134">
                  <c:v>142.9417</c:v>
                </c:pt>
                <c:pt idx="135">
                  <c:v>142.0256</c:v>
                </c:pt>
                <c:pt idx="136">
                  <c:v>146.37870000000001</c:v>
                </c:pt>
                <c:pt idx="137">
                  <c:v>151.93530000000001</c:v>
                </c:pt>
                <c:pt idx="138">
                  <c:v>153.49930000000001</c:v>
                </c:pt>
                <c:pt idx="139">
                  <c:v>151.8938</c:v>
                </c:pt>
                <c:pt idx="140">
                  <c:v>157.37569999999999</c:v>
                </c:pt>
                <c:pt idx="141">
                  <c:v>165.2901</c:v>
                </c:pt>
                <c:pt idx="142">
                  <c:v>165.80330000000001</c:v>
                </c:pt>
                <c:pt idx="143">
                  <c:v>168.84059999999999</c:v>
                </c:pt>
                <c:pt idx="144">
                  <c:v>173.6172</c:v>
                </c:pt>
                <c:pt idx="145">
                  <c:v>175.3475</c:v>
                </c:pt>
                <c:pt idx="146">
                  <c:v>175.11250000000001</c:v>
                </c:pt>
                <c:pt idx="147">
                  <c:v>184.0909</c:v>
                </c:pt>
                <c:pt idx="148">
                  <c:v>183.4408</c:v>
                </c:pt>
                <c:pt idx="149">
                  <c:v>188.3844</c:v>
                </c:pt>
                <c:pt idx="150">
                  <c:v>192.32159999999999</c:v>
                </c:pt>
                <c:pt idx="151">
                  <c:v>192.5667</c:v>
                </c:pt>
                <c:pt idx="152">
                  <c:v>196.233</c:v>
                </c:pt>
                <c:pt idx="153">
                  <c:v>201.29900000000001</c:v>
                </c:pt>
                <c:pt idx="154">
                  <c:v>206.05119999999999</c:v>
                </c:pt>
                <c:pt idx="155">
                  <c:v>204.67400000000001</c:v>
                </c:pt>
                <c:pt idx="156">
                  <c:v>208.65110000000001</c:v>
                </c:pt>
                <c:pt idx="157">
                  <c:v>210.93700000000001</c:v>
                </c:pt>
                <c:pt idx="158">
                  <c:v>213.13939999999999</c:v>
                </c:pt>
                <c:pt idx="159">
                  <c:v>219.59360000000001</c:v>
                </c:pt>
                <c:pt idx="160">
                  <c:v>220.65360000000001</c:v>
                </c:pt>
                <c:pt idx="161">
                  <c:v>227.42930000000001</c:v>
                </c:pt>
                <c:pt idx="162">
                  <c:v>230.34299999999999</c:v>
                </c:pt>
                <c:pt idx="163">
                  <c:v>232.83930000000001</c:v>
                </c:pt>
                <c:pt idx="164">
                  <c:v>239.50700000000001</c:v>
                </c:pt>
                <c:pt idx="165">
                  <c:v>240.95079999999999</c:v>
                </c:pt>
                <c:pt idx="166">
                  <c:v>244.4307</c:v>
                </c:pt>
                <c:pt idx="167">
                  <c:v>250.40549999999999</c:v>
                </c:pt>
                <c:pt idx="168">
                  <c:v>250.70930000000001</c:v>
                </c:pt>
                <c:pt idx="169">
                  <c:v>254.04499999999999</c:v>
                </c:pt>
                <c:pt idx="170">
                  <c:v>255.91220000000001</c:v>
                </c:pt>
                <c:pt idx="171">
                  <c:v>260.04849999999999</c:v>
                </c:pt>
                <c:pt idx="172">
                  <c:v>260.5949</c:v>
                </c:pt>
                <c:pt idx="173">
                  <c:v>266.03030000000001</c:v>
                </c:pt>
                <c:pt idx="174">
                  <c:v>267.28519999999997</c:v>
                </c:pt>
                <c:pt idx="175">
                  <c:v>268.25450000000001</c:v>
                </c:pt>
                <c:pt idx="176">
                  <c:v>273.03829999999999</c:v>
                </c:pt>
                <c:pt idx="177">
                  <c:v>274.1198</c:v>
                </c:pt>
                <c:pt idx="178">
                  <c:v>274.23989999999998</c:v>
                </c:pt>
                <c:pt idx="179">
                  <c:v>271.99790000000002</c:v>
                </c:pt>
                <c:pt idx="180">
                  <c:v>273.76909999999998</c:v>
                </c:pt>
                <c:pt idx="181">
                  <c:v>273.17399999999998</c:v>
                </c:pt>
                <c:pt idx="182">
                  <c:v>273.8947</c:v>
                </c:pt>
                <c:pt idx="183">
                  <c:v>272.16059999999999</c:v>
                </c:pt>
                <c:pt idx="184">
                  <c:v>271.18970000000002</c:v>
                </c:pt>
                <c:pt idx="185">
                  <c:v>276.05020000000002</c:v>
                </c:pt>
                <c:pt idx="186">
                  <c:v>273.63600000000002</c:v>
                </c:pt>
                <c:pt idx="187">
                  <c:v>273.3562</c:v>
                </c:pt>
                <c:pt idx="188">
                  <c:v>272.37759999999997</c:v>
                </c:pt>
                <c:pt idx="189">
                  <c:v>272.16860000000003</c:v>
                </c:pt>
                <c:pt idx="190">
                  <c:v>273.05450000000002</c:v>
                </c:pt>
                <c:pt idx="191">
                  <c:v>271.80029999999999</c:v>
                </c:pt>
                <c:pt idx="192">
                  <c:v>272.14749999999998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E51-41D1-9F26-DE2B8149639C}"/>
            </c:ext>
          </c:extLst>
        </c:ser>
        <c:ser>
          <c:idx val="1"/>
          <c:order val="1"/>
          <c:tx>
            <c:strRef>
              <c:f>'PASA Experiment #2 (filtrate)'!$AI$1</c:f>
              <c:strCache>
                <c:ptCount val="1"/>
                <c:pt idx="0">
                  <c:v>C02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(filtrate)'!$AI$2:$AI$194</c:f>
              <c:numCache>
                <c:formatCode>General</c:formatCode>
                <c:ptCount val="193"/>
                <c:pt idx="0">
                  <c:v>101.1153</c:v>
                </c:pt>
                <c:pt idx="1">
                  <c:v>103.4473</c:v>
                </c:pt>
                <c:pt idx="2">
                  <c:v>103.6262</c:v>
                </c:pt>
                <c:pt idx="3">
                  <c:v>104.2758</c:v>
                </c:pt>
                <c:pt idx="4">
                  <c:v>104.2238</c:v>
                </c:pt>
                <c:pt idx="5">
                  <c:v>104.4042</c:v>
                </c:pt>
                <c:pt idx="6">
                  <c:v>103.55880000000001</c:v>
                </c:pt>
                <c:pt idx="7">
                  <c:v>99.332499999999996</c:v>
                </c:pt>
                <c:pt idx="8">
                  <c:v>103.89360000000001</c:v>
                </c:pt>
                <c:pt idx="9">
                  <c:v>100.4408</c:v>
                </c:pt>
                <c:pt idx="10">
                  <c:v>105.33</c:v>
                </c:pt>
                <c:pt idx="11">
                  <c:v>105.37860000000001</c:v>
                </c:pt>
                <c:pt idx="12">
                  <c:v>107.84529999999999</c:v>
                </c:pt>
                <c:pt idx="13">
                  <c:v>106.05629999999999</c:v>
                </c:pt>
                <c:pt idx="14">
                  <c:v>106.69450000000001</c:v>
                </c:pt>
                <c:pt idx="15">
                  <c:v>110.15519999999999</c:v>
                </c:pt>
                <c:pt idx="16">
                  <c:v>100.196</c:v>
                </c:pt>
                <c:pt idx="17">
                  <c:v>109.37909999999999</c:v>
                </c:pt>
                <c:pt idx="18">
                  <c:v>106.0377</c:v>
                </c:pt>
                <c:pt idx="19">
                  <c:v>109.61069999999999</c:v>
                </c:pt>
                <c:pt idx="20">
                  <c:v>105.9008</c:v>
                </c:pt>
                <c:pt idx="21">
                  <c:v>103.53570000000001</c:v>
                </c:pt>
                <c:pt idx="22">
                  <c:v>105.15940000000001</c:v>
                </c:pt>
                <c:pt idx="23">
                  <c:v>107.1276</c:v>
                </c:pt>
                <c:pt idx="24">
                  <c:v>106.884</c:v>
                </c:pt>
                <c:pt idx="25">
                  <c:v>110.93940000000001</c:v>
                </c:pt>
                <c:pt idx="26">
                  <c:v>110.9375</c:v>
                </c:pt>
                <c:pt idx="27">
                  <c:v>101.3772</c:v>
                </c:pt>
                <c:pt idx="28">
                  <c:v>108.2505</c:v>
                </c:pt>
                <c:pt idx="29">
                  <c:v>107.598</c:v>
                </c:pt>
                <c:pt idx="30">
                  <c:v>110.496</c:v>
                </c:pt>
                <c:pt idx="31">
                  <c:v>108.813</c:v>
                </c:pt>
                <c:pt idx="32">
                  <c:v>106.0107</c:v>
                </c:pt>
                <c:pt idx="33">
                  <c:v>107.94410000000001</c:v>
                </c:pt>
                <c:pt idx="34">
                  <c:v>109.2889</c:v>
                </c:pt>
                <c:pt idx="35">
                  <c:v>106.8481</c:v>
                </c:pt>
                <c:pt idx="36">
                  <c:v>110.60250000000001</c:v>
                </c:pt>
                <c:pt idx="37">
                  <c:v>110.9038</c:v>
                </c:pt>
                <c:pt idx="38">
                  <c:v>106.26900000000001</c:v>
                </c:pt>
                <c:pt idx="39">
                  <c:v>110.9761</c:v>
                </c:pt>
                <c:pt idx="40">
                  <c:v>110.0155</c:v>
                </c:pt>
                <c:pt idx="41">
                  <c:v>108.0361</c:v>
                </c:pt>
                <c:pt idx="42">
                  <c:v>109.6116</c:v>
                </c:pt>
                <c:pt idx="43">
                  <c:v>106.7998</c:v>
                </c:pt>
                <c:pt idx="44">
                  <c:v>110.4974</c:v>
                </c:pt>
                <c:pt idx="45">
                  <c:v>107.4697</c:v>
                </c:pt>
                <c:pt idx="46">
                  <c:v>106.75700000000001</c:v>
                </c:pt>
                <c:pt idx="47">
                  <c:v>112.0936</c:v>
                </c:pt>
                <c:pt idx="48">
                  <c:v>113.84690000000001</c:v>
                </c:pt>
                <c:pt idx="49">
                  <c:v>109.77</c:v>
                </c:pt>
                <c:pt idx="50">
                  <c:v>109.6512</c:v>
                </c:pt>
                <c:pt idx="51">
                  <c:v>110.16670000000001</c:v>
                </c:pt>
                <c:pt idx="52">
                  <c:v>110.2581</c:v>
                </c:pt>
                <c:pt idx="53">
                  <c:v>113.7704</c:v>
                </c:pt>
                <c:pt idx="54">
                  <c:v>110.0741</c:v>
                </c:pt>
                <c:pt idx="55">
                  <c:v>110.4246</c:v>
                </c:pt>
                <c:pt idx="56">
                  <c:v>110.8689</c:v>
                </c:pt>
                <c:pt idx="57">
                  <c:v>113.28400000000001</c:v>
                </c:pt>
                <c:pt idx="58">
                  <c:v>110.1983</c:v>
                </c:pt>
                <c:pt idx="59">
                  <c:v>109.91589999999999</c:v>
                </c:pt>
                <c:pt idx="60">
                  <c:v>112.4593</c:v>
                </c:pt>
                <c:pt idx="61">
                  <c:v>112.584</c:v>
                </c:pt>
                <c:pt idx="62">
                  <c:v>113.22190000000001</c:v>
                </c:pt>
                <c:pt idx="63">
                  <c:v>113.181</c:v>
                </c:pt>
                <c:pt idx="64">
                  <c:v>114.0883</c:v>
                </c:pt>
                <c:pt idx="65">
                  <c:v>112.5886</c:v>
                </c:pt>
                <c:pt idx="66">
                  <c:v>113.5959</c:v>
                </c:pt>
                <c:pt idx="67">
                  <c:v>112.1694</c:v>
                </c:pt>
                <c:pt idx="68">
                  <c:v>115.8417</c:v>
                </c:pt>
                <c:pt idx="69">
                  <c:v>116.51139999999999</c:v>
                </c:pt>
                <c:pt idx="70">
                  <c:v>111.3503</c:v>
                </c:pt>
                <c:pt idx="71">
                  <c:v>109.68429999999999</c:v>
                </c:pt>
                <c:pt idx="72">
                  <c:v>111.4914</c:v>
                </c:pt>
                <c:pt idx="73">
                  <c:v>112.127</c:v>
                </c:pt>
                <c:pt idx="74">
                  <c:v>115.423</c:v>
                </c:pt>
                <c:pt idx="75">
                  <c:v>114.4004</c:v>
                </c:pt>
                <c:pt idx="76">
                  <c:v>114.7736</c:v>
                </c:pt>
                <c:pt idx="77">
                  <c:v>114.9153</c:v>
                </c:pt>
                <c:pt idx="78">
                  <c:v>113.90470000000001</c:v>
                </c:pt>
                <c:pt idx="79">
                  <c:v>113.79130000000001</c:v>
                </c:pt>
                <c:pt idx="80">
                  <c:v>115.0977</c:v>
                </c:pt>
                <c:pt idx="81">
                  <c:v>115.2979</c:v>
                </c:pt>
                <c:pt idx="82">
                  <c:v>114.65470000000001</c:v>
                </c:pt>
                <c:pt idx="83">
                  <c:v>117.20310000000001</c:v>
                </c:pt>
                <c:pt idx="84">
                  <c:v>114.2932</c:v>
                </c:pt>
                <c:pt idx="85">
                  <c:v>112.9648</c:v>
                </c:pt>
                <c:pt idx="86">
                  <c:v>116.02209999999999</c:v>
                </c:pt>
                <c:pt idx="87">
                  <c:v>114.7139</c:v>
                </c:pt>
                <c:pt idx="88">
                  <c:v>115.1474</c:v>
                </c:pt>
                <c:pt idx="89">
                  <c:v>115.25709999999999</c:v>
                </c:pt>
                <c:pt idx="90">
                  <c:v>115.4799</c:v>
                </c:pt>
                <c:pt idx="91">
                  <c:v>116.04810000000001</c:v>
                </c:pt>
                <c:pt idx="92">
                  <c:v>115.7761</c:v>
                </c:pt>
                <c:pt idx="93">
                  <c:v>112.78660000000001</c:v>
                </c:pt>
                <c:pt idx="94">
                  <c:v>117.9954</c:v>
                </c:pt>
                <c:pt idx="95">
                  <c:v>115.4123</c:v>
                </c:pt>
                <c:pt idx="96">
                  <c:v>113.3858</c:v>
                </c:pt>
                <c:pt idx="97">
                  <c:v>118.28789999999999</c:v>
                </c:pt>
                <c:pt idx="98">
                  <c:v>116.3545</c:v>
                </c:pt>
                <c:pt idx="99">
                  <c:v>115.4037</c:v>
                </c:pt>
                <c:pt idx="100">
                  <c:v>112.651</c:v>
                </c:pt>
                <c:pt idx="101">
                  <c:v>117.2814</c:v>
                </c:pt>
                <c:pt idx="102">
                  <c:v>119.1529</c:v>
                </c:pt>
                <c:pt idx="103">
                  <c:v>117.07729999999999</c:v>
                </c:pt>
                <c:pt idx="104">
                  <c:v>120.4849</c:v>
                </c:pt>
                <c:pt idx="105">
                  <c:v>117.78360000000001</c:v>
                </c:pt>
                <c:pt idx="106">
                  <c:v>121.8438</c:v>
                </c:pt>
                <c:pt idx="107">
                  <c:v>117.32850000000001</c:v>
                </c:pt>
                <c:pt idx="108">
                  <c:v>124.53660000000001</c:v>
                </c:pt>
                <c:pt idx="109">
                  <c:v>123.1476</c:v>
                </c:pt>
                <c:pt idx="110">
                  <c:v>127.0881</c:v>
                </c:pt>
                <c:pt idx="111">
                  <c:v>126.8267</c:v>
                </c:pt>
                <c:pt idx="112">
                  <c:v>129.66480000000001</c:v>
                </c:pt>
                <c:pt idx="113">
                  <c:v>132.46879999999999</c:v>
                </c:pt>
                <c:pt idx="114">
                  <c:v>129.4504</c:v>
                </c:pt>
                <c:pt idx="115">
                  <c:v>132.66669999999999</c:v>
                </c:pt>
                <c:pt idx="116">
                  <c:v>135.8946</c:v>
                </c:pt>
                <c:pt idx="117">
                  <c:v>138.99959999999999</c:v>
                </c:pt>
                <c:pt idx="118">
                  <c:v>141.05000000000001</c:v>
                </c:pt>
                <c:pt idx="119">
                  <c:v>142.75819999999999</c:v>
                </c:pt>
                <c:pt idx="120">
                  <c:v>147.89400000000001</c:v>
                </c:pt>
                <c:pt idx="121">
                  <c:v>148.77029999999999</c:v>
                </c:pt>
                <c:pt idx="122">
                  <c:v>152.7612</c:v>
                </c:pt>
                <c:pt idx="123">
                  <c:v>157.87110000000001</c:v>
                </c:pt>
                <c:pt idx="124">
                  <c:v>160.06950000000001</c:v>
                </c:pt>
                <c:pt idx="125">
                  <c:v>164.98820000000001</c:v>
                </c:pt>
                <c:pt idx="126">
                  <c:v>165.97710000000001</c:v>
                </c:pt>
                <c:pt idx="127">
                  <c:v>167.8955</c:v>
                </c:pt>
                <c:pt idx="128">
                  <c:v>174.49520000000001</c:v>
                </c:pt>
                <c:pt idx="129">
                  <c:v>175.87450000000001</c:v>
                </c:pt>
                <c:pt idx="130">
                  <c:v>181.17509999999999</c:v>
                </c:pt>
                <c:pt idx="131">
                  <c:v>185.64599999999999</c:v>
                </c:pt>
                <c:pt idx="132">
                  <c:v>189.0172</c:v>
                </c:pt>
                <c:pt idx="133">
                  <c:v>192.73599999999999</c:v>
                </c:pt>
                <c:pt idx="134">
                  <c:v>196.7022</c:v>
                </c:pt>
                <c:pt idx="135">
                  <c:v>201.25579999999999</c:v>
                </c:pt>
                <c:pt idx="136">
                  <c:v>200.4966</c:v>
                </c:pt>
                <c:pt idx="137">
                  <c:v>208.21</c:v>
                </c:pt>
                <c:pt idx="138">
                  <c:v>211.3348</c:v>
                </c:pt>
                <c:pt idx="139">
                  <c:v>217.60679999999999</c:v>
                </c:pt>
                <c:pt idx="140">
                  <c:v>218.2039</c:v>
                </c:pt>
                <c:pt idx="141">
                  <c:v>225.31620000000001</c:v>
                </c:pt>
                <c:pt idx="142">
                  <c:v>227.27109999999999</c:v>
                </c:pt>
                <c:pt idx="143">
                  <c:v>228.87479999999999</c:v>
                </c:pt>
                <c:pt idx="144">
                  <c:v>233.4152</c:v>
                </c:pt>
                <c:pt idx="145">
                  <c:v>236.8048</c:v>
                </c:pt>
                <c:pt idx="146">
                  <c:v>238.13079999999999</c:v>
                </c:pt>
                <c:pt idx="147">
                  <c:v>241.42509999999999</c:v>
                </c:pt>
                <c:pt idx="148">
                  <c:v>244.63249999999999</c:v>
                </c:pt>
                <c:pt idx="149">
                  <c:v>246.89840000000001</c:v>
                </c:pt>
                <c:pt idx="150">
                  <c:v>250.34110000000001</c:v>
                </c:pt>
                <c:pt idx="151">
                  <c:v>251.1001</c:v>
                </c:pt>
                <c:pt idx="152">
                  <c:v>253.566</c:v>
                </c:pt>
                <c:pt idx="153">
                  <c:v>255.7723</c:v>
                </c:pt>
                <c:pt idx="154">
                  <c:v>256.31040000000002</c:v>
                </c:pt>
                <c:pt idx="155">
                  <c:v>255.4008</c:v>
                </c:pt>
                <c:pt idx="156">
                  <c:v>257.74790000000002</c:v>
                </c:pt>
                <c:pt idx="157">
                  <c:v>260.1164</c:v>
                </c:pt>
                <c:pt idx="158">
                  <c:v>259.66320000000002</c:v>
                </c:pt>
                <c:pt idx="159">
                  <c:v>258.8931</c:v>
                </c:pt>
                <c:pt idx="160">
                  <c:v>258.33120000000002</c:v>
                </c:pt>
                <c:pt idx="161">
                  <c:v>258.41989999999998</c:v>
                </c:pt>
                <c:pt idx="162">
                  <c:v>261.90660000000003</c:v>
                </c:pt>
                <c:pt idx="163">
                  <c:v>260.3288</c:v>
                </c:pt>
                <c:pt idx="164">
                  <c:v>257.92790000000002</c:v>
                </c:pt>
                <c:pt idx="165">
                  <c:v>259.26819999999998</c:v>
                </c:pt>
                <c:pt idx="166">
                  <c:v>257.64170000000001</c:v>
                </c:pt>
                <c:pt idx="167">
                  <c:v>255.1996</c:v>
                </c:pt>
                <c:pt idx="168">
                  <c:v>258.9581</c:v>
                </c:pt>
                <c:pt idx="169">
                  <c:v>256.81099999999998</c:v>
                </c:pt>
                <c:pt idx="170">
                  <c:v>254.7039</c:v>
                </c:pt>
                <c:pt idx="171">
                  <c:v>256.4547</c:v>
                </c:pt>
                <c:pt idx="172">
                  <c:v>254.63579999999999</c:v>
                </c:pt>
                <c:pt idx="173">
                  <c:v>255.82810000000001</c:v>
                </c:pt>
                <c:pt idx="174">
                  <c:v>258.4502</c:v>
                </c:pt>
                <c:pt idx="175">
                  <c:v>256.53539999999998</c:v>
                </c:pt>
                <c:pt idx="176">
                  <c:v>260.1207</c:v>
                </c:pt>
                <c:pt idx="177">
                  <c:v>257.04930000000002</c:v>
                </c:pt>
                <c:pt idx="178">
                  <c:v>262.66489999999999</c:v>
                </c:pt>
                <c:pt idx="179">
                  <c:v>259.43990000000002</c:v>
                </c:pt>
                <c:pt idx="180">
                  <c:v>265.2706</c:v>
                </c:pt>
                <c:pt idx="181">
                  <c:v>261.95</c:v>
                </c:pt>
                <c:pt idx="182">
                  <c:v>263.37220000000002</c:v>
                </c:pt>
                <c:pt idx="183">
                  <c:v>262.6798</c:v>
                </c:pt>
                <c:pt idx="184">
                  <c:v>261.33429999999998</c:v>
                </c:pt>
                <c:pt idx="185">
                  <c:v>264.16219999999998</c:v>
                </c:pt>
                <c:pt idx="186">
                  <c:v>263.33589999999998</c:v>
                </c:pt>
                <c:pt idx="187">
                  <c:v>260.94670000000002</c:v>
                </c:pt>
                <c:pt idx="188">
                  <c:v>259.92360000000002</c:v>
                </c:pt>
                <c:pt idx="189">
                  <c:v>257.19110000000001</c:v>
                </c:pt>
                <c:pt idx="190">
                  <c:v>256.30709999999999</c:v>
                </c:pt>
                <c:pt idx="191">
                  <c:v>254.3665</c:v>
                </c:pt>
                <c:pt idx="192">
                  <c:v>253.2431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E51-41D1-9F26-DE2B8149639C}"/>
            </c:ext>
          </c:extLst>
        </c:ser>
        <c:ser>
          <c:idx val="2"/>
          <c:order val="2"/>
          <c:tx>
            <c:strRef>
              <c:f>'PASA Experiment #2 (filtrate)'!$AJ$1</c:f>
              <c:strCache>
                <c:ptCount val="1"/>
                <c:pt idx="0">
                  <c:v>C03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(filtrate)'!$AJ$2:$AJ$194</c:f>
              <c:numCache>
                <c:formatCode>General</c:formatCode>
                <c:ptCount val="193"/>
                <c:pt idx="0">
                  <c:v>100.1798</c:v>
                </c:pt>
                <c:pt idx="1">
                  <c:v>102.03360000000001</c:v>
                </c:pt>
                <c:pt idx="2">
                  <c:v>101.8141</c:v>
                </c:pt>
                <c:pt idx="3">
                  <c:v>101.58199999999999</c:v>
                </c:pt>
                <c:pt idx="4">
                  <c:v>99.069299999999998</c:v>
                </c:pt>
                <c:pt idx="5">
                  <c:v>101.00879999999999</c:v>
                </c:pt>
                <c:pt idx="6">
                  <c:v>98.864000000000004</c:v>
                </c:pt>
                <c:pt idx="7">
                  <c:v>97.801500000000004</c:v>
                </c:pt>
                <c:pt idx="8">
                  <c:v>97.763300000000001</c:v>
                </c:pt>
                <c:pt idx="9">
                  <c:v>101.19199999999999</c:v>
                </c:pt>
                <c:pt idx="10">
                  <c:v>102.9846</c:v>
                </c:pt>
                <c:pt idx="11">
                  <c:v>101.22799999999999</c:v>
                </c:pt>
                <c:pt idx="12">
                  <c:v>104.61490000000001</c:v>
                </c:pt>
                <c:pt idx="13">
                  <c:v>104.87609999999999</c:v>
                </c:pt>
                <c:pt idx="14">
                  <c:v>106.66079999999999</c:v>
                </c:pt>
                <c:pt idx="15">
                  <c:v>105.1814</c:v>
                </c:pt>
                <c:pt idx="16">
                  <c:v>97.794499999999999</c:v>
                </c:pt>
                <c:pt idx="17">
                  <c:v>101.5758</c:v>
                </c:pt>
                <c:pt idx="18">
                  <c:v>101.2735</c:v>
                </c:pt>
                <c:pt idx="19">
                  <c:v>100.01</c:v>
                </c:pt>
                <c:pt idx="20">
                  <c:v>103.17959999999999</c:v>
                </c:pt>
                <c:pt idx="21">
                  <c:v>100.7967</c:v>
                </c:pt>
                <c:pt idx="22">
                  <c:v>106.2779</c:v>
                </c:pt>
                <c:pt idx="23">
                  <c:v>105.9554</c:v>
                </c:pt>
                <c:pt idx="24">
                  <c:v>104.50190000000001</c:v>
                </c:pt>
                <c:pt idx="25">
                  <c:v>109.1824</c:v>
                </c:pt>
                <c:pt idx="26">
                  <c:v>101.73699999999999</c:v>
                </c:pt>
                <c:pt idx="27">
                  <c:v>104.3391</c:v>
                </c:pt>
                <c:pt idx="28">
                  <c:v>104.9464</c:v>
                </c:pt>
                <c:pt idx="29">
                  <c:v>105.44450000000001</c:v>
                </c:pt>
                <c:pt idx="30">
                  <c:v>108.1125</c:v>
                </c:pt>
                <c:pt idx="31">
                  <c:v>108.8214</c:v>
                </c:pt>
                <c:pt idx="32">
                  <c:v>110.3385</c:v>
                </c:pt>
                <c:pt idx="33">
                  <c:v>107.2353</c:v>
                </c:pt>
                <c:pt idx="34">
                  <c:v>111.0292</c:v>
                </c:pt>
                <c:pt idx="35">
                  <c:v>104.49120000000001</c:v>
                </c:pt>
                <c:pt idx="36">
                  <c:v>110.6123</c:v>
                </c:pt>
                <c:pt idx="37">
                  <c:v>109.4653</c:v>
                </c:pt>
                <c:pt idx="38">
                  <c:v>106.8801</c:v>
                </c:pt>
                <c:pt idx="39">
                  <c:v>108.93859999999999</c:v>
                </c:pt>
                <c:pt idx="40">
                  <c:v>106.8379</c:v>
                </c:pt>
                <c:pt idx="41">
                  <c:v>107.45659999999999</c:v>
                </c:pt>
                <c:pt idx="42">
                  <c:v>107.893</c:v>
                </c:pt>
                <c:pt idx="43">
                  <c:v>105.3925</c:v>
                </c:pt>
                <c:pt idx="44">
                  <c:v>102.3651</c:v>
                </c:pt>
                <c:pt idx="45">
                  <c:v>108.2779</c:v>
                </c:pt>
                <c:pt idx="46">
                  <c:v>106.80459999999999</c:v>
                </c:pt>
                <c:pt idx="47">
                  <c:v>109.60980000000001</c:v>
                </c:pt>
                <c:pt idx="48">
                  <c:v>111.9289</c:v>
                </c:pt>
                <c:pt idx="49">
                  <c:v>107.4335</c:v>
                </c:pt>
                <c:pt idx="50">
                  <c:v>104.0177</c:v>
                </c:pt>
                <c:pt idx="51">
                  <c:v>110.36239999999999</c:v>
                </c:pt>
                <c:pt idx="52">
                  <c:v>110.2208</c:v>
                </c:pt>
                <c:pt idx="53">
                  <c:v>104.97709999999999</c:v>
                </c:pt>
                <c:pt idx="54">
                  <c:v>111.7195</c:v>
                </c:pt>
                <c:pt idx="55">
                  <c:v>111.84690000000001</c:v>
                </c:pt>
                <c:pt idx="56">
                  <c:v>114.75</c:v>
                </c:pt>
                <c:pt idx="57">
                  <c:v>112.81610000000001</c:v>
                </c:pt>
                <c:pt idx="58">
                  <c:v>110.5484</c:v>
                </c:pt>
                <c:pt idx="59">
                  <c:v>111.1027</c:v>
                </c:pt>
                <c:pt idx="60">
                  <c:v>110.5496</c:v>
                </c:pt>
                <c:pt idx="61">
                  <c:v>109.5603</c:v>
                </c:pt>
                <c:pt idx="62">
                  <c:v>112.73990000000001</c:v>
                </c:pt>
                <c:pt idx="63">
                  <c:v>112.1148</c:v>
                </c:pt>
                <c:pt idx="64">
                  <c:v>111.3593</c:v>
                </c:pt>
                <c:pt idx="65">
                  <c:v>113.3526</c:v>
                </c:pt>
                <c:pt idx="66">
                  <c:v>110.7102</c:v>
                </c:pt>
                <c:pt idx="67">
                  <c:v>110.1041</c:v>
                </c:pt>
                <c:pt idx="68">
                  <c:v>113.43559999999999</c:v>
                </c:pt>
                <c:pt idx="69">
                  <c:v>116.593</c:v>
                </c:pt>
                <c:pt idx="70">
                  <c:v>115.625</c:v>
                </c:pt>
                <c:pt idx="71">
                  <c:v>113.2632</c:v>
                </c:pt>
                <c:pt idx="72">
                  <c:v>116.41200000000001</c:v>
                </c:pt>
                <c:pt idx="73">
                  <c:v>110.0879</c:v>
                </c:pt>
                <c:pt idx="74">
                  <c:v>115.8173</c:v>
                </c:pt>
                <c:pt idx="75">
                  <c:v>112.42189999999999</c:v>
                </c:pt>
                <c:pt idx="76">
                  <c:v>115.2517</c:v>
                </c:pt>
                <c:pt idx="77">
                  <c:v>113.583</c:v>
                </c:pt>
                <c:pt idx="78">
                  <c:v>109.43689999999999</c:v>
                </c:pt>
                <c:pt idx="79">
                  <c:v>114.748</c:v>
                </c:pt>
                <c:pt idx="80">
                  <c:v>113.11490000000001</c:v>
                </c:pt>
                <c:pt idx="81">
                  <c:v>111.85380000000001</c:v>
                </c:pt>
                <c:pt idx="82">
                  <c:v>113.81</c:v>
                </c:pt>
                <c:pt idx="83">
                  <c:v>116.1172</c:v>
                </c:pt>
                <c:pt idx="84">
                  <c:v>111.1786</c:v>
                </c:pt>
                <c:pt idx="85">
                  <c:v>115.9456</c:v>
                </c:pt>
                <c:pt idx="86">
                  <c:v>115.1465</c:v>
                </c:pt>
                <c:pt idx="87">
                  <c:v>115.5556</c:v>
                </c:pt>
                <c:pt idx="88">
                  <c:v>113.6354</c:v>
                </c:pt>
                <c:pt idx="89">
                  <c:v>120.28749999999999</c:v>
                </c:pt>
                <c:pt idx="90">
                  <c:v>118.4316</c:v>
                </c:pt>
                <c:pt idx="91">
                  <c:v>112.9962</c:v>
                </c:pt>
                <c:pt idx="92">
                  <c:v>115.1889</c:v>
                </c:pt>
                <c:pt idx="93">
                  <c:v>115.0168</c:v>
                </c:pt>
                <c:pt idx="94">
                  <c:v>117.64570000000001</c:v>
                </c:pt>
                <c:pt idx="95">
                  <c:v>117.86320000000001</c:v>
                </c:pt>
                <c:pt idx="96">
                  <c:v>111.446</c:v>
                </c:pt>
                <c:pt idx="97">
                  <c:v>115.8973</c:v>
                </c:pt>
                <c:pt idx="98">
                  <c:v>113.9764</c:v>
                </c:pt>
                <c:pt idx="99">
                  <c:v>115.3417</c:v>
                </c:pt>
                <c:pt idx="100">
                  <c:v>117.26560000000001</c:v>
                </c:pt>
                <c:pt idx="101">
                  <c:v>113.1014</c:v>
                </c:pt>
                <c:pt idx="102">
                  <c:v>114.53570000000001</c:v>
                </c:pt>
                <c:pt idx="103">
                  <c:v>117.1407</c:v>
                </c:pt>
                <c:pt idx="104">
                  <c:v>117.8892</c:v>
                </c:pt>
                <c:pt idx="105">
                  <c:v>115.4866</c:v>
                </c:pt>
                <c:pt idx="106">
                  <c:v>121.4101</c:v>
                </c:pt>
                <c:pt idx="107">
                  <c:v>119.7796</c:v>
                </c:pt>
                <c:pt idx="108">
                  <c:v>118.3711</c:v>
                </c:pt>
                <c:pt idx="109">
                  <c:v>121.2373</c:v>
                </c:pt>
                <c:pt idx="110">
                  <c:v>124.8938</c:v>
                </c:pt>
                <c:pt idx="111">
                  <c:v>124.5622</c:v>
                </c:pt>
                <c:pt idx="112">
                  <c:v>123.8882</c:v>
                </c:pt>
                <c:pt idx="113">
                  <c:v>134.54689999999999</c:v>
                </c:pt>
                <c:pt idx="114">
                  <c:v>134.5898</c:v>
                </c:pt>
                <c:pt idx="115">
                  <c:v>137.7697</c:v>
                </c:pt>
                <c:pt idx="116">
                  <c:v>138.0856</c:v>
                </c:pt>
                <c:pt idx="117">
                  <c:v>142.2527</c:v>
                </c:pt>
                <c:pt idx="118">
                  <c:v>143.1371</c:v>
                </c:pt>
                <c:pt idx="119">
                  <c:v>144.90799999999999</c:v>
                </c:pt>
                <c:pt idx="120">
                  <c:v>151.90479999999999</c:v>
                </c:pt>
                <c:pt idx="121">
                  <c:v>154.13630000000001</c:v>
                </c:pt>
                <c:pt idx="122">
                  <c:v>153.7304</c:v>
                </c:pt>
                <c:pt idx="123">
                  <c:v>159.68299999999999</c:v>
                </c:pt>
                <c:pt idx="124">
                  <c:v>163.2594</c:v>
                </c:pt>
                <c:pt idx="125">
                  <c:v>166.54859999999999</c:v>
                </c:pt>
                <c:pt idx="126">
                  <c:v>171.20240000000001</c:v>
                </c:pt>
                <c:pt idx="127">
                  <c:v>172.6953</c:v>
                </c:pt>
                <c:pt idx="128">
                  <c:v>179.46180000000001</c:v>
                </c:pt>
                <c:pt idx="129">
                  <c:v>181.19300000000001</c:v>
                </c:pt>
                <c:pt idx="130">
                  <c:v>185.09829999999999</c:v>
                </c:pt>
                <c:pt idx="131">
                  <c:v>187.041</c:v>
                </c:pt>
                <c:pt idx="132">
                  <c:v>192.99160000000001</c:v>
                </c:pt>
                <c:pt idx="133">
                  <c:v>196.7867</c:v>
                </c:pt>
                <c:pt idx="134">
                  <c:v>199.55959999999999</c:v>
                </c:pt>
                <c:pt idx="135">
                  <c:v>205.10310000000001</c:v>
                </c:pt>
                <c:pt idx="136">
                  <c:v>208.4716</c:v>
                </c:pt>
                <c:pt idx="137">
                  <c:v>213.37649999999999</c:v>
                </c:pt>
                <c:pt idx="138">
                  <c:v>215.6146</c:v>
                </c:pt>
                <c:pt idx="139">
                  <c:v>218.5668</c:v>
                </c:pt>
                <c:pt idx="140">
                  <c:v>223.10990000000001</c:v>
                </c:pt>
                <c:pt idx="141">
                  <c:v>229.476</c:v>
                </c:pt>
                <c:pt idx="142">
                  <c:v>235.91030000000001</c:v>
                </c:pt>
                <c:pt idx="143">
                  <c:v>233.53139999999999</c:v>
                </c:pt>
                <c:pt idx="144">
                  <c:v>238.2277</c:v>
                </c:pt>
                <c:pt idx="145">
                  <c:v>243.76400000000001</c:v>
                </c:pt>
                <c:pt idx="146">
                  <c:v>244.54929999999999</c:v>
                </c:pt>
                <c:pt idx="147">
                  <c:v>248.5753</c:v>
                </c:pt>
                <c:pt idx="148">
                  <c:v>250.85300000000001</c:v>
                </c:pt>
                <c:pt idx="149">
                  <c:v>252.69059999999999</c:v>
                </c:pt>
                <c:pt idx="150">
                  <c:v>259.41460000000001</c:v>
                </c:pt>
                <c:pt idx="151">
                  <c:v>259.61380000000003</c:v>
                </c:pt>
                <c:pt idx="152">
                  <c:v>261.16980000000001</c:v>
                </c:pt>
                <c:pt idx="153">
                  <c:v>263.8528</c:v>
                </c:pt>
                <c:pt idx="154">
                  <c:v>262.35579999999999</c:v>
                </c:pt>
                <c:pt idx="155">
                  <c:v>262.62060000000002</c:v>
                </c:pt>
                <c:pt idx="156">
                  <c:v>264.88920000000002</c:v>
                </c:pt>
                <c:pt idx="157">
                  <c:v>264.51639999999998</c:v>
                </c:pt>
                <c:pt idx="158">
                  <c:v>262.42739999999998</c:v>
                </c:pt>
                <c:pt idx="159">
                  <c:v>263.17790000000002</c:v>
                </c:pt>
                <c:pt idx="160">
                  <c:v>266.82549999999998</c:v>
                </c:pt>
                <c:pt idx="161">
                  <c:v>267.17759999999998</c:v>
                </c:pt>
                <c:pt idx="162">
                  <c:v>270.48480000000001</c:v>
                </c:pt>
                <c:pt idx="163">
                  <c:v>272.74610000000001</c:v>
                </c:pt>
                <c:pt idx="164">
                  <c:v>281.72770000000003</c:v>
                </c:pt>
                <c:pt idx="165">
                  <c:v>282.1771</c:v>
                </c:pt>
                <c:pt idx="166">
                  <c:v>283.21140000000003</c:v>
                </c:pt>
                <c:pt idx="167">
                  <c:v>283.34800000000001</c:v>
                </c:pt>
                <c:pt idx="168">
                  <c:v>285.28629999999998</c:v>
                </c:pt>
                <c:pt idx="169">
                  <c:v>281.9402</c:v>
                </c:pt>
                <c:pt idx="170">
                  <c:v>282.22000000000003</c:v>
                </c:pt>
                <c:pt idx="171">
                  <c:v>275.47969999999998</c:v>
                </c:pt>
                <c:pt idx="172">
                  <c:v>271.30860000000001</c:v>
                </c:pt>
                <c:pt idx="173">
                  <c:v>266.50409999999999</c:v>
                </c:pt>
                <c:pt idx="174">
                  <c:v>260.67700000000002</c:v>
                </c:pt>
                <c:pt idx="175">
                  <c:v>257.41899999999998</c:v>
                </c:pt>
                <c:pt idx="176">
                  <c:v>250.8212</c:v>
                </c:pt>
                <c:pt idx="177">
                  <c:v>246.2911</c:v>
                </c:pt>
                <c:pt idx="178">
                  <c:v>242.80690000000001</c:v>
                </c:pt>
                <c:pt idx="179">
                  <c:v>237.2826</c:v>
                </c:pt>
                <c:pt idx="180">
                  <c:v>232.8622</c:v>
                </c:pt>
                <c:pt idx="181">
                  <c:v>230.7578</c:v>
                </c:pt>
                <c:pt idx="182">
                  <c:v>229.2945</c:v>
                </c:pt>
                <c:pt idx="183">
                  <c:v>231.41650000000001</c:v>
                </c:pt>
                <c:pt idx="184">
                  <c:v>227.7877</c:v>
                </c:pt>
                <c:pt idx="185">
                  <c:v>231.7</c:v>
                </c:pt>
                <c:pt idx="186">
                  <c:v>230.74700000000001</c:v>
                </c:pt>
                <c:pt idx="187">
                  <c:v>233.0437</c:v>
                </c:pt>
                <c:pt idx="188">
                  <c:v>234.62520000000001</c:v>
                </c:pt>
                <c:pt idx="189">
                  <c:v>228.92570000000001</c:v>
                </c:pt>
                <c:pt idx="190">
                  <c:v>233.3116</c:v>
                </c:pt>
                <c:pt idx="191">
                  <c:v>233.73240000000001</c:v>
                </c:pt>
                <c:pt idx="192">
                  <c:v>234.09540000000001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E51-41D1-9F26-DE2B8149639C}"/>
            </c:ext>
          </c:extLst>
        </c:ser>
        <c:ser>
          <c:idx val="3"/>
          <c:order val="3"/>
          <c:tx>
            <c:strRef>
              <c:f>'PASA Experiment #2 (filtrate)'!$AK$1</c:f>
              <c:strCache>
                <c:ptCount val="1"/>
                <c:pt idx="0">
                  <c:v>C04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(filtrate)'!$AK$2:$AK$194</c:f>
              <c:numCache>
                <c:formatCode>General</c:formatCode>
                <c:ptCount val="193"/>
                <c:pt idx="0">
                  <c:v>101.4289</c:v>
                </c:pt>
                <c:pt idx="1">
                  <c:v>103.8428</c:v>
                </c:pt>
                <c:pt idx="2">
                  <c:v>101.97499999999999</c:v>
                </c:pt>
                <c:pt idx="3">
                  <c:v>100.73009999999999</c:v>
                </c:pt>
                <c:pt idx="4">
                  <c:v>99.433400000000006</c:v>
                </c:pt>
                <c:pt idx="5">
                  <c:v>100.96939999999999</c:v>
                </c:pt>
                <c:pt idx="6">
                  <c:v>99.866799999999998</c:v>
                </c:pt>
                <c:pt idx="7">
                  <c:v>100.47539999999999</c:v>
                </c:pt>
                <c:pt idx="8">
                  <c:v>103.3302</c:v>
                </c:pt>
                <c:pt idx="9">
                  <c:v>107.9984</c:v>
                </c:pt>
                <c:pt idx="10">
                  <c:v>103.75109999999999</c:v>
                </c:pt>
                <c:pt idx="11">
                  <c:v>104.7679</c:v>
                </c:pt>
                <c:pt idx="12">
                  <c:v>104.3879</c:v>
                </c:pt>
                <c:pt idx="13">
                  <c:v>102.53449999999999</c:v>
                </c:pt>
                <c:pt idx="14">
                  <c:v>106.46850000000001</c:v>
                </c:pt>
                <c:pt idx="15">
                  <c:v>101.71510000000001</c:v>
                </c:pt>
                <c:pt idx="16">
                  <c:v>106.2432</c:v>
                </c:pt>
                <c:pt idx="17">
                  <c:v>110.1305</c:v>
                </c:pt>
                <c:pt idx="18">
                  <c:v>102.8762</c:v>
                </c:pt>
                <c:pt idx="19">
                  <c:v>107.9539</c:v>
                </c:pt>
                <c:pt idx="20">
                  <c:v>101.6065</c:v>
                </c:pt>
                <c:pt idx="21">
                  <c:v>108.3464</c:v>
                </c:pt>
                <c:pt idx="22">
                  <c:v>105.39100000000001</c:v>
                </c:pt>
                <c:pt idx="23">
                  <c:v>108.461</c:v>
                </c:pt>
                <c:pt idx="24">
                  <c:v>105.92189999999999</c:v>
                </c:pt>
                <c:pt idx="25">
                  <c:v>104.9534</c:v>
                </c:pt>
                <c:pt idx="26">
                  <c:v>105.2372</c:v>
                </c:pt>
                <c:pt idx="27">
                  <c:v>106.34990000000001</c:v>
                </c:pt>
                <c:pt idx="28">
                  <c:v>107.61709999999999</c:v>
                </c:pt>
                <c:pt idx="29">
                  <c:v>107.01220000000001</c:v>
                </c:pt>
                <c:pt idx="30">
                  <c:v>110.0279</c:v>
                </c:pt>
                <c:pt idx="31">
                  <c:v>106.91930000000001</c:v>
                </c:pt>
                <c:pt idx="32">
                  <c:v>107.3004</c:v>
                </c:pt>
                <c:pt idx="33">
                  <c:v>105.3092</c:v>
                </c:pt>
                <c:pt idx="34">
                  <c:v>109.7985</c:v>
                </c:pt>
                <c:pt idx="35">
                  <c:v>109.5104</c:v>
                </c:pt>
                <c:pt idx="36">
                  <c:v>107.7045</c:v>
                </c:pt>
                <c:pt idx="37">
                  <c:v>108.8763</c:v>
                </c:pt>
                <c:pt idx="38">
                  <c:v>111.33920000000001</c:v>
                </c:pt>
                <c:pt idx="39">
                  <c:v>110.76739999999999</c:v>
                </c:pt>
                <c:pt idx="40">
                  <c:v>110.61790000000001</c:v>
                </c:pt>
                <c:pt idx="41">
                  <c:v>110.5003</c:v>
                </c:pt>
                <c:pt idx="42">
                  <c:v>108.24769999999999</c:v>
                </c:pt>
                <c:pt idx="43">
                  <c:v>108.99079999999999</c:v>
                </c:pt>
                <c:pt idx="44">
                  <c:v>108.8073</c:v>
                </c:pt>
                <c:pt idx="45">
                  <c:v>109.2076</c:v>
                </c:pt>
                <c:pt idx="46">
                  <c:v>108.52</c:v>
                </c:pt>
                <c:pt idx="47">
                  <c:v>108.54519999999999</c:v>
                </c:pt>
                <c:pt idx="48">
                  <c:v>106.4897</c:v>
                </c:pt>
                <c:pt idx="49">
                  <c:v>106.8826</c:v>
                </c:pt>
                <c:pt idx="50">
                  <c:v>110.337</c:v>
                </c:pt>
                <c:pt idx="51">
                  <c:v>108.3253</c:v>
                </c:pt>
                <c:pt idx="52">
                  <c:v>109.8903</c:v>
                </c:pt>
                <c:pt idx="53">
                  <c:v>110.3322</c:v>
                </c:pt>
                <c:pt idx="54">
                  <c:v>112.4609</c:v>
                </c:pt>
                <c:pt idx="55">
                  <c:v>110.0245</c:v>
                </c:pt>
                <c:pt idx="56">
                  <c:v>112.7889</c:v>
                </c:pt>
                <c:pt idx="57">
                  <c:v>109.35290000000001</c:v>
                </c:pt>
                <c:pt idx="58">
                  <c:v>111.8741</c:v>
                </c:pt>
                <c:pt idx="59">
                  <c:v>109.072</c:v>
                </c:pt>
                <c:pt idx="60">
                  <c:v>110.9396</c:v>
                </c:pt>
                <c:pt idx="61">
                  <c:v>115.9906</c:v>
                </c:pt>
                <c:pt idx="62">
                  <c:v>113.4662</c:v>
                </c:pt>
                <c:pt idx="63">
                  <c:v>112.03749999999999</c:v>
                </c:pt>
                <c:pt idx="64">
                  <c:v>113.73699999999999</c:v>
                </c:pt>
                <c:pt idx="65">
                  <c:v>110.9924</c:v>
                </c:pt>
                <c:pt idx="66">
                  <c:v>113.0668</c:v>
                </c:pt>
                <c:pt idx="67">
                  <c:v>113.3142</c:v>
                </c:pt>
                <c:pt idx="68">
                  <c:v>113.0878</c:v>
                </c:pt>
                <c:pt idx="69">
                  <c:v>116.0616</c:v>
                </c:pt>
                <c:pt idx="70">
                  <c:v>110.3021</c:v>
                </c:pt>
                <c:pt idx="71">
                  <c:v>110.3473</c:v>
                </c:pt>
                <c:pt idx="72">
                  <c:v>114.0763</c:v>
                </c:pt>
                <c:pt idx="73">
                  <c:v>111.3967</c:v>
                </c:pt>
                <c:pt idx="74">
                  <c:v>112.1644</c:v>
                </c:pt>
                <c:pt idx="75">
                  <c:v>119.30759999999999</c:v>
                </c:pt>
                <c:pt idx="76">
                  <c:v>112.6507</c:v>
                </c:pt>
                <c:pt idx="77">
                  <c:v>111.33029999999999</c:v>
                </c:pt>
                <c:pt idx="78">
                  <c:v>110.5736</c:v>
                </c:pt>
                <c:pt idx="79">
                  <c:v>113.2136</c:v>
                </c:pt>
                <c:pt idx="80">
                  <c:v>112.44289999999999</c:v>
                </c:pt>
                <c:pt idx="81">
                  <c:v>111.71639999999999</c:v>
                </c:pt>
                <c:pt idx="82">
                  <c:v>114.4924</c:v>
                </c:pt>
                <c:pt idx="83">
                  <c:v>111.497</c:v>
                </c:pt>
                <c:pt idx="84">
                  <c:v>117.0347</c:v>
                </c:pt>
                <c:pt idx="85">
                  <c:v>113.50109999999999</c:v>
                </c:pt>
                <c:pt idx="86">
                  <c:v>113.43899999999999</c:v>
                </c:pt>
                <c:pt idx="87">
                  <c:v>116.6097</c:v>
                </c:pt>
                <c:pt idx="88">
                  <c:v>112.7141</c:v>
                </c:pt>
                <c:pt idx="89">
                  <c:v>113.9397</c:v>
                </c:pt>
                <c:pt idx="90">
                  <c:v>113.4027</c:v>
                </c:pt>
                <c:pt idx="91">
                  <c:v>115.0562</c:v>
                </c:pt>
                <c:pt idx="92">
                  <c:v>115.56480000000001</c:v>
                </c:pt>
                <c:pt idx="93">
                  <c:v>113.80540000000001</c:v>
                </c:pt>
                <c:pt idx="94">
                  <c:v>114.5125</c:v>
                </c:pt>
                <c:pt idx="95">
                  <c:v>114.5889</c:v>
                </c:pt>
                <c:pt idx="96">
                  <c:v>116.89060000000001</c:v>
                </c:pt>
                <c:pt idx="97">
                  <c:v>115.9556</c:v>
                </c:pt>
                <c:pt idx="98">
                  <c:v>112.5444</c:v>
                </c:pt>
                <c:pt idx="99">
                  <c:v>118.11409999999999</c:v>
                </c:pt>
                <c:pt idx="100">
                  <c:v>115.3428</c:v>
                </c:pt>
                <c:pt idx="101">
                  <c:v>116.8489</c:v>
                </c:pt>
                <c:pt idx="102">
                  <c:v>114.9404</c:v>
                </c:pt>
                <c:pt idx="103">
                  <c:v>118.52160000000001</c:v>
                </c:pt>
                <c:pt idx="104">
                  <c:v>121.033</c:v>
                </c:pt>
                <c:pt idx="105">
                  <c:v>122.9627</c:v>
                </c:pt>
                <c:pt idx="106">
                  <c:v>115.11839999999999</c:v>
                </c:pt>
                <c:pt idx="107">
                  <c:v>116.69070000000001</c:v>
                </c:pt>
                <c:pt idx="108">
                  <c:v>122.9179</c:v>
                </c:pt>
                <c:pt idx="109">
                  <c:v>122.127</c:v>
                </c:pt>
                <c:pt idx="110">
                  <c:v>128.54089999999999</c:v>
                </c:pt>
                <c:pt idx="111">
                  <c:v>129.25470000000001</c:v>
                </c:pt>
                <c:pt idx="112">
                  <c:v>131.929</c:v>
                </c:pt>
                <c:pt idx="113">
                  <c:v>131.50710000000001</c:v>
                </c:pt>
                <c:pt idx="114">
                  <c:v>137.0121</c:v>
                </c:pt>
                <c:pt idx="115">
                  <c:v>136.98400000000001</c:v>
                </c:pt>
                <c:pt idx="116">
                  <c:v>141.80879999999999</c:v>
                </c:pt>
                <c:pt idx="117">
                  <c:v>146.33160000000001</c:v>
                </c:pt>
                <c:pt idx="118">
                  <c:v>148.9957</c:v>
                </c:pt>
                <c:pt idx="119">
                  <c:v>153.7012</c:v>
                </c:pt>
                <c:pt idx="120">
                  <c:v>152.9545</c:v>
                </c:pt>
                <c:pt idx="121">
                  <c:v>160.9419</c:v>
                </c:pt>
                <c:pt idx="122">
                  <c:v>160.30439999999999</c:v>
                </c:pt>
                <c:pt idx="123">
                  <c:v>166.4143</c:v>
                </c:pt>
                <c:pt idx="124">
                  <c:v>168.57310000000001</c:v>
                </c:pt>
                <c:pt idx="125">
                  <c:v>170.17</c:v>
                </c:pt>
                <c:pt idx="126">
                  <c:v>175.33629999999999</c:v>
                </c:pt>
                <c:pt idx="127">
                  <c:v>179.17330000000001</c:v>
                </c:pt>
                <c:pt idx="128">
                  <c:v>179.90860000000001</c:v>
                </c:pt>
                <c:pt idx="129">
                  <c:v>183.3449</c:v>
                </c:pt>
                <c:pt idx="130">
                  <c:v>189.70519999999999</c:v>
                </c:pt>
                <c:pt idx="131">
                  <c:v>192.98769999999999</c:v>
                </c:pt>
                <c:pt idx="132">
                  <c:v>199.53530000000001</c:v>
                </c:pt>
                <c:pt idx="133">
                  <c:v>202.0102</c:v>
                </c:pt>
                <c:pt idx="134">
                  <c:v>205.86510000000001</c:v>
                </c:pt>
                <c:pt idx="135">
                  <c:v>209.7355</c:v>
                </c:pt>
                <c:pt idx="136">
                  <c:v>213.8749</c:v>
                </c:pt>
                <c:pt idx="137">
                  <c:v>217.9965</c:v>
                </c:pt>
                <c:pt idx="138">
                  <c:v>219.2841</c:v>
                </c:pt>
                <c:pt idx="139">
                  <c:v>223.18039999999999</c:v>
                </c:pt>
                <c:pt idx="140">
                  <c:v>229.97319999999999</c:v>
                </c:pt>
                <c:pt idx="141">
                  <c:v>230.14859999999999</c:v>
                </c:pt>
                <c:pt idx="142">
                  <c:v>234.91499999999999</c:v>
                </c:pt>
                <c:pt idx="143">
                  <c:v>240.46799999999999</c:v>
                </c:pt>
                <c:pt idx="144">
                  <c:v>241.54650000000001</c:v>
                </c:pt>
                <c:pt idx="145">
                  <c:v>242.5934</c:v>
                </c:pt>
                <c:pt idx="146">
                  <c:v>248.04759999999999</c:v>
                </c:pt>
                <c:pt idx="147">
                  <c:v>249.0701</c:v>
                </c:pt>
                <c:pt idx="148">
                  <c:v>251.22290000000001</c:v>
                </c:pt>
                <c:pt idx="149">
                  <c:v>252.0419</c:v>
                </c:pt>
                <c:pt idx="150">
                  <c:v>254.8331</c:v>
                </c:pt>
                <c:pt idx="151">
                  <c:v>253.41650000000001</c:v>
                </c:pt>
                <c:pt idx="152">
                  <c:v>254.60929999999999</c:v>
                </c:pt>
                <c:pt idx="153">
                  <c:v>256.70760000000001</c:v>
                </c:pt>
                <c:pt idx="154">
                  <c:v>257.99979999999999</c:v>
                </c:pt>
                <c:pt idx="155">
                  <c:v>256.4126</c:v>
                </c:pt>
                <c:pt idx="156">
                  <c:v>252.49119999999999</c:v>
                </c:pt>
                <c:pt idx="157">
                  <c:v>253.6498</c:v>
                </c:pt>
                <c:pt idx="158">
                  <c:v>254.571</c:v>
                </c:pt>
                <c:pt idx="159">
                  <c:v>256.40809999999999</c:v>
                </c:pt>
                <c:pt idx="160">
                  <c:v>260.3802</c:v>
                </c:pt>
                <c:pt idx="161">
                  <c:v>258.72140000000002</c:v>
                </c:pt>
                <c:pt idx="162">
                  <c:v>257.20690000000002</c:v>
                </c:pt>
                <c:pt idx="163">
                  <c:v>264.75580000000002</c:v>
                </c:pt>
                <c:pt idx="164">
                  <c:v>266.83080000000001</c:v>
                </c:pt>
                <c:pt idx="165">
                  <c:v>268.04689999999999</c:v>
                </c:pt>
                <c:pt idx="166">
                  <c:v>271.1268</c:v>
                </c:pt>
                <c:pt idx="167">
                  <c:v>276.07400000000001</c:v>
                </c:pt>
                <c:pt idx="168">
                  <c:v>277.01089999999999</c:v>
                </c:pt>
                <c:pt idx="169">
                  <c:v>272.02229999999997</c:v>
                </c:pt>
                <c:pt idx="170">
                  <c:v>273.23610000000002</c:v>
                </c:pt>
                <c:pt idx="171">
                  <c:v>273.79039999999998</c:v>
                </c:pt>
                <c:pt idx="172">
                  <c:v>272.4375</c:v>
                </c:pt>
                <c:pt idx="173">
                  <c:v>272.6395</c:v>
                </c:pt>
                <c:pt idx="174">
                  <c:v>270.07639999999998</c:v>
                </c:pt>
                <c:pt idx="175">
                  <c:v>267.5163</c:v>
                </c:pt>
                <c:pt idx="176">
                  <c:v>266.02569999999997</c:v>
                </c:pt>
                <c:pt idx="177">
                  <c:v>261.99209999999999</c:v>
                </c:pt>
                <c:pt idx="178">
                  <c:v>260.10250000000002</c:v>
                </c:pt>
                <c:pt idx="179">
                  <c:v>253.86619999999999</c:v>
                </c:pt>
                <c:pt idx="180">
                  <c:v>252.88810000000001</c:v>
                </c:pt>
                <c:pt idx="181">
                  <c:v>246.30080000000001</c:v>
                </c:pt>
                <c:pt idx="182">
                  <c:v>240.47559999999999</c:v>
                </c:pt>
                <c:pt idx="183">
                  <c:v>241.02629999999999</c:v>
                </c:pt>
                <c:pt idx="184">
                  <c:v>234.85249999999999</c:v>
                </c:pt>
                <c:pt idx="185">
                  <c:v>230.81100000000001</c:v>
                </c:pt>
                <c:pt idx="186">
                  <c:v>231.10239999999999</c:v>
                </c:pt>
                <c:pt idx="187">
                  <c:v>227.04810000000001</c:v>
                </c:pt>
                <c:pt idx="188">
                  <c:v>228.1875</c:v>
                </c:pt>
                <c:pt idx="189">
                  <c:v>228.4641</c:v>
                </c:pt>
                <c:pt idx="190">
                  <c:v>227.54079999999999</c:v>
                </c:pt>
                <c:pt idx="191">
                  <c:v>223.05260000000001</c:v>
                </c:pt>
                <c:pt idx="192">
                  <c:v>223.3715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E51-41D1-9F26-DE2B8149639C}"/>
            </c:ext>
          </c:extLst>
        </c:ser>
        <c:ser>
          <c:idx val="4"/>
          <c:order val="4"/>
          <c:tx>
            <c:strRef>
              <c:f>'PASA Experiment #2 (filtrate)'!$AL$1</c:f>
              <c:strCache>
                <c:ptCount val="1"/>
                <c:pt idx="0">
                  <c:v>C05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(filtrate)'!$AL$2:$AL$194</c:f>
              <c:numCache>
                <c:formatCode>General</c:formatCode>
                <c:ptCount val="193"/>
                <c:pt idx="0">
                  <c:v>104.643</c:v>
                </c:pt>
                <c:pt idx="1">
                  <c:v>106.8492</c:v>
                </c:pt>
                <c:pt idx="2">
                  <c:v>101.5864</c:v>
                </c:pt>
                <c:pt idx="3">
                  <c:v>102.9282</c:v>
                </c:pt>
                <c:pt idx="4">
                  <c:v>103.10429999999999</c:v>
                </c:pt>
                <c:pt idx="5">
                  <c:v>103.1187</c:v>
                </c:pt>
                <c:pt idx="6">
                  <c:v>97.1113</c:v>
                </c:pt>
                <c:pt idx="7">
                  <c:v>100.5686</c:v>
                </c:pt>
                <c:pt idx="8">
                  <c:v>103.01690000000001</c:v>
                </c:pt>
                <c:pt idx="9">
                  <c:v>104.5329</c:v>
                </c:pt>
                <c:pt idx="10">
                  <c:v>103.9678</c:v>
                </c:pt>
                <c:pt idx="11">
                  <c:v>109.45229999999999</c:v>
                </c:pt>
                <c:pt idx="12">
                  <c:v>102.0911</c:v>
                </c:pt>
                <c:pt idx="13">
                  <c:v>103.9573</c:v>
                </c:pt>
                <c:pt idx="14">
                  <c:v>107.7071</c:v>
                </c:pt>
                <c:pt idx="15">
                  <c:v>105.4648</c:v>
                </c:pt>
                <c:pt idx="16">
                  <c:v>106.0714</c:v>
                </c:pt>
                <c:pt idx="17">
                  <c:v>108.5806</c:v>
                </c:pt>
                <c:pt idx="18">
                  <c:v>107.5188</c:v>
                </c:pt>
                <c:pt idx="19">
                  <c:v>108.1778</c:v>
                </c:pt>
                <c:pt idx="20">
                  <c:v>112</c:v>
                </c:pt>
                <c:pt idx="21">
                  <c:v>104.87350000000001</c:v>
                </c:pt>
                <c:pt idx="22">
                  <c:v>105.0749</c:v>
                </c:pt>
                <c:pt idx="23">
                  <c:v>110.191</c:v>
                </c:pt>
                <c:pt idx="24">
                  <c:v>108.57250000000001</c:v>
                </c:pt>
                <c:pt idx="25">
                  <c:v>110.4383</c:v>
                </c:pt>
                <c:pt idx="26">
                  <c:v>106.6143</c:v>
                </c:pt>
                <c:pt idx="27">
                  <c:v>107.8164</c:v>
                </c:pt>
                <c:pt idx="28">
                  <c:v>109.098</c:v>
                </c:pt>
                <c:pt idx="29">
                  <c:v>108.9718</c:v>
                </c:pt>
                <c:pt idx="30">
                  <c:v>112.38849999999999</c:v>
                </c:pt>
                <c:pt idx="31">
                  <c:v>106.2902</c:v>
                </c:pt>
                <c:pt idx="32">
                  <c:v>111.0485</c:v>
                </c:pt>
                <c:pt idx="33">
                  <c:v>107.5423</c:v>
                </c:pt>
                <c:pt idx="34">
                  <c:v>110.84739999999999</c:v>
                </c:pt>
                <c:pt idx="35">
                  <c:v>110.3976</c:v>
                </c:pt>
                <c:pt idx="36">
                  <c:v>111.1061</c:v>
                </c:pt>
                <c:pt idx="37">
                  <c:v>112.2415</c:v>
                </c:pt>
                <c:pt idx="38">
                  <c:v>107.07170000000001</c:v>
                </c:pt>
                <c:pt idx="39">
                  <c:v>107.2893</c:v>
                </c:pt>
                <c:pt idx="40">
                  <c:v>110.6914</c:v>
                </c:pt>
                <c:pt idx="41">
                  <c:v>108.7598</c:v>
                </c:pt>
                <c:pt idx="42">
                  <c:v>107.2085</c:v>
                </c:pt>
                <c:pt idx="43">
                  <c:v>109.4378</c:v>
                </c:pt>
                <c:pt idx="44">
                  <c:v>111.81319999999999</c:v>
                </c:pt>
                <c:pt idx="45">
                  <c:v>112.2021</c:v>
                </c:pt>
                <c:pt idx="46">
                  <c:v>107.8167</c:v>
                </c:pt>
                <c:pt idx="47">
                  <c:v>111.386</c:v>
                </c:pt>
                <c:pt idx="48">
                  <c:v>109.3565</c:v>
                </c:pt>
                <c:pt idx="49">
                  <c:v>110.7371</c:v>
                </c:pt>
                <c:pt idx="50">
                  <c:v>109.6259</c:v>
                </c:pt>
                <c:pt idx="51">
                  <c:v>110.44110000000001</c:v>
                </c:pt>
                <c:pt idx="52">
                  <c:v>110.6914</c:v>
                </c:pt>
                <c:pt idx="53">
                  <c:v>114.75879999999999</c:v>
                </c:pt>
                <c:pt idx="54">
                  <c:v>113.4387</c:v>
                </c:pt>
                <c:pt idx="55">
                  <c:v>114.13939999999999</c:v>
                </c:pt>
                <c:pt idx="56">
                  <c:v>115.9465</c:v>
                </c:pt>
                <c:pt idx="57">
                  <c:v>116.4027</c:v>
                </c:pt>
                <c:pt idx="58">
                  <c:v>116.1144</c:v>
                </c:pt>
                <c:pt idx="59">
                  <c:v>112.9646</c:v>
                </c:pt>
                <c:pt idx="60">
                  <c:v>112.9178</c:v>
                </c:pt>
                <c:pt idx="61">
                  <c:v>114.7723</c:v>
                </c:pt>
                <c:pt idx="62">
                  <c:v>116.6542</c:v>
                </c:pt>
                <c:pt idx="63">
                  <c:v>113.5303</c:v>
                </c:pt>
                <c:pt idx="64">
                  <c:v>114.0098</c:v>
                </c:pt>
                <c:pt idx="65">
                  <c:v>113.2547</c:v>
                </c:pt>
                <c:pt idx="66">
                  <c:v>113.7621</c:v>
                </c:pt>
                <c:pt idx="67">
                  <c:v>119.0685</c:v>
                </c:pt>
                <c:pt idx="68">
                  <c:v>113.9041</c:v>
                </c:pt>
                <c:pt idx="69">
                  <c:v>115.0716</c:v>
                </c:pt>
                <c:pt idx="70">
                  <c:v>112.9375</c:v>
                </c:pt>
                <c:pt idx="71">
                  <c:v>118.61239999999999</c:v>
                </c:pt>
                <c:pt idx="72">
                  <c:v>119.29089999999999</c:v>
                </c:pt>
                <c:pt idx="73">
                  <c:v>117.8917</c:v>
                </c:pt>
                <c:pt idx="74">
                  <c:v>111.532</c:v>
                </c:pt>
                <c:pt idx="75">
                  <c:v>114.40649999999999</c:v>
                </c:pt>
                <c:pt idx="76">
                  <c:v>119.099</c:v>
                </c:pt>
                <c:pt idx="77">
                  <c:v>113.53879999999999</c:v>
                </c:pt>
                <c:pt idx="78">
                  <c:v>111.8241</c:v>
                </c:pt>
                <c:pt idx="79">
                  <c:v>116.8605</c:v>
                </c:pt>
                <c:pt idx="80">
                  <c:v>114.0719</c:v>
                </c:pt>
                <c:pt idx="81">
                  <c:v>112.7636</c:v>
                </c:pt>
                <c:pt idx="82">
                  <c:v>117.5171</c:v>
                </c:pt>
                <c:pt idx="83">
                  <c:v>115.7075</c:v>
                </c:pt>
                <c:pt idx="84">
                  <c:v>118.4678</c:v>
                </c:pt>
                <c:pt idx="85">
                  <c:v>113.1122</c:v>
                </c:pt>
                <c:pt idx="86">
                  <c:v>116.7336</c:v>
                </c:pt>
                <c:pt idx="87">
                  <c:v>119.0457</c:v>
                </c:pt>
                <c:pt idx="88">
                  <c:v>117.8531</c:v>
                </c:pt>
                <c:pt idx="89">
                  <c:v>116.4794</c:v>
                </c:pt>
                <c:pt idx="90">
                  <c:v>113.7355</c:v>
                </c:pt>
                <c:pt idx="91">
                  <c:v>115.6489</c:v>
                </c:pt>
                <c:pt idx="92">
                  <c:v>122.45659999999999</c:v>
                </c:pt>
                <c:pt idx="93">
                  <c:v>115.9451</c:v>
                </c:pt>
                <c:pt idx="94">
                  <c:v>121.2846</c:v>
                </c:pt>
                <c:pt idx="95">
                  <c:v>117.1281</c:v>
                </c:pt>
                <c:pt idx="96">
                  <c:v>117.67659999999999</c:v>
                </c:pt>
                <c:pt idx="97">
                  <c:v>118.2604</c:v>
                </c:pt>
                <c:pt idx="98">
                  <c:v>115.9016</c:v>
                </c:pt>
                <c:pt idx="99">
                  <c:v>118.0692</c:v>
                </c:pt>
                <c:pt idx="100">
                  <c:v>117.06610000000001</c:v>
                </c:pt>
                <c:pt idx="101">
                  <c:v>119.8813</c:v>
                </c:pt>
                <c:pt idx="102">
                  <c:v>117.6634</c:v>
                </c:pt>
                <c:pt idx="103">
                  <c:v>119.9837</c:v>
                </c:pt>
                <c:pt idx="104">
                  <c:v>121.7788</c:v>
                </c:pt>
                <c:pt idx="105">
                  <c:v>122.0391</c:v>
                </c:pt>
                <c:pt idx="106">
                  <c:v>121.99290000000001</c:v>
                </c:pt>
                <c:pt idx="107">
                  <c:v>127.2236</c:v>
                </c:pt>
                <c:pt idx="108">
                  <c:v>124.774</c:v>
                </c:pt>
                <c:pt idx="109">
                  <c:v>130.68510000000001</c:v>
                </c:pt>
                <c:pt idx="110">
                  <c:v>131.16399999999999</c:v>
                </c:pt>
                <c:pt idx="111">
                  <c:v>131.38</c:v>
                </c:pt>
                <c:pt idx="112">
                  <c:v>138.1728</c:v>
                </c:pt>
                <c:pt idx="113">
                  <c:v>137.0942</c:v>
                </c:pt>
                <c:pt idx="114">
                  <c:v>142.0959</c:v>
                </c:pt>
                <c:pt idx="115">
                  <c:v>144.96180000000001</c:v>
                </c:pt>
                <c:pt idx="116">
                  <c:v>147.12950000000001</c:v>
                </c:pt>
                <c:pt idx="117">
                  <c:v>152.0968</c:v>
                </c:pt>
                <c:pt idx="118">
                  <c:v>158.31299999999999</c:v>
                </c:pt>
                <c:pt idx="119">
                  <c:v>159.3373</c:v>
                </c:pt>
                <c:pt idx="120">
                  <c:v>159.7576</c:v>
                </c:pt>
                <c:pt idx="121">
                  <c:v>166.0812</c:v>
                </c:pt>
                <c:pt idx="122">
                  <c:v>167.3141</c:v>
                </c:pt>
                <c:pt idx="123">
                  <c:v>174.6473</c:v>
                </c:pt>
                <c:pt idx="124">
                  <c:v>175.0087</c:v>
                </c:pt>
                <c:pt idx="125">
                  <c:v>179.97370000000001</c:v>
                </c:pt>
                <c:pt idx="126">
                  <c:v>183.55250000000001</c:v>
                </c:pt>
                <c:pt idx="127">
                  <c:v>184.89689999999999</c:v>
                </c:pt>
                <c:pt idx="128">
                  <c:v>189.79310000000001</c:v>
                </c:pt>
                <c:pt idx="129">
                  <c:v>192.75790000000001</c:v>
                </c:pt>
                <c:pt idx="130">
                  <c:v>199.4676</c:v>
                </c:pt>
                <c:pt idx="131">
                  <c:v>200.18389999999999</c:v>
                </c:pt>
                <c:pt idx="132">
                  <c:v>204.49270000000001</c:v>
                </c:pt>
                <c:pt idx="133">
                  <c:v>208.58</c:v>
                </c:pt>
                <c:pt idx="134">
                  <c:v>212.72499999999999</c:v>
                </c:pt>
                <c:pt idx="135">
                  <c:v>217.0505</c:v>
                </c:pt>
                <c:pt idx="136">
                  <c:v>217.1617</c:v>
                </c:pt>
                <c:pt idx="137">
                  <c:v>223.2253</c:v>
                </c:pt>
                <c:pt idx="138">
                  <c:v>226.48099999999999</c:v>
                </c:pt>
                <c:pt idx="139">
                  <c:v>228.95339999999999</c:v>
                </c:pt>
                <c:pt idx="140">
                  <c:v>233.6859</c:v>
                </c:pt>
                <c:pt idx="141">
                  <c:v>239.92580000000001</c:v>
                </c:pt>
                <c:pt idx="142">
                  <c:v>243.55009999999999</c:v>
                </c:pt>
                <c:pt idx="143">
                  <c:v>245.04079999999999</c:v>
                </c:pt>
                <c:pt idx="144">
                  <c:v>247.19919999999999</c:v>
                </c:pt>
                <c:pt idx="145">
                  <c:v>250.01669999999999</c:v>
                </c:pt>
                <c:pt idx="146">
                  <c:v>251.60169999999999</c:v>
                </c:pt>
                <c:pt idx="147">
                  <c:v>256.20280000000002</c:v>
                </c:pt>
                <c:pt idx="148">
                  <c:v>259.02109999999999</c:v>
                </c:pt>
                <c:pt idx="149">
                  <c:v>259.35169999999999</c:v>
                </c:pt>
                <c:pt idx="150">
                  <c:v>260.1927</c:v>
                </c:pt>
                <c:pt idx="151">
                  <c:v>263.97550000000001</c:v>
                </c:pt>
                <c:pt idx="152">
                  <c:v>263.92239999999998</c:v>
                </c:pt>
                <c:pt idx="153">
                  <c:v>267.23660000000001</c:v>
                </c:pt>
                <c:pt idx="154">
                  <c:v>265.35930000000002</c:v>
                </c:pt>
                <c:pt idx="155">
                  <c:v>267.25</c:v>
                </c:pt>
                <c:pt idx="156">
                  <c:v>268.92529999999999</c:v>
                </c:pt>
                <c:pt idx="157">
                  <c:v>269.47269999999997</c:v>
                </c:pt>
                <c:pt idx="158">
                  <c:v>269.322</c:v>
                </c:pt>
                <c:pt idx="159">
                  <c:v>269.83249999999998</c:v>
                </c:pt>
                <c:pt idx="160">
                  <c:v>270.02010000000001</c:v>
                </c:pt>
                <c:pt idx="161">
                  <c:v>271.62779999999998</c:v>
                </c:pt>
                <c:pt idx="162">
                  <c:v>266.73590000000002</c:v>
                </c:pt>
                <c:pt idx="163">
                  <c:v>269.81740000000002</c:v>
                </c:pt>
                <c:pt idx="164">
                  <c:v>272.1884</c:v>
                </c:pt>
                <c:pt idx="165">
                  <c:v>268.84969999999998</c:v>
                </c:pt>
                <c:pt idx="166">
                  <c:v>268.45429999999999</c:v>
                </c:pt>
                <c:pt idx="167">
                  <c:v>269.15199999999999</c:v>
                </c:pt>
                <c:pt idx="168">
                  <c:v>269.66919999999999</c:v>
                </c:pt>
                <c:pt idx="169">
                  <c:v>273.70780000000002</c:v>
                </c:pt>
                <c:pt idx="170">
                  <c:v>276.96010000000001</c:v>
                </c:pt>
                <c:pt idx="171">
                  <c:v>280.74579999999997</c:v>
                </c:pt>
                <c:pt idx="172">
                  <c:v>287.10199999999998</c:v>
                </c:pt>
                <c:pt idx="173">
                  <c:v>288.44659999999999</c:v>
                </c:pt>
                <c:pt idx="174">
                  <c:v>287.90410000000003</c:v>
                </c:pt>
                <c:pt idx="175">
                  <c:v>288.28269999999998</c:v>
                </c:pt>
                <c:pt idx="176">
                  <c:v>287.19819999999999</c:v>
                </c:pt>
                <c:pt idx="177">
                  <c:v>286.18860000000001</c:v>
                </c:pt>
                <c:pt idx="178">
                  <c:v>282.06040000000002</c:v>
                </c:pt>
                <c:pt idx="179">
                  <c:v>276.89949999999999</c:v>
                </c:pt>
                <c:pt idx="180">
                  <c:v>273.75729999999999</c:v>
                </c:pt>
                <c:pt idx="181">
                  <c:v>272.27940000000001</c:v>
                </c:pt>
                <c:pt idx="182">
                  <c:v>265.9391</c:v>
                </c:pt>
                <c:pt idx="183">
                  <c:v>262.97359999999998</c:v>
                </c:pt>
                <c:pt idx="184">
                  <c:v>258.43360000000001</c:v>
                </c:pt>
                <c:pt idx="185">
                  <c:v>255.4024</c:v>
                </c:pt>
                <c:pt idx="186">
                  <c:v>250.66319999999999</c:v>
                </c:pt>
                <c:pt idx="187">
                  <c:v>249.32169999999999</c:v>
                </c:pt>
                <c:pt idx="188">
                  <c:v>243.78299999999999</c:v>
                </c:pt>
                <c:pt idx="189">
                  <c:v>238.81829999999999</c:v>
                </c:pt>
                <c:pt idx="190">
                  <c:v>242.3083</c:v>
                </c:pt>
                <c:pt idx="191">
                  <c:v>234.59440000000001</c:v>
                </c:pt>
                <c:pt idx="192">
                  <c:v>236.11850000000001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E51-41D1-9F26-DE2B8149639C}"/>
            </c:ext>
          </c:extLst>
        </c:ser>
        <c:ser>
          <c:idx val="5"/>
          <c:order val="5"/>
          <c:tx>
            <c:strRef>
              <c:f>'PASA Experiment #2 (filtrate)'!$AM$1</c:f>
              <c:strCache>
                <c:ptCount val="1"/>
                <c:pt idx="0">
                  <c:v>C06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(filtrate)'!$AM$2:$AM$194</c:f>
              <c:numCache>
                <c:formatCode>General</c:formatCode>
                <c:ptCount val="193"/>
                <c:pt idx="0">
                  <c:v>101.2363</c:v>
                </c:pt>
                <c:pt idx="1">
                  <c:v>103.3173</c:v>
                </c:pt>
                <c:pt idx="2">
                  <c:v>99.148399999999995</c:v>
                </c:pt>
                <c:pt idx="3">
                  <c:v>104.4004</c:v>
                </c:pt>
                <c:pt idx="4">
                  <c:v>97.424599999999998</c:v>
                </c:pt>
                <c:pt idx="5">
                  <c:v>100.50700000000001</c:v>
                </c:pt>
                <c:pt idx="6">
                  <c:v>97.242900000000006</c:v>
                </c:pt>
                <c:pt idx="7">
                  <c:v>95.225399999999993</c:v>
                </c:pt>
                <c:pt idx="8">
                  <c:v>95.185100000000006</c:v>
                </c:pt>
                <c:pt idx="9">
                  <c:v>102.98699999999999</c:v>
                </c:pt>
                <c:pt idx="10">
                  <c:v>103.95310000000001</c:v>
                </c:pt>
                <c:pt idx="11">
                  <c:v>102.1096</c:v>
                </c:pt>
                <c:pt idx="12">
                  <c:v>107.5752</c:v>
                </c:pt>
                <c:pt idx="13">
                  <c:v>105.9102</c:v>
                </c:pt>
                <c:pt idx="14">
                  <c:v>106.0728</c:v>
                </c:pt>
                <c:pt idx="15">
                  <c:v>102.6494</c:v>
                </c:pt>
                <c:pt idx="16">
                  <c:v>99.499499999999998</c:v>
                </c:pt>
                <c:pt idx="17">
                  <c:v>99.703599999999994</c:v>
                </c:pt>
                <c:pt idx="18">
                  <c:v>101.8447</c:v>
                </c:pt>
                <c:pt idx="19">
                  <c:v>103.7581</c:v>
                </c:pt>
                <c:pt idx="20">
                  <c:v>107.8216</c:v>
                </c:pt>
                <c:pt idx="21">
                  <c:v>102.8467</c:v>
                </c:pt>
                <c:pt idx="22">
                  <c:v>108.2535</c:v>
                </c:pt>
                <c:pt idx="23">
                  <c:v>109.4066</c:v>
                </c:pt>
                <c:pt idx="24">
                  <c:v>107.8708</c:v>
                </c:pt>
                <c:pt idx="25">
                  <c:v>105.7684</c:v>
                </c:pt>
                <c:pt idx="26">
                  <c:v>105.3884</c:v>
                </c:pt>
                <c:pt idx="27">
                  <c:v>107.93810000000001</c:v>
                </c:pt>
                <c:pt idx="28">
                  <c:v>104.9282</c:v>
                </c:pt>
                <c:pt idx="29">
                  <c:v>103.745</c:v>
                </c:pt>
                <c:pt idx="30">
                  <c:v>109.3502</c:v>
                </c:pt>
                <c:pt idx="31">
                  <c:v>107.8562</c:v>
                </c:pt>
                <c:pt idx="32">
                  <c:v>107.7756</c:v>
                </c:pt>
                <c:pt idx="33">
                  <c:v>105.822</c:v>
                </c:pt>
                <c:pt idx="34">
                  <c:v>106.9182</c:v>
                </c:pt>
                <c:pt idx="35">
                  <c:v>104.6403</c:v>
                </c:pt>
                <c:pt idx="36">
                  <c:v>111.5673</c:v>
                </c:pt>
                <c:pt idx="37">
                  <c:v>110.3502</c:v>
                </c:pt>
                <c:pt idx="38">
                  <c:v>105.81780000000001</c:v>
                </c:pt>
                <c:pt idx="39">
                  <c:v>105.8464</c:v>
                </c:pt>
                <c:pt idx="40">
                  <c:v>105.46899999999999</c:v>
                </c:pt>
                <c:pt idx="41">
                  <c:v>108.93680000000001</c:v>
                </c:pt>
                <c:pt idx="42">
                  <c:v>106.2488</c:v>
                </c:pt>
                <c:pt idx="43">
                  <c:v>108.8904</c:v>
                </c:pt>
                <c:pt idx="44">
                  <c:v>103.1725</c:v>
                </c:pt>
                <c:pt idx="45">
                  <c:v>103.276</c:v>
                </c:pt>
                <c:pt idx="46">
                  <c:v>104.72499999999999</c:v>
                </c:pt>
                <c:pt idx="47">
                  <c:v>109.4829</c:v>
                </c:pt>
                <c:pt idx="48">
                  <c:v>109.3169</c:v>
                </c:pt>
                <c:pt idx="49">
                  <c:v>108.4272</c:v>
                </c:pt>
                <c:pt idx="50">
                  <c:v>109.4645</c:v>
                </c:pt>
                <c:pt idx="51">
                  <c:v>109.3176</c:v>
                </c:pt>
                <c:pt idx="52">
                  <c:v>109.4787</c:v>
                </c:pt>
                <c:pt idx="53">
                  <c:v>108.0977</c:v>
                </c:pt>
                <c:pt idx="54">
                  <c:v>112.816</c:v>
                </c:pt>
                <c:pt idx="55">
                  <c:v>111.8934</c:v>
                </c:pt>
                <c:pt idx="56">
                  <c:v>114.23180000000001</c:v>
                </c:pt>
                <c:pt idx="57">
                  <c:v>108.7683</c:v>
                </c:pt>
                <c:pt idx="58">
                  <c:v>108.926</c:v>
                </c:pt>
                <c:pt idx="59">
                  <c:v>114.1584</c:v>
                </c:pt>
                <c:pt idx="60">
                  <c:v>113.43940000000001</c:v>
                </c:pt>
                <c:pt idx="61">
                  <c:v>114.4385</c:v>
                </c:pt>
                <c:pt idx="62">
                  <c:v>111.3275</c:v>
                </c:pt>
                <c:pt idx="63">
                  <c:v>113.911</c:v>
                </c:pt>
                <c:pt idx="64">
                  <c:v>109.9057</c:v>
                </c:pt>
                <c:pt idx="65">
                  <c:v>113.6079</c:v>
                </c:pt>
                <c:pt idx="66">
                  <c:v>110.6558</c:v>
                </c:pt>
                <c:pt idx="67">
                  <c:v>115.8182</c:v>
                </c:pt>
                <c:pt idx="68">
                  <c:v>114.2336</c:v>
                </c:pt>
                <c:pt idx="69">
                  <c:v>112.77760000000001</c:v>
                </c:pt>
                <c:pt idx="70">
                  <c:v>115.2381</c:v>
                </c:pt>
                <c:pt idx="71">
                  <c:v>113.1477</c:v>
                </c:pt>
                <c:pt idx="72">
                  <c:v>116.56399999999999</c:v>
                </c:pt>
                <c:pt idx="73">
                  <c:v>113.82559999999999</c:v>
                </c:pt>
                <c:pt idx="74">
                  <c:v>111.5958</c:v>
                </c:pt>
                <c:pt idx="75">
                  <c:v>110.2488</c:v>
                </c:pt>
                <c:pt idx="76">
                  <c:v>113.6482</c:v>
                </c:pt>
                <c:pt idx="77">
                  <c:v>111.779</c:v>
                </c:pt>
                <c:pt idx="78">
                  <c:v>110.2597</c:v>
                </c:pt>
                <c:pt idx="79">
                  <c:v>113.0288</c:v>
                </c:pt>
                <c:pt idx="80">
                  <c:v>112.24299999999999</c:v>
                </c:pt>
                <c:pt idx="81">
                  <c:v>114.4267</c:v>
                </c:pt>
                <c:pt idx="82">
                  <c:v>113.3948</c:v>
                </c:pt>
                <c:pt idx="83">
                  <c:v>112.054</c:v>
                </c:pt>
                <c:pt idx="84">
                  <c:v>113.355</c:v>
                </c:pt>
                <c:pt idx="85">
                  <c:v>118.8377</c:v>
                </c:pt>
                <c:pt idx="86">
                  <c:v>114.9602</c:v>
                </c:pt>
                <c:pt idx="87">
                  <c:v>117.054</c:v>
                </c:pt>
                <c:pt idx="88">
                  <c:v>116.0026</c:v>
                </c:pt>
                <c:pt idx="89">
                  <c:v>113.2734</c:v>
                </c:pt>
                <c:pt idx="90">
                  <c:v>114.5175</c:v>
                </c:pt>
                <c:pt idx="91">
                  <c:v>116.9598</c:v>
                </c:pt>
                <c:pt idx="92">
                  <c:v>116.1326</c:v>
                </c:pt>
                <c:pt idx="93">
                  <c:v>115.6062</c:v>
                </c:pt>
                <c:pt idx="94">
                  <c:v>117.03789999999999</c:v>
                </c:pt>
                <c:pt idx="95">
                  <c:v>117.57989999999999</c:v>
                </c:pt>
                <c:pt idx="96">
                  <c:v>118.0891</c:v>
                </c:pt>
                <c:pt idx="97">
                  <c:v>115.8484</c:v>
                </c:pt>
                <c:pt idx="98">
                  <c:v>115.0188</c:v>
                </c:pt>
                <c:pt idx="99">
                  <c:v>115.5376</c:v>
                </c:pt>
                <c:pt idx="100">
                  <c:v>117.964</c:v>
                </c:pt>
                <c:pt idx="101">
                  <c:v>117.116</c:v>
                </c:pt>
                <c:pt idx="102">
                  <c:v>119.6289</c:v>
                </c:pt>
                <c:pt idx="103">
                  <c:v>121.5044</c:v>
                </c:pt>
                <c:pt idx="104">
                  <c:v>120.1665</c:v>
                </c:pt>
                <c:pt idx="105">
                  <c:v>115.9748</c:v>
                </c:pt>
                <c:pt idx="106">
                  <c:v>119.5579</c:v>
                </c:pt>
                <c:pt idx="107">
                  <c:v>122.9198</c:v>
                </c:pt>
                <c:pt idx="108">
                  <c:v>124.29170000000001</c:v>
                </c:pt>
                <c:pt idx="109">
                  <c:v>123.53440000000001</c:v>
                </c:pt>
                <c:pt idx="110">
                  <c:v>129.53100000000001</c:v>
                </c:pt>
                <c:pt idx="111">
                  <c:v>131.95699999999999</c:v>
                </c:pt>
                <c:pt idx="112">
                  <c:v>133.29650000000001</c:v>
                </c:pt>
                <c:pt idx="113">
                  <c:v>136.42169999999999</c:v>
                </c:pt>
                <c:pt idx="114">
                  <c:v>137.25829999999999</c:v>
                </c:pt>
                <c:pt idx="115">
                  <c:v>141.40309999999999</c:v>
                </c:pt>
                <c:pt idx="116">
                  <c:v>145.3279</c:v>
                </c:pt>
                <c:pt idx="117">
                  <c:v>146.71879999999999</c:v>
                </c:pt>
                <c:pt idx="118">
                  <c:v>150.45509999999999</c:v>
                </c:pt>
                <c:pt idx="119">
                  <c:v>156.67140000000001</c:v>
                </c:pt>
                <c:pt idx="120">
                  <c:v>156.15119999999999</c:v>
                </c:pt>
                <c:pt idx="121">
                  <c:v>161.6182</c:v>
                </c:pt>
                <c:pt idx="122">
                  <c:v>164.83260000000001</c:v>
                </c:pt>
                <c:pt idx="123">
                  <c:v>164.46610000000001</c:v>
                </c:pt>
                <c:pt idx="124">
                  <c:v>172.02520000000001</c:v>
                </c:pt>
                <c:pt idx="125">
                  <c:v>173.5223</c:v>
                </c:pt>
                <c:pt idx="126">
                  <c:v>178.32429999999999</c:v>
                </c:pt>
                <c:pt idx="127">
                  <c:v>182.65039999999999</c:v>
                </c:pt>
                <c:pt idx="128">
                  <c:v>184.42750000000001</c:v>
                </c:pt>
                <c:pt idx="129">
                  <c:v>188.23820000000001</c:v>
                </c:pt>
                <c:pt idx="130">
                  <c:v>194.26689999999999</c:v>
                </c:pt>
                <c:pt idx="131">
                  <c:v>197.00229999999999</c:v>
                </c:pt>
                <c:pt idx="132">
                  <c:v>204.5215</c:v>
                </c:pt>
                <c:pt idx="133">
                  <c:v>205.7508</c:v>
                </c:pt>
                <c:pt idx="134">
                  <c:v>214.31129999999999</c:v>
                </c:pt>
                <c:pt idx="135">
                  <c:v>216.9795</c:v>
                </c:pt>
                <c:pt idx="136">
                  <c:v>223.62549999999999</c:v>
                </c:pt>
                <c:pt idx="137">
                  <c:v>230.85900000000001</c:v>
                </c:pt>
                <c:pt idx="138">
                  <c:v>233.98429999999999</c:v>
                </c:pt>
                <c:pt idx="139">
                  <c:v>241.28290000000001</c:v>
                </c:pt>
                <c:pt idx="140">
                  <c:v>246.07759999999999</c:v>
                </c:pt>
                <c:pt idx="141">
                  <c:v>255.29730000000001</c:v>
                </c:pt>
                <c:pt idx="142">
                  <c:v>261.27499999999998</c:v>
                </c:pt>
                <c:pt idx="143">
                  <c:v>270.20310000000001</c:v>
                </c:pt>
                <c:pt idx="144">
                  <c:v>277.15019999999998</c:v>
                </c:pt>
                <c:pt idx="145">
                  <c:v>273.43439999999998</c:v>
                </c:pt>
                <c:pt idx="146">
                  <c:v>267.87090000000001</c:v>
                </c:pt>
                <c:pt idx="147">
                  <c:v>268.23349999999999</c:v>
                </c:pt>
                <c:pt idx="148">
                  <c:v>264.4658</c:v>
                </c:pt>
                <c:pt idx="149">
                  <c:v>268.45710000000003</c:v>
                </c:pt>
                <c:pt idx="150">
                  <c:v>273.15039999999999</c:v>
                </c:pt>
                <c:pt idx="151">
                  <c:v>280.27600000000001</c:v>
                </c:pt>
                <c:pt idx="152">
                  <c:v>286.90649999999999</c:v>
                </c:pt>
                <c:pt idx="153">
                  <c:v>293.08269999999999</c:v>
                </c:pt>
                <c:pt idx="154">
                  <c:v>291.59570000000002</c:v>
                </c:pt>
                <c:pt idx="155">
                  <c:v>291.2079</c:v>
                </c:pt>
                <c:pt idx="156">
                  <c:v>287.2056</c:v>
                </c:pt>
                <c:pt idx="157">
                  <c:v>289.00700000000001</c:v>
                </c:pt>
                <c:pt idx="158">
                  <c:v>283.00880000000001</c:v>
                </c:pt>
                <c:pt idx="159">
                  <c:v>273.43700000000001</c:v>
                </c:pt>
                <c:pt idx="160">
                  <c:v>269.16460000000001</c:v>
                </c:pt>
                <c:pt idx="161">
                  <c:v>261.14409999999998</c:v>
                </c:pt>
                <c:pt idx="162">
                  <c:v>255.1242</c:v>
                </c:pt>
                <c:pt idx="163">
                  <c:v>247.0693</c:v>
                </c:pt>
                <c:pt idx="164">
                  <c:v>244.24430000000001</c:v>
                </c:pt>
                <c:pt idx="165">
                  <c:v>242.4151</c:v>
                </c:pt>
                <c:pt idx="166">
                  <c:v>239.7979</c:v>
                </c:pt>
                <c:pt idx="167">
                  <c:v>242.4864</c:v>
                </c:pt>
                <c:pt idx="168">
                  <c:v>240.745</c:v>
                </c:pt>
                <c:pt idx="169">
                  <c:v>238.0626</c:v>
                </c:pt>
                <c:pt idx="170">
                  <c:v>240.96940000000001</c:v>
                </c:pt>
                <c:pt idx="171">
                  <c:v>237.20769999999999</c:v>
                </c:pt>
                <c:pt idx="172">
                  <c:v>241.7885</c:v>
                </c:pt>
                <c:pt idx="173">
                  <c:v>244.1781</c:v>
                </c:pt>
                <c:pt idx="174">
                  <c:v>240.5549</c:v>
                </c:pt>
                <c:pt idx="175">
                  <c:v>239.65110000000001</c:v>
                </c:pt>
                <c:pt idx="176">
                  <c:v>237.28030000000001</c:v>
                </c:pt>
                <c:pt idx="177">
                  <c:v>242.27170000000001</c:v>
                </c:pt>
                <c:pt idx="178">
                  <c:v>239.5857</c:v>
                </c:pt>
                <c:pt idx="179">
                  <c:v>238.14160000000001</c:v>
                </c:pt>
                <c:pt idx="180">
                  <c:v>241.863</c:v>
                </c:pt>
                <c:pt idx="181">
                  <c:v>239.01499999999999</c:v>
                </c:pt>
                <c:pt idx="182">
                  <c:v>238.7379</c:v>
                </c:pt>
                <c:pt idx="183">
                  <c:v>237.9408</c:v>
                </c:pt>
                <c:pt idx="184">
                  <c:v>237.8698</c:v>
                </c:pt>
                <c:pt idx="185">
                  <c:v>237.26580000000001</c:v>
                </c:pt>
                <c:pt idx="186">
                  <c:v>237.583</c:v>
                </c:pt>
                <c:pt idx="187">
                  <c:v>238.24690000000001</c:v>
                </c:pt>
                <c:pt idx="188">
                  <c:v>235.31950000000001</c:v>
                </c:pt>
                <c:pt idx="189">
                  <c:v>235.71190000000001</c:v>
                </c:pt>
                <c:pt idx="190">
                  <c:v>233.90119999999999</c:v>
                </c:pt>
                <c:pt idx="191">
                  <c:v>237.8357</c:v>
                </c:pt>
                <c:pt idx="192">
                  <c:v>233.48849999999999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E51-41D1-9F26-DE2B8149639C}"/>
            </c:ext>
          </c:extLst>
        </c:ser>
        <c:ser>
          <c:idx val="6"/>
          <c:order val="6"/>
          <c:tx>
            <c:strRef>
              <c:f>'PASA Experiment #2 (filtrate)'!$AN$1</c:f>
              <c:strCache>
                <c:ptCount val="1"/>
                <c:pt idx="0">
                  <c:v>C07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(filtrate)'!$AN$2:$AN$194</c:f>
              <c:numCache>
                <c:formatCode>General</c:formatCode>
                <c:ptCount val="193"/>
                <c:pt idx="0">
                  <c:v>102.1504</c:v>
                </c:pt>
                <c:pt idx="1">
                  <c:v>105.05249999999999</c:v>
                </c:pt>
                <c:pt idx="2">
                  <c:v>105.2409</c:v>
                </c:pt>
                <c:pt idx="3">
                  <c:v>103.357</c:v>
                </c:pt>
                <c:pt idx="4">
                  <c:v>98.337000000000003</c:v>
                </c:pt>
                <c:pt idx="5">
                  <c:v>100.8129</c:v>
                </c:pt>
                <c:pt idx="6">
                  <c:v>101.3058</c:v>
                </c:pt>
                <c:pt idx="7">
                  <c:v>97.194500000000005</c:v>
                </c:pt>
                <c:pt idx="8">
                  <c:v>101.205</c:v>
                </c:pt>
                <c:pt idx="9">
                  <c:v>102.7123</c:v>
                </c:pt>
                <c:pt idx="10">
                  <c:v>107.95829999999999</c:v>
                </c:pt>
                <c:pt idx="11">
                  <c:v>103.767</c:v>
                </c:pt>
                <c:pt idx="12">
                  <c:v>105.2282</c:v>
                </c:pt>
                <c:pt idx="13">
                  <c:v>104.85899999999999</c:v>
                </c:pt>
                <c:pt idx="14">
                  <c:v>106.8922</c:v>
                </c:pt>
                <c:pt idx="15">
                  <c:v>106.9789</c:v>
                </c:pt>
                <c:pt idx="16">
                  <c:v>104.9328</c:v>
                </c:pt>
                <c:pt idx="17">
                  <c:v>106.4299</c:v>
                </c:pt>
                <c:pt idx="18">
                  <c:v>105.6807</c:v>
                </c:pt>
                <c:pt idx="19">
                  <c:v>106.199</c:v>
                </c:pt>
                <c:pt idx="20">
                  <c:v>107.2359</c:v>
                </c:pt>
                <c:pt idx="21">
                  <c:v>101.2766</c:v>
                </c:pt>
                <c:pt idx="22">
                  <c:v>107.7367</c:v>
                </c:pt>
                <c:pt idx="23">
                  <c:v>111.21469999999999</c:v>
                </c:pt>
                <c:pt idx="24">
                  <c:v>109.3125</c:v>
                </c:pt>
                <c:pt idx="25">
                  <c:v>107.5724</c:v>
                </c:pt>
                <c:pt idx="26">
                  <c:v>107.07899999999999</c:v>
                </c:pt>
                <c:pt idx="27">
                  <c:v>108.8395</c:v>
                </c:pt>
                <c:pt idx="28">
                  <c:v>103.24509999999999</c:v>
                </c:pt>
                <c:pt idx="29">
                  <c:v>109.4695</c:v>
                </c:pt>
                <c:pt idx="30">
                  <c:v>110.374</c:v>
                </c:pt>
                <c:pt idx="31">
                  <c:v>109.03579999999999</c:v>
                </c:pt>
                <c:pt idx="32">
                  <c:v>110.4434</c:v>
                </c:pt>
                <c:pt idx="33">
                  <c:v>108.0356</c:v>
                </c:pt>
                <c:pt idx="34">
                  <c:v>105.9944</c:v>
                </c:pt>
                <c:pt idx="35">
                  <c:v>108.0016</c:v>
                </c:pt>
                <c:pt idx="36">
                  <c:v>108.7598</c:v>
                </c:pt>
                <c:pt idx="37">
                  <c:v>109.2197</c:v>
                </c:pt>
                <c:pt idx="38">
                  <c:v>107.5909</c:v>
                </c:pt>
                <c:pt idx="39">
                  <c:v>109.55070000000001</c:v>
                </c:pt>
                <c:pt idx="40">
                  <c:v>107.13849999999999</c:v>
                </c:pt>
                <c:pt idx="41">
                  <c:v>110.58580000000001</c:v>
                </c:pt>
                <c:pt idx="42">
                  <c:v>107.1879</c:v>
                </c:pt>
                <c:pt idx="43">
                  <c:v>109.604</c:v>
                </c:pt>
                <c:pt idx="44">
                  <c:v>110.6246</c:v>
                </c:pt>
                <c:pt idx="45">
                  <c:v>110.4401</c:v>
                </c:pt>
                <c:pt idx="46">
                  <c:v>107.9662</c:v>
                </c:pt>
                <c:pt idx="47">
                  <c:v>110.6921</c:v>
                </c:pt>
                <c:pt idx="48">
                  <c:v>107.7985</c:v>
                </c:pt>
                <c:pt idx="49">
                  <c:v>105.8802</c:v>
                </c:pt>
                <c:pt idx="50">
                  <c:v>111.884</c:v>
                </c:pt>
                <c:pt idx="51">
                  <c:v>109.5471</c:v>
                </c:pt>
                <c:pt idx="52">
                  <c:v>109.7247</c:v>
                </c:pt>
                <c:pt idx="53">
                  <c:v>115.1066</c:v>
                </c:pt>
                <c:pt idx="54">
                  <c:v>109.7064</c:v>
                </c:pt>
                <c:pt idx="55">
                  <c:v>110.8685</c:v>
                </c:pt>
                <c:pt idx="56">
                  <c:v>115.2843</c:v>
                </c:pt>
                <c:pt idx="57">
                  <c:v>113.857</c:v>
                </c:pt>
                <c:pt idx="58">
                  <c:v>111.6721</c:v>
                </c:pt>
                <c:pt idx="59">
                  <c:v>112.71720000000001</c:v>
                </c:pt>
                <c:pt idx="60">
                  <c:v>113.4601</c:v>
                </c:pt>
                <c:pt idx="61">
                  <c:v>112.343</c:v>
                </c:pt>
                <c:pt idx="62">
                  <c:v>111.1853</c:v>
                </c:pt>
                <c:pt idx="63">
                  <c:v>118.2512</c:v>
                </c:pt>
                <c:pt idx="64">
                  <c:v>112.6448</c:v>
                </c:pt>
                <c:pt idx="65">
                  <c:v>111.14749999999999</c:v>
                </c:pt>
                <c:pt idx="66">
                  <c:v>113.76349999999999</c:v>
                </c:pt>
                <c:pt idx="67">
                  <c:v>115.42189999999999</c:v>
                </c:pt>
                <c:pt idx="68">
                  <c:v>114.706</c:v>
                </c:pt>
                <c:pt idx="69">
                  <c:v>114.2161</c:v>
                </c:pt>
                <c:pt idx="70">
                  <c:v>115.12739999999999</c:v>
                </c:pt>
                <c:pt idx="71">
                  <c:v>116.1968</c:v>
                </c:pt>
                <c:pt idx="72">
                  <c:v>115.48650000000001</c:v>
                </c:pt>
                <c:pt idx="73">
                  <c:v>115.8677</c:v>
                </c:pt>
                <c:pt idx="74">
                  <c:v>116.14619999999999</c:v>
                </c:pt>
                <c:pt idx="75">
                  <c:v>115.1426</c:v>
                </c:pt>
                <c:pt idx="76">
                  <c:v>116.41249999999999</c:v>
                </c:pt>
                <c:pt idx="77">
                  <c:v>113.2653</c:v>
                </c:pt>
                <c:pt idx="78">
                  <c:v>111.80370000000001</c:v>
                </c:pt>
                <c:pt idx="79">
                  <c:v>116.9128</c:v>
                </c:pt>
                <c:pt idx="80">
                  <c:v>114.43770000000001</c:v>
                </c:pt>
                <c:pt idx="81">
                  <c:v>116.67959999999999</c:v>
                </c:pt>
                <c:pt idx="82">
                  <c:v>116.5321</c:v>
                </c:pt>
                <c:pt idx="83">
                  <c:v>116.27979999999999</c:v>
                </c:pt>
                <c:pt idx="84">
                  <c:v>118.1854</c:v>
                </c:pt>
                <c:pt idx="85">
                  <c:v>113.4562</c:v>
                </c:pt>
                <c:pt idx="86">
                  <c:v>115.3216</c:v>
                </c:pt>
                <c:pt idx="87">
                  <c:v>117.28919999999999</c:v>
                </c:pt>
                <c:pt idx="88">
                  <c:v>118.67919999999999</c:v>
                </c:pt>
                <c:pt idx="89">
                  <c:v>115.2718</c:v>
                </c:pt>
                <c:pt idx="90">
                  <c:v>116.33839999999999</c:v>
                </c:pt>
                <c:pt idx="91">
                  <c:v>115.459</c:v>
                </c:pt>
                <c:pt idx="92">
                  <c:v>115.47880000000001</c:v>
                </c:pt>
                <c:pt idx="93">
                  <c:v>119.6751</c:v>
                </c:pt>
                <c:pt idx="94">
                  <c:v>119.55249999999999</c:v>
                </c:pt>
                <c:pt idx="95">
                  <c:v>116.512</c:v>
                </c:pt>
                <c:pt idx="96">
                  <c:v>115.49939999999999</c:v>
                </c:pt>
                <c:pt idx="97">
                  <c:v>118.6065</c:v>
                </c:pt>
                <c:pt idx="98">
                  <c:v>117.1009</c:v>
                </c:pt>
                <c:pt idx="99">
                  <c:v>116.8419</c:v>
                </c:pt>
                <c:pt idx="100">
                  <c:v>117.6431</c:v>
                </c:pt>
                <c:pt idx="101">
                  <c:v>119.0992</c:v>
                </c:pt>
                <c:pt idx="102">
                  <c:v>118.7004</c:v>
                </c:pt>
                <c:pt idx="103">
                  <c:v>121.9297</c:v>
                </c:pt>
                <c:pt idx="104">
                  <c:v>119.9606</c:v>
                </c:pt>
                <c:pt idx="105">
                  <c:v>121.24079999999999</c:v>
                </c:pt>
                <c:pt idx="106">
                  <c:v>119.7406</c:v>
                </c:pt>
                <c:pt idx="107">
                  <c:v>124.9114</c:v>
                </c:pt>
                <c:pt idx="108">
                  <c:v>120.6109</c:v>
                </c:pt>
                <c:pt idx="109">
                  <c:v>123.9663</c:v>
                </c:pt>
                <c:pt idx="110">
                  <c:v>127.25830000000001</c:v>
                </c:pt>
                <c:pt idx="111">
                  <c:v>131.20269999999999</c:v>
                </c:pt>
                <c:pt idx="112">
                  <c:v>134.88390000000001</c:v>
                </c:pt>
                <c:pt idx="113">
                  <c:v>135.74160000000001</c:v>
                </c:pt>
                <c:pt idx="114">
                  <c:v>140.40100000000001</c:v>
                </c:pt>
                <c:pt idx="115">
                  <c:v>140.42699999999999</c:v>
                </c:pt>
                <c:pt idx="116">
                  <c:v>142.16</c:v>
                </c:pt>
                <c:pt idx="117">
                  <c:v>148.11089999999999</c:v>
                </c:pt>
                <c:pt idx="118">
                  <c:v>150.50739999999999</c:v>
                </c:pt>
                <c:pt idx="119">
                  <c:v>157.34909999999999</c:v>
                </c:pt>
                <c:pt idx="120">
                  <c:v>157.0377</c:v>
                </c:pt>
                <c:pt idx="121">
                  <c:v>162.62450000000001</c:v>
                </c:pt>
                <c:pt idx="122">
                  <c:v>163.50040000000001</c:v>
                </c:pt>
                <c:pt idx="123">
                  <c:v>166.90989999999999</c:v>
                </c:pt>
                <c:pt idx="124">
                  <c:v>172.1293</c:v>
                </c:pt>
                <c:pt idx="125">
                  <c:v>172.68170000000001</c:v>
                </c:pt>
                <c:pt idx="126">
                  <c:v>176.40729999999999</c:v>
                </c:pt>
                <c:pt idx="127">
                  <c:v>179.6403</c:v>
                </c:pt>
                <c:pt idx="128">
                  <c:v>184.48339999999999</c:v>
                </c:pt>
                <c:pt idx="129">
                  <c:v>188.75399999999999</c:v>
                </c:pt>
                <c:pt idx="130">
                  <c:v>192.1696</c:v>
                </c:pt>
                <c:pt idx="131">
                  <c:v>195.48660000000001</c:v>
                </c:pt>
                <c:pt idx="132">
                  <c:v>199.73150000000001</c:v>
                </c:pt>
                <c:pt idx="133">
                  <c:v>205.2499</c:v>
                </c:pt>
                <c:pt idx="134">
                  <c:v>208.017</c:v>
                </c:pt>
                <c:pt idx="135">
                  <c:v>212.9597</c:v>
                </c:pt>
                <c:pt idx="136">
                  <c:v>217.05590000000001</c:v>
                </c:pt>
                <c:pt idx="137">
                  <c:v>217.0692</c:v>
                </c:pt>
                <c:pt idx="138">
                  <c:v>220.5813</c:v>
                </c:pt>
                <c:pt idx="139">
                  <c:v>226.81610000000001</c:v>
                </c:pt>
                <c:pt idx="140">
                  <c:v>227.8965</c:v>
                </c:pt>
                <c:pt idx="141">
                  <c:v>232.93709999999999</c:v>
                </c:pt>
                <c:pt idx="142">
                  <c:v>235.05760000000001</c:v>
                </c:pt>
                <c:pt idx="143">
                  <c:v>240.60380000000001</c:v>
                </c:pt>
                <c:pt idx="144">
                  <c:v>243.58860000000001</c:v>
                </c:pt>
                <c:pt idx="145">
                  <c:v>247.875</c:v>
                </c:pt>
                <c:pt idx="146">
                  <c:v>250.38980000000001</c:v>
                </c:pt>
                <c:pt idx="147">
                  <c:v>247.7978</c:v>
                </c:pt>
                <c:pt idx="148">
                  <c:v>254.72319999999999</c:v>
                </c:pt>
                <c:pt idx="149">
                  <c:v>255.03550000000001</c:v>
                </c:pt>
                <c:pt idx="150">
                  <c:v>258.78379999999999</c:v>
                </c:pt>
                <c:pt idx="151">
                  <c:v>259.2131</c:v>
                </c:pt>
                <c:pt idx="152">
                  <c:v>261.77760000000001</c:v>
                </c:pt>
                <c:pt idx="153">
                  <c:v>261.05</c:v>
                </c:pt>
                <c:pt idx="154">
                  <c:v>264.19150000000002</c:v>
                </c:pt>
                <c:pt idx="155">
                  <c:v>265.23739999999998</c:v>
                </c:pt>
                <c:pt idx="156">
                  <c:v>264.7543</c:v>
                </c:pt>
                <c:pt idx="157">
                  <c:v>264.72250000000003</c:v>
                </c:pt>
                <c:pt idx="158">
                  <c:v>268.58909999999997</c:v>
                </c:pt>
                <c:pt idx="159">
                  <c:v>268.09289999999999</c:v>
                </c:pt>
                <c:pt idx="160">
                  <c:v>268.32130000000001</c:v>
                </c:pt>
                <c:pt idx="161">
                  <c:v>268.0532</c:v>
                </c:pt>
                <c:pt idx="162">
                  <c:v>266.5951</c:v>
                </c:pt>
                <c:pt idx="163">
                  <c:v>266.90320000000003</c:v>
                </c:pt>
                <c:pt idx="164">
                  <c:v>267.58789999999999</c:v>
                </c:pt>
                <c:pt idx="165">
                  <c:v>265.06790000000001</c:v>
                </c:pt>
                <c:pt idx="166">
                  <c:v>267.95699999999999</c:v>
                </c:pt>
                <c:pt idx="167">
                  <c:v>273.30149999999998</c:v>
                </c:pt>
                <c:pt idx="168">
                  <c:v>275.86970000000002</c:v>
                </c:pt>
                <c:pt idx="169">
                  <c:v>279.47579999999999</c:v>
                </c:pt>
                <c:pt idx="170">
                  <c:v>281.80059999999997</c:v>
                </c:pt>
                <c:pt idx="171">
                  <c:v>284.33359999999999</c:v>
                </c:pt>
                <c:pt idx="172">
                  <c:v>286.80549999999999</c:v>
                </c:pt>
                <c:pt idx="173">
                  <c:v>283.79559999999998</c:v>
                </c:pt>
                <c:pt idx="174">
                  <c:v>283.35469999999998</c:v>
                </c:pt>
                <c:pt idx="175">
                  <c:v>279.87950000000001</c:v>
                </c:pt>
                <c:pt idx="176">
                  <c:v>274.96929999999998</c:v>
                </c:pt>
                <c:pt idx="177">
                  <c:v>273.89980000000003</c:v>
                </c:pt>
                <c:pt idx="178">
                  <c:v>268.57569999999998</c:v>
                </c:pt>
                <c:pt idx="179">
                  <c:v>265.08420000000001</c:v>
                </c:pt>
                <c:pt idx="180">
                  <c:v>262.61790000000002</c:v>
                </c:pt>
                <c:pt idx="181">
                  <c:v>258.60239999999999</c:v>
                </c:pt>
                <c:pt idx="182">
                  <c:v>252.36539999999999</c:v>
                </c:pt>
                <c:pt idx="183">
                  <c:v>246.9409</c:v>
                </c:pt>
                <c:pt idx="184">
                  <c:v>242.2139</c:v>
                </c:pt>
                <c:pt idx="185">
                  <c:v>241.52440000000001</c:v>
                </c:pt>
                <c:pt idx="186">
                  <c:v>239.74979999999999</c:v>
                </c:pt>
                <c:pt idx="187">
                  <c:v>235.9135</c:v>
                </c:pt>
                <c:pt idx="188">
                  <c:v>233.61609999999999</c:v>
                </c:pt>
                <c:pt idx="189">
                  <c:v>233.13630000000001</c:v>
                </c:pt>
                <c:pt idx="190">
                  <c:v>233.64449999999999</c:v>
                </c:pt>
                <c:pt idx="191">
                  <c:v>233.59530000000001</c:v>
                </c:pt>
                <c:pt idx="192">
                  <c:v>231.8706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E51-41D1-9F26-DE2B8149639C}"/>
            </c:ext>
          </c:extLst>
        </c:ser>
        <c:ser>
          <c:idx val="7"/>
          <c:order val="7"/>
          <c:tx>
            <c:strRef>
              <c:f>'PASA Experiment #2 (filtrate)'!$AO$1</c:f>
              <c:strCache>
                <c:ptCount val="1"/>
                <c:pt idx="0">
                  <c:v>C08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(filtrate)'!$AO$2:$AO$194</c:f>
              <c:numCache>
                <c:formatCode>General</c:formatCode>
                <c:ptCount val="193"/>
                <c:pt idx="0">
                  <c:v>103.65860000000001</c:v>
                </c:pt>
                <c:pt idx="1">
                  <c:v>104.949</c:v>
                </c:pt>
                <c:pt idx="2">
                  <c:v>105.2368</c:v>
                </c:pt>
                <c:pt idx="3">
                  <c:v>108.1748</c:v>
                </c:pt>
                <c:pt idx="4">
                  <c:v>104.61660000000001</c:v>
                </c:pt>
                <c:pt idx="5">
                  <c:v>105.889</c:v>
                </c:pt>
                <c:pt idx="6">
                  <c:v>105.0714</c:v>
                </c:pt>
                <c:pt idx="7">
                  <c:v>101.28449999999999</c:v>
                </c:pt>
                <c:pt idx="8">
                  <c:v>105.3721</c:v>
                </c:pt>
                <c:pt idx="9">
                  <c:v>105.6621</c:v>
                </c:pt>
                <c:pt idx="10">
                  <c:v>109.66849999999999</c:v>
                </c:pt>
                <c:pt idx="11">
                  <c:v>108.1464</c:v>
                </c:pt>
                <c:pt idx="12">
                  <c:v>106.8895</c:v>
                </c:pt>
                <c:pt idx="13">
                  <c:v>106.62350000000001</c:v>
                </c:pt>
                <c:pt idx="14">
                  <c:v>109.12</c:v>
                </c:pt>
                <c:pt idx="15">
                  <c:v>108.5064</c:v>
                </c:pt>
                <c:pt idx="16">
                  <c:v>107.0168</c:v>
                </c:pt>
                <c:pt idx="17">
                  <c:v>109.9739</c:v>
                </c:pt>
                <c:pt idx="18">
                  <c:v>112.01309999999999</c:v>
                </c:pt>
                <c:pt idx="19">
                  <c:v>104.7619</c:v>
                </c:pt>
                <c:pt idx="20">
                  <c:v>109.3897</c:v>
                </c:pt>
                <c:pt idx="21">
                  <c:v>107.492</c:v>
                </c:pt>
                <c:pt idx="22">
                  <c:v>110.1863</c:v>
                </c:pt>
                <c:pt idx="23">
                  <c:v>111.6046</c:v>
                </c:pt>
                <c:pt idx="24">
                  <c:v>106.419</c:v>
                </c:pt>
                <c:pt idx="25">
                  <c:v>112.0027</c:v>
                </c:pt>
                <c:pt idx="26">
                  <c:v>110.01130000000001</c:v>
                </c:pt>
                <c:pt idx="27">
                  <c:v>110.18219999999999</c:v>
                </c:pt>
                <c:pt idx="28">
                  <c:v>108.7525</c:v>
                </c:pt>
                <c:pt idx="29">
                  <c:v>109.1079</c:v>
                </c:pt>
                <c:pt idx="30">
                  <c:v>111.93170000000001</c:v>
                </c:pt>
                <c:pt idx="31">
                  <c:v>110.78400000000001</c:v>
                </c:pt>
                <c:pt idx="32">
                  <c:v>110.6434</c:v>
                </c:pt>
                <c:pt idx="33">
                  <c:v>113.12990000000001</c:v>
                </c:pt>
                <c:pt idx="34">
                  <c:v>110.4893</c:v>
                </c:pt>
                <c:pt idx="35">
                  <c:v>111.4816</c:v>
                </c:pt>
                <c:pt idx="36">
                  <c:v>113.53789999999999</c:v>
                </c:pt>
                <c:pt idx="37">
                  <c:v>109.60550000000001</c:v>
                </c:pt>
                <c:pt idx="38">
                  <c:v>113.2747</c:v>
                </c:pt>
                <c:pt idx="39">
                  <c:v>109.50069999999999</c:v>
                </c:pt>
                <c:pt idx="40">
                  <c:v>107.95050000000001</c:v>
                </c:pt>
                <c:pt idx="41">
                  <c:v>111.27079999999999</c:v>
                </c:pt>
                <c:pt idx="42">
                  <c:v>109.08410000000001</c:v>
                </c:pt>
                <c:pt idx="43">
                  <c:v>111.5021</c:v>
                </c:pt>
                <c:pt idx="44">
                  <c:v>111.25320000000001</c:v>
                </c:pt>
                <c:pt idx="45">
                  <c:v>111.0239</c:v>
                </c:pt>
                <c:pt idx="46">
                  <c:v>111.0767</c:v>
                </c:pt>
                <c:pt idx="47">
                  <c:v>113.4021</c:v>
                </c:pt>
                <c:pt idx="48">
                  <c:v>113.114</c:v>
                </c:pt>
                <c:pt idx="49">
                  <c:v>112.21429999999999</c:v>
                </c:pt>
                <c:pt idx="50">
                  <c:v>111.1551</c:v>
                </c:pt>
                <c:pt idx="51">
                  <c:v>111.5386</c:v>
                </c:pt>
                <c:pt idx="52">
                  <c:v>109.1859</c:v>
                </c:pt>
                <c:pt idx="53">
                  <c:v>111.5939</c:v>
                </c:pt>
                <c:pt idx="54">
                  <c:v>115.1949</c:v>
                </c:pt>
                <c:pt idx="55">
                  <c:v>121.0163</c:v>
                </c:pt>
                <c:pt idx="56">
                  <c:v>114.85769999999999</c:v>
                </c:pt>
                <c:pt idx="57">
                  <c:v>117.3976</c:v>
                </c:pt>
                <c:pt idx="58">
                  <c:v>116.84529999999999</c:v>
                </c:pt>
                <c:pt idx="59">
                  <c:v>114.81489999999999</c:v>
                </c:pt>
                <c:pt idx="60">
                  <c:v>116.4302</c:v>
                </c:pt>
                <c:pt idx="61">
                  <c:v>116.0183</c:v>
                </c:pt>
                <c:pt idx="62">
                  <c:v>117.5449</c:v>
                </c:pt>
                <c:pt idx="63">
                  <c:v>115.39960000000001</c:v>
                </c:pt>
                <c:pt idx="64">
                  <c:v>113.77679999999999</c:v>
                </c:pt>
                <c:pt idx="65">
                  <c:v>115.5675</c:v>
                </c:pt>
                <c:pt idx="66">
                  <c:v>113.015</c:v>
                </c:pt>
                <c:pt idx="67">
                  <c:v>113.6657</c:v>
                </c:pt>
                <c:pt idx="68">
                  <c:v>117.50020000000001</c:v>
                </c:pt>
                <c:pt idx="69">
                  <c:v>117.8737</c:v>
                </c:pt>
                <c:pt idx="70">
                  <c:v>117.867</c:v>
                </c:pt>
                <c:pt idx="71">
                  <c:v>119.5628</c:v>
                </c:pt>
                <c:pt idx="72">
                  <c:v>116.5776</c:v>
                </c:pt>
                <c:pt idx="73">
                  <c:v>116.8288</c:v>
                </c:pt>
                <c:pt idx="74">
                  <c:v>117.4687</c:v>
                </c:pt>
                <c:pt idx="75">
                  <c:v>116.37860000000001</c:v>
                </c:pt>
                <c:pt idx="76">
                  <c:v>117.77119999999999</c:v>
                </c:pt>
                <c:pt idx="77">
                  <c:v>117.01819999999999</c:v>
                </c:pt>
                <c:pt idx="78">
                  <c:v>115.49290000000001</c:v>
                </c:pt>
                <c:pt idx="79">
                  <c:v>117.7163</c:v>
                </c:pt>
                <c:pt idx="80">
                  <c:v>121.36060000000001</c:v>
                </c:pt>
                <c:pt idx="81">
                  <c:v>117.976</c:v>
                </c:pt>
                <c:pt idx="82">
                  <c:v>118.1718</c:v>
                </c:pt>
                <c:pt idx="83">
                  <c:v>116.5147</c:v>
                </c:pt>
                <c:pt idx="84">
                  <c:v>115.697</c:v>
                </c:pt>
                <c:pt idx="85">
                  <c:v>119.6001</c:v>
                </c:pt>
                <c:pt idx="86">
                  <c:v>115.42959999999999</c:v>
                </c:pt>
                <c:pt idx="87">
                  <c:v>116.1322</c:v>
                </c:pt>
                <c:pt idx="88">
                  <c:v>118.94929999999999</c:v>
                </c:pt>
                <c:pt idx="89">
                  <c:v>116.8379</c:v>
                </c:pt>
                <c:pt idx="90">
                  <c:v>119.3631</c:v>
                </c:pt>
                <c:pt idx="91">
                  <c:v>119.4705</c:v>
                </c:pt>
                <c:pt idx="92">
                  <c:v>120.3062</c:v>
                </c:pt>
                <c:pt idx="93">
                  <c:v>117.4134</c:v>
                </c:pt>
                <c:pt idx="94">
                  <c:v>117.7627</c:v>
                </c:pt>
                <c:pt idx="95">
                  <c:v>117.468</c:v>
                </c:pt>
                <c:pt idx="96">
                  <c:v>121.17829999999999</c:v>
                </c:pt>
                <c:pt idx="97">
                  <c:v>120.3937</c:v>
                </c:pt>
                <c:pt idx="98">
                  <c:v>118.0421</c:v>
                </c:pt>
                <c:pt idx="99">
                  <c:v>117.149</c:v>
                </c:pt>
                <c:pt idx="100">
                  <c:v>118.7921</c:v>
                </c:pt>
                <c:pt idx="101">
                  <c:v>122.13760000000001</c:v>
                </c:pt>
                <c:pt idx="102">
                  <c:v>122.06789999999999</c:v>
                </c:pt>
                <c:pt idx="103">
                  <c:v>125.6835</c:v>
                </c:pt>
                <c:pt idx="104">
                  <c:v>122.5504</c:v>
                </c:pt>
                <c:pt idx="105">
                  <c:v>122.61579999999999</c:v>
                </c:pt>
                <c:pt idx="106">
                  <c:v>125.3456</c:v>
                </c:pt>
                <c:pt idx="107">
                  <c:v>125.81189999999999</c:v>
                </c:pt>
                <c:pt idx="108">
                  <c:v>126.9992</c:v>
                </c:pt>
                <c:pt idx="109">
                  <c:v>131.2543</c:v>
                </c:pt>
                <c:pt idx="110">
                  <c:v>131.55860000000001</c:v>
                </c:pt>
                <c:pt idx="111">
                  <c:v>137.96449999999999</c:v>
                </c:pt>
                <c:pt idx="112">
                  <c:v>137.39060000000001</c:v>
                </c:pt>
                <c:pt idx="113">
                  <c:v>140.16030000000001</c:v>
                </c:pt>
                <c:pt idx="114">
                  <c:v>142.68620000000001</c:v>
                </c:pt>
                <c:pt idx="115">
                  <c:v>149.00790000000001</c:v>
                </c:pt>
                <c:pt idx="116">
                  <c:v>149.3614</c:v>
                </c:pt>
                <c:pt idx="117">
                  <c:v>155.2499</c:v>
                </c:pt>
                <c:pt idx="118">
                  <c:v>159.9314</c:v>
                </c:pt>
                <c:pt idx="119">
                  <c:v>163.55850000000001</c:v>
                </c:pt>
                <c:pt idx="120">
                  <c:v>169.48820000000001</c:v>
                </c:pt>
                <c:pt idx="121">
                  <c:v>171.108</c:v>
                </c:pt>
                <c:pt idx="122">
                  <c:v>172.8622</c:v>
                </c:pt>
                <c:pt idx="123">
                  <c:v>176.512</c:v>
                </c:pt>
                <c:pt idx="124">
                  <c:v>181.5558</c:v>
                </c:pt>
                <c:pt idx="125">
                  <c:v>182.80459999999999</c:v>
                </c:pt>
                <c:pt idx="126">
                  <c:v>183.97450000000001</c:v>
                </c:pt>
                <c:pt idx="127">
                  <c:v>187.75800000000001</c:v>
                </c:pt>
                <c:pt idx="128">
                  <c:v>191.0847</c:v>
                </c:pt>
                <c:pt idx="129">
                  <c:v>197.16290000000001</c:v>
                </c:pt>
                <c:pt idx="130">
                  <c:v>200.3914</c:v>
                </c:pt>
                <c:pt idx="131">
                  <c:v>203.19919999999999</c:v>
                </c:pt>
                <c:pt idx="132">
                  <c:v>208.4982</c:v>
                </c:pt>
                <c:pt idx="133">
                  <c:v>210.42259999999999</c:v>
                </c:pt>
                <c:pt idx="134">
                  <c:v>215.79920000000001</c:v>
                </c:pt>
                <c:pt idx="135">
                  <c:v>218.73490000000001</c:v>
                </c:pt>
                <c:pt idx="136">
                  <c:v>226.30070000000001</c:v>
                </c:pt>
                <c:pt idx="137">
                  <c:v>225.125</c:v>
                </c:pt>
                <c:pt idx="138">
                  <c:v>227.2971</c:v>
                </c:pt>
                <c:pt idx="139">
                  <c:v>237.9616</c:v>
                </c:pt>
                <c:pt idx="140">
                  <c:v>235.9469</c:v>
                </c:pt>
                <c:pt idx="141">
                  <c:v>237.9015</c:v>
                </c:pt>
                <c:pt idx="142">
                  <c:v>243.44229999999999</c:v>
                </c:pt>
                <c:pt idx="143">
                  <c:v>247.1249</c:v>
                </c:pt>
                <c:pt idx="144">
                  <c:v>250.7841</c:v>
                </c:pt>
                <c:pt idx="145">
                  <c:v>254.09649999999999</c:v>
                </c:pt>
                <c:pt idx="146">
                  <c:v>254.42099999999999</c:v>
                </c:pt>
                <c:pt idx="147">
                  <c:v>255.53460000000001</c:v>
                </c:pt>
                <c:pt idx="148">
                  <c:v>259.86189999999999</c:v>
                </c:pt>
                <c:pt idx="149">
                  <c:v>263.21960000000001</c:v>
                </c:pt>
                <c:pt idx="150">
                  <c:v>262.4434</c:v>
                </c:pt>
                <c:pt idx="151">
                  <c:v>265.09249999999997</c:v>
                </c:pt>
                <c:pt idx="152">
                  <c:v>266.47840000000002</c:v>
                </c:pt>
                <c:pt idx="153">
                  <c:v>267.15199999999999</c:v>
                </c:pt>
                <c:pt idx="154">
                  <c:v>267.89839999999998</c:v>
                </c:pt>
                <c:pt idx="155">
                  <c:v>268.18630000000002</c:v>
                </c:pt>
                <c:pt idx="156">
                  <c:v>269.51920000000001</c:v>
                </c:pt>
                <c:pt idx="157">
                  <c:v>272.73379999999997</c:v>
                </c:pt>
                <c:pt idx="158">
                  <c:v>269.44929999999999</c:v>
                </c:pt>
                <c:pt idx="159">
                  <c:v>271.23570000000001</c:v>
                </c:pt>
                <c:pt idx="160">
                  <c:v>271.81029999999998</c:v>
                </c:pt>
                <c:pt idx="161">
                  <c:v>271.33150000000001</c:v>
                </c:pt>
                <c:pt idx="162">
                  <c:v>274.80160000000001</c:v>
                </c:pt>
                <c:pt idx="163">
                  <c:v>273.71210000000002</c:v>
                </c:pt>
                <c:pt idx="164">
                  <c:v>272.8442</c:v>
                </c:pt>
                <c:pt idx="165">
                  <c:v>270.95060000000001</c:v>
                </c:pt>
                <c:pt idx="166">
                  <c:v>270.2491</c:v>
                </c:pt>
                <c:pt idx="167">
                  <c:v>275.66469999999998</c:v>
                </c:pt>
                <c:pt idx="168">
                  <c:v>269.88339999999999</c:v>
                </c:pt>
                <c:pt idx="169">
                  <c:v>270.28829999999999</c:v>
                </c:pt>
                <c:pt idx="170">
                  <c:v>269.70780000000002</c:v>
                </c:pt>
                <c:pt idx="171">
                  <c:v>270.24869999999999</c:v>
                </c:pt>
                <c:pt idx="172">
                  <c:v>271.00700000000001</c:v>
                </c:pt>
                <c:pt idx="173">
                  <c:v>271.9144</c:v>
                </c:pt>
                <c:pt idx="174">
                  <c:v>269.3424</c:v>
                </c:pt>
                <c:pt idx="175">
                  <c:v>269.22199999999998</c:v>
                </c:pt>
                <c:pt idx="176">
                  <c:v>266.36610000000002</c:v>
                </c:pt>
                <c:pt idx="177">
                  <c:v>268.73689999999999</c:v>
                </c:pt>
                <c:pt idx="178">
                  <c:v>267.53320000000002</c:v>
                </c:pt>
                <c:pt idx="179">
                  <c:v>266.86669999999998</c:v>
                </c:pt>
                <c:pt idx="180">
                  <c:v>265.64749999999998</c:v>
                </c:pt>
                <c:pt idx="181">
                  <c:v>265.14749999999998</c:v>
                </c:pt>
                <c:pt idx="182">
                  <c:v>265.84440000000001</c:v>
                </c:pt>
                <c:pt idx="183">
                  <c:v>264.16699999999997</c:v>
                </c:pt>
                <c:pt idx="184">
                  <c:v>266.92</c:v>
                </c:pt>
                <c:pt idx="185">
                  <c:v>266.1302</c:v>
                </c:pt>
                <c:pt idx="186">
                  <c:v>269.15159999999997</c:v>
                </c:pt>
                <c:pt idx="187">
                  <c:v>267.11070000000001</c:v>
                </c:pt>
                <c:pt idx="188">
                  <c:v>266.8075</c:v>
                </c:pt>
                <c:pt idx="189">
                  <c:v>267.60140000000001</c:v>
                </c:pt>
                <c:pt idx="190">
                  <c:v>268.6259</c:v>
                </c:pt>
                <c:pt idx="191">
                  <c:v>269.45179999999999</c:v>
                </c:pt>
                <c:pt idx="192">
                  <c:v>269.83339999999998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E51-41D1-9F26-DE2B8149639C}"/>
            </c:ext>
          </c:extLst>
        </c:ser>
        <c:ser>
          <c:idx val="8"/>
          <c:order val="8"/>
          <c:tx>
            <c:strRef>
              <c:f>'PASA Experiment #2 (filtrate)'!$AP$1</c:f>
              <c:strCache>
                <c:ptCount val="1"/>
                <c:pt idx="0">
                  <c:v>C09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(filtrate)'!$AP$2:$AP$194</c:f>
              <c:numCache>
                <c:formatCode>General</c:formatCode>
                <c:ptCount val="193"/>
                <c:pt idx="0">
                  <c:v>100.0919</c:v>
                </c:pt>
                <c:pt idx="1">
                  <c:v>99.093500000000006</c:v>
                </c:pt>
                <c:pt idx="2">
                  <c:v>97.181799999999996</c:v>
                </c:pt>
                <c:pt idx="3">
                  <c:v>102.5318</c:v>
                </c:pt>
                <c:pt idx="4">
                  <c:v>98.875200000000007</c:v>
                </c:pt>
                <c:pt idx="5">
                  <c:v>100.2174</c:v>
                </c:pt>
                <c:pt idx="6">
                  <c:v>95.8446</c:v>
                </c:pt>
                <c:pt idx="7">
                  <c:v>92.212400000000002</c:v>
                </c:pt>
                <c:pt idx="8">
                  <c:v>94.0488</c:v>
                </c:pt>
                <c:pt idx="9">
                  <c:v>98.877700000000004</c:v>
                </c:pt>
                <c:pt idx="10">
                  <c:v>101.72620000000001</c:v>
                </c:pt>
                <c:pt idx="11">
                  <c:v>99.628200000000007</c:v>
                </c:pt>
                <c:pt idx="12">
                  <c:v>100.8036</c:v>
                </c:pt>
                <c:pt idx="13">
                  <c:v>100.1144</c:v>
                </c:pt>
                <c:pt idx="14">
                  <c:v>101.49209999999999</c:v>
                </c:pt>
                <c:pt idx="15">
                  <c:v>102.50790000000001</c:v>
                </c:pt>
                <c:pt idx="16">
                  <c:v>99.352599999999995</c:v>
                </c:pt>
                <c:pt idx="17">
                  <c:v>101.0142</c:v>
                </c:pt>
                <c:pt idx="18">
                  <c:v>104.56489999999999</c:v>
                </c:pt>
                <c:pt idx="19">
                  <c:v>104.0181</c:v>
                </c:pt>
                <c:pt idx="20">
                  <c:v>102.6301</c:v>
                </c:pt>
                <c:pt idx="21">
                  <c:v>98.751000000000005</c:v>
                </c:pt>
                <c:pt idx="22">
                  <c:v>103.961</c:v>
                </c:pt>
                <c:pt idx="23">
                  <c:v>109.3802</c:v>
                </c:pt>
                <c:pt idx="24">
                  <c:v>104.0947</c:v>
                </c:pt>
                <c:pt idx="25">
                  <c:v>106.9806</c:v>
                </c:pt>
                <c:pt idx="26">
                  <c:v>103.169</c:v>
                </c:pt>
                <c:pt idx="27">
                  <c:v>102.4682</c:v>
                </c:pt>
                <c:pt idx="28">
                  <c:v>101.8832</c:v>
                </c:pt>
                <c:pt idx="29">
                  <c:v>102.9045</c:v>
                </c:pt>
                <c:pt idx="30">
                  <c:v>103.2898</c:v>
                </c:pt>
                <c:pt idx="31">
                  <c:v>103.2346</c:v>
                </c:pt>
                <c:pt idx="32">
                  <c:v>101.7667</c:v>
                </c:pt>
                <c:pt idx="33">
                  <c:v>108.1605</c:v>
                </c:pt>
                <c:pt idx="34">
                  <c:v>109.5333</c:v>
                </c:pt>
                <c:pt idx="35">
                  <c:v>102.107</c:v>
                </c:pt>
                <c:pt idx="36">
                  <c:v>108.0334</c:v>
                </c:pt>
                <c:pt idx="37">
                  <c:v>102.73560000000001</c:v>
                </c:pt>
                <c:pt idx="38">
                  <c:v>103.5431</c:v>
                </c:pt>
                <c:pt idx="39">
                  <c:v>103.001</c:v>
                </c:pt>
                <c:pt idx="40">
                  <c:v>104.1604</c:v>
                </c:pt>
                <c:pt idx="41">
                  <c:v>102.9079</c:v>
                </c:pt>
                <c:pt idx="42">
                  <c:v>105.0885</c:v>
                </c:pt>
                <c:pt idx="43">
                  <c:v>103.0317</c:v>
                </c:pt>
                <c:pt idx="44">
                  <c:v>107.2557</c:v>
                </c:pt>
                <c:pt idx="45">
                  <c:v>101.2732</c:v>
                </c:pt>
                <c:pt idx="46">
                  <c:v>107.00279999999999</c:v>
                </c:pt>
                <c:pt idx="47">
                  <c:v>108.6444</c:v>
                </c:pt>
                <c:pt idx="48">
                  <c:v>105.8159</c:v>
                </c:pt>
                <c:pt idx="49">
                  <c:v>105.8158</c:v>
                </c:pt>
                <c:pt idx="50">
                  <c:v>105.7375</c:v>
                </c:pt>
                <c:pt idx="51">
                  <c:v>106.9426</c:v>
                </c:pt>
                <c:pt idx="52">
                  <c:v>107.5654</c:v>
                </c:pt>
                <c:pt idx="53">
                  <c:v>106.63590000000001</c:v>
                </c:pt>
                <c:pt idx="54">
                  <c:v>107.41030000000001</c:v>
                </c:pt>
                <c:pt idx="55">
                  <c:v>111.4208</c:v>
                </c:pt>
                <c:pt idx="56">
                  <c:v>108.9148</c:v>
                </c:pt>
                <c:pt idx="57">
                  <c:v>112.5809</c:v>
                </c:pt>
                <c:pt idx="58">
                  <c:v>110.636</c:v>
                </c:pt>
                <c:pt idx="59">
                  <c:v>111.3425</c:v>
                </c:pt>
                <c:pt idx="60">
                  <c:v>110.3631</c:v>
                </c:pt>
                <c:pt idx="61">
                  <c:v>109.1105</c:v>
                </c:pt>
                <c:pt idx="62">
                  <c:v>105.35129999999999</c:v>
                </c:pt>
                <c:pt idx="63">
                  <c:v>111.7306</c:v>
                </c:pt>
                <c:pt idx="64">
                  <c:v>108.075</c:v>
                </c:pt>
                <c:pt idx="65">
                  <c:v>111.54559999999999</c:v>
                </c:pt>
                <c:pt idx="66">
                  <c:v>108.7556</c:v>
                </c:pt>
                <c:pt idx="67">
                  <c:v>105.6588</c:v>
                </c:pt>
                <c:pt idx="68">
                  <c:v>110.8758</c:v>
                </c:pt>
                <c:pt idx="69">
                  <c:v>111.20910000000001</c:v>
                </c:pt>
                <c:pt idx="70">
                  <c:v>112.4935</c:v>
                </c:pt>
                <c:pt idx="71">
                  <c:v>110.98350000000001</c:v>
                </c:pt>
                <c:pt idx="72">
                  <c:v>112.7992</c:v>
                </c:pt>
                <c:pt idx="73">
                  <c:v>110.919</c:v>
                </c:pt>
                <c:pt idx="74">
                  <c:v>110.607</c:v>
                </c:pt>
                <c:pt idx="75">
                  <c:v>110.5675</c:v>
                </c:pt>
                <c:pt idx="76">
                  <c:v>113.3955</c:v>
                </c:pt>
                <c:pt idx="77">
                  <c:v>108.63930000000001</c:v>
                </c:pt>
                <c:pt idx="78">
                  <c:v>113.74550000000001</c:v>
                </c:pt>
                <c:pt idx="79">
                  <c:v>108.746</c:v>
                </c:pt>
                <c:pt idx="80">
                  <c:v>114.04430000000001</c:v>
                </c:pt>
                <c:pt idx="81">
                  <c:v>113.0853</c:v>
                </c:pt>
                <c:pt idx="82">
                  <c:v>110.7452</c:v>
                </c:pt>
                <c:pt idx="83">
                  <c:v>113.7261</c:v>
                </c:pt>
                <c:pt idx="84">
                  <c:v>113.0309</c:v>
                </c:pt>
                <c:pt idx="85">
                  <c:v>112.2944</c:v>
                </c:pt>
                <c:pt idx="86">
                  <c:v>109.2991</c:v>
                </c:pt>
                <c:pt idx="87">
                  <c:v>111.98609999999999</c:v>
                </c:pt>
                <c:pt idx="88">
                  <c:v>110.0595</c:v>
                </c:pt>
                <c:pt idx="89">
                  <c:v>113.37090000000001</c:v>
                </c:pt>
                <c:pt idx="90">
                  <c:v>113.7697</c:v>
                </c:pt>
                <c:pt idx="91">
                  <c:v>112.7353</c:v>
                </c:pt>
                <c:pt idx="92">
                  <c:v>111.22239999999999</c:v>
                </c:pt>
                <c:pt idx="93">
                  <c:v>109.6037</c:v>
                </c:pt>
                <c:pt idx="94">
                  <c:v>116.46429999999999</c:v>
                </c:pt>
                <c:pt idx="95">
                  <c:v>114.7107</c:v>
                </c:pt>
                <c:pt idx="96">
                  <c:v>114.2332</c:v>
                </c:pt>
                <c:pt idx="97">
                  <c:v>115.8633</c:v>
                </c:pt>
                <c:pt idx="98">
                  <c:v>113.6075</c:v>
                </c:pt>
                <c:pt idx="99">
                  <c:v>113.5147</c:v>
                </c:pt>
                <c:pt idx="100">
                  <c:v>116.0472</c:v>
                </c:pt>
                <c:pt idx="101">
                  <c:v>115.13800000000001</c:v>
                </c:pt>
                <c:pt idx="102">
                  <c:v>112.44159999999999</c:v>
                </c:pt>
                <c:pt idx="103">
                  <c:v>116.11450000000001</c:v>
                </c:pt>
                <c:pt idx="104">
                  <c:v>117.73520000000001</c:v>
                </c:pt>
                <c:pt idx="105">
                  <c:v>116.7402</c:v>
                </c:pt>
                <c:pt idx="106">
                  <c:v>115.2085</c:v>
                </c:pt>
                <c:pt idx="107">
                  <c:v>116.3138</c:v>
                </c:pt>
                <c:pt idx="108">
                  <c:v>118.0363</c:v>
                </c:pt>
                <c:pt idx="109">
                  <c:v>120.89449999999999</c:v>
                </c:pt>
                <c:pt idx="110">
                  <c:v>120.2813</c:v>
                </c:pt>
                <c:pt idx="111">
                  <c:v>125.4883</c:v>
                </c:pt>
                <c:pt idx="112">
                  <c:v>126.5211</c:v>
                </c:pt>
                <c:pt idx="113">
                  <c:v>131.80410000000001</c:v>
                </c:pt>
                <c:pt idx="114">
                  <c:v>130.0136</c:v>
                </c:pt>
                <c:pt idx="115">
                  <c:v>132.4862</c:v>
                </c:pt>
                <c:pt idx="116">
                  <c:v>136.55340000000001</c:v>
                </c:pt>
                <c:pt idx="117">
                  <c:v>142.50720000000001</c:v>
                </c:pt>
                <c:pt idx="118">
                  <c:v>145.16159999999999</c:v>
                </c:pt>
                <c:pt idx="119">
                  <c:v>147.4864</c:v>
                </c:pt>
                <c:pt idx="120">
                  <c:v>151.2877</c:v>
                </c:pt>
                <c:pt idx="121">
                  <c:v>154.87039999999999</c:v>
                </c:pt>
                <c:pt idx="122">
                  <c:v>158.64850000000001</c:v>
                </c:pt>
                <c:pt idx="123">
                  <c:v>161.95099999999999</c:v>
                </c:pt>
                <c:pt idx="124">
                  <c:v>164.78989999999999</c:v>
                </c:pt>
                <c:pt idx="125">
                  <c:v>166.465</c:v>
                </c:pt>
                <c:pt idx="126">
                  <c:v>168.72149999999999</c:v>
                </c:pt>
                <c:pt idx="127">
                  <c:v>173.92699999999999</c:v>
                </c:pt>
                <c:pt idx="128">
                  <c:v>175.7217</c:v>
                </c:pt>
                <c:pt idx="129">
                  <c:v>182.4434</c:v>
                </c:pt>
                <c:pt idx="130">
                  <c:v>182.21430000000001</c:v>
                </c:pt>
                <c:pt idx="131">
                  <c:v>190.35380000000001</c:v>
                </c:pt>
                <c:pt idx="132">
                  <c:v>193.08070000000001</c:v>
                </c:pt>
                <c:pt idx="133">
                  <c:v>195.2029</c:v>
                </c:pt>
                <c:pt idx="134">
                  <c:v>201.9845</c:v>
                </c:pt>
                <c:pt idx="135">
                  <c:v>205.08590000000001</c:v>
                </c:pt>
                <c:pt idx="136">
                  <c:v>207.66210000000001</c:v>
                </c:pt>
                <c:pt idx="137">
                  <c:v>212.98750000000001</c:v>
                </c:pt>
                <c:pt idx="138">
                  <c:v>216.04660000000001</c:v>
                </c:pt>
                <c:pt idx="139">
                  <c:v>218.0393</c:v>
                </c:pt>
                <c:pt idx="140">
                  <c:v>220.0753</c:v>
                </c:pt>
                <c:pt idx="141">
                  <c:v>228.0213</c:v>
                </c:pt>
                <c:pt idx="142">
                  <c:v>229.87360000000001</c:v>
                </c:pt>
                <c:pt idx="143">
                  <c:v>232.6027</c:v>
                </c:pt>
                <c:pt idx="144">
                  <c:v>237.1499</c:v>
                </c:pt>
                <c:pt idx="145">
                  <c:v>239.9417</c:v>
                </c:pt>
                <c:pt idx="146">
                  <c:v>242.11269999999999</c:v>
                </c:pt>
                <c:pt idx="147">
                  <c:v>244.13030000000001</c:v>
                </c:pt>
                <c:pt idx="148">
                  <c:v>248.1756</c:v>
                </c:pt>
                <c:pt idx="149">
                  <c:v>252.1028</c:v>
                </c:pt>
                <c:pt idx="150">
                  <c:v>250.8963</c:v>
                </c:pt>
                <c:pt idx="151">
                  <c:v>252.1499</c:v>
                </c:pt>
                <c:pt idx="152">
                  <c:v>254.3365</c:v>
                </c:pt>
                <c:pt idx="153">
                  <c:v>255.59450000000001</c:v>
                </c:pt>
                <c:pt idx="154">
                  <c:v>256.82119999999998</c:v>
                </c:pt>
                <c:pt idx="155">
                  <c:v>255.67910000000001</c:v>
                </c:pt>
                <c:pt idx="156">
                  <c:v>256.47550000000001</c:v>
                </c:pt>
                <c:pt idx="157">
                  <c:v>256.74680000000001</c:v>
                </c:pt>
                <c:pt idx="158">
                  <c:v>258.19130000000001</c:v>
                </c:pt>
                <c:pt idx="159">
                  <c:v>258.41390000000001</c:v>
                </c:pt>
                <c:pt idx="160">
                  <c:v>257.15159999999997</c:v>
                </c:pt>
                <c:pt idx="161">
                  <c:v>257.01369999999997</c:v>
                </c:pt>
                <c:pt idx="162">
                  <c:v>257.36649999999997</c:v>
                </c:pt>
                <c:pt idx="163">
                  <c:v>261.12369999999999</c:v>
                </c:pt>
                <c:pt idx="164">
                  <c:v>264.78660000000002</c:v>
                </c:pt>
                <c:pt idx="165">
                  <c:v>265.3852</c:v>
                </c:pt>
                <c:pt idx="166">
                  <c:v>269.8383</c:v>
                </c:pt>
                <c:pt idx="167">
                  <c:v>272.29860000000002</c:v>
                </c:pt>
                <c:pt idx="168">
                  <c:v>274.17899999999997</c:v>
                </c:pt>
                <c:pt idx="169">
                  <c:v>274.06560000000002</c:v>
                </c:pt>
                <c:pt idx="170">
                  <c:v>275.9049</c:v>
                </c:pt>
                <c:pt idx="171">
                  <c:v>274.2176</c:v>
                </c:pt>
                <c:pt idx="172">
                  <c:v>271.11059999999998</c:v>
                </c:pt>
                <c:pt idx="173">
                  <c:v>271.50580000000002</c:v>
                </c:pt>
                <c:pt idx="174">
                  <c:v>267.96089999999998</c:v>
                </c:pt>
                <c:pt idx="175">
                  <c:v>265.65300000000002</c:v>
                </c:pt>
                <c:pt idx="176">
                  <c:v>264.57560000000001</c:v>
                </c:pt>
                <c:pt idx="177">
                  <c:v>263.55650000000003</c:v>
                </c:pt>
                <c:pt idx="178">
                  <c:v>257.96449999999999</c:v>
                </c:pt>
                <c:pt idx="179">
                  <c:v>254.15690000000001</c:v>
                </c:pt>
                <c:pt idx="180">
                  <c:v>252.54050000000001</c:v>
                </c:pt>
                <c:pt idx="181">
                  <c:v>246.65710000000001</c:v>
                </c:pt>
                <c:pt idx="182">
                  <c:v>242.55879999999999</c:v>
                </c:pt>
                <c:pt idx="183">
                  <c:v>238.65090000000001</c:v>
                </c:pt>
                <c:pt idx="184">
                  <c:v>234.87479999999999</c:v>
                </c:pt>
                <c:pt idx="185">
                  <c:v>232.88570000000001</c:v>
                </c:pt>
                <c:pt idx="186">
                  <c:v>230.9975</c:v>
                </c:pt>
                <c:pt idx="187">
                  <c:v>229.04910000000001</c:v>
                </c:pt>
                <c:pt idx="188">
                  <c:v>225.82900000000001</c:v>
                </c:pt>
                <c:pt idx="189">
                  <c:v>229.18379999999999</c:v>
                </c:pt>
                <c:pt idx="190">
                  <c:v>232.50409999999999</c:v>
                </c:pt>
                <c:pt idx="191">
                  <c:v>228.19739999999999</c:v>
                </c:pt>
                <c:pt idx="192">
                  <c:v>230.30690000000001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CE51-41D1-9F26-DE2B8149639C}"/>
            </c:ext>
          </c:extLst>
        </c:ser>
        <c:ser>
          <c:idx val="9"/>
          <c:order val="9"/>
          <c:tx>
            <c:strRef>
              <c:f>'PASA Experiment #2 (filtrate)'!$AQ$1</c:f>
              <c:strCache>
                <c:ptCount val="1"/>
                <c:pt idx="0">
                  <c:v>C10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(filtrate)'!$AQ$2:$AQ$194</c:f>
              <c:numCache>
                <c:formatCode>General</c:formatCode>
                <c:ptCount val="193"/>
                <c:pt idx="0">
                  <c:v>107.79559999999999</c:v>
                </c:pt>
                <c:pt idx="1">
                  <c:v>107.2056</c:v>
                </c:pt>
                <c:pt idx="2">
                  <c:v>106.6818</c:v>
                </c:pt>
                <c:pt idx="3">
                  <c:v>108.85169999999999</c:v>
                </c:pt>
                <c:pt idx="4">
                  <c:v>107.9216</c:v>
                </c:pt>
                <c:pt idx="5">
                  <c:v>106.61790000000001</c:v>
                </c:pt>
                <c:pt idx="6">
                  <c:v>105.6893</c:v>
                </c:pt>
                <c:pt idx="7">
                  <c:v>105.2178</c:v>
                </c:pt>
                <c:pt idx="8">
                  <c:v>104.1114</c:v>
                </c:pt>
                <c:pt idx="9">
                  <c:v>108.89409999999999</c:v>
                </c:pt>
                <c:pt idx="10">
                  <c:v>107.3275</c:v>
                </c:pt>
                <c:pt idx="11">
                  <c:v>106.95050000000001</c:v>
                </c:pt>
                <c:pt idx="12">
                  <c:v>106.1831</c:v>
                </c:pt>
                <c:pt idx="13">
                  <c:v>108.9798</c:v>
                </c:pt>
                <c:pt idx="14">
                  <c:v>109.7266</c:v>
                </c:pt>
                <c:pt idx="15">
                  <c:v>111.4511</c:v>
                </c:pt>
                <c:pt idx="16">
                  <c:v>110.73050000000001</c:v>
                </c:pt>
                <c:pt idx="17">
                  <c:v>111.04040000000001</c:v>
                </c:pt>
                <c:pt idx="18">
                  <c:v>111.0517</c:v>
                </c:pt>
                <c:pt idx="19">
                  <c:v>112.5052</c:v>
                </c:pt>
                <c:pt idx="20">
                  <c:v>112.34910000000001</c:v>
                </c:pt>
                <c:pt idx="21">
                  <c:v>106.8364</c:v>
                </c:pt>
                <c:pt idx="22">
                  <c:v>110.0346</c:v>
                </c:pt>
                <c:pt idx="23">
                  <c:v>111.7991</c:v>
                </c:pt>
                <c:pt idx="24">
                  <c:v>115.4254</c:v>
                </c:pt>
                <c:pt idx="25">
                  <c:v>115.1014</c:v>
                </c:pt>
                <c:pt idx="26">
                  <c:v>112.5398</c:v>
                </c:pt>
                <c:pt idx="27">
                  <c:v>114.0655</c:v>
                </c:pt>
                <c:pt idx="28">
                  <c:v>115.3398</c:v>
                </c:pt>
                <c:pt idx="29">
                  <c:v>113.35129999999999</c:v>
                </c:pt>
                <c:pt idx="30">
                  <c:v>114.9573</c:v>
                </c:pt>
                <c:pt idx="31">
                  <c:v>112.88330000000001</c:v>
                </c:pt>
                <c:pt idx="32">
                  <c:v>112.1275</c:v>
                </c:pt>
                <c:pt idx="33">
                  <c:v>115.1887</c:v>
                </c:pt>
                <c:pt idx="34">
                  <c:v>115.19540000000001</c:v>
                </c:pt>
                <c:pt idx="35">
                  <c:v>116.43340000000001</c:v>
                </c:pt>
                <c:pt idx="36">
                  <c:v>115.0043</c:v>
                </c:pt>
                <c:pt idx="37">
                  <c:v>109.486</c:v>
                </c:pt>
                <c:pt idx="38">
                  <c:v>113.5547</c:v>
                </c:pt>
                <c:pt idx="39">
                  <c:v>113.08920000000001</c:v>
                </c:pt>
                <c:pt idx="40">
                  <c:v>109.4556</c:v>
                </c:pt>
                <c:pt idx="41">
                  <c:v>114.5155</c:v>
                </c:pt>
                <c:pt idx="42">
                  <c:v>110.9796</c:v>
                </c:pt>
                <c:pt idx="43">
                  <c:v>115.39149999999999</c:v>
                </c:pt>
                <c:pt idx="44">
                  <c:v>107.9271</c:v>
                </c:pt>
                <c:pt idx="45">
                  <c:v>112.85509999999999</c:v>
                </c:pt>
                <c:pt idx="46">
                  <c:v>115.10850000000001</c:v>
                </c:pt>
                <c:pt idx="47">
                  <c:v>114.358</c:v>
                </c:pt>
                <c:pt idx="48">
                  <c:v>112.255</c:v>
                </c:pt>
                <c:pt idx="49">
                  <c:v>113.3387</c:v>
                </c:pt>
                <c:pt idx="50">
                  <c:v>115.47790000000001</c:v>
                </c:pt>
                <c:pt idx="51">
                  <c:v>116.33199999999999</c:v>
                </c:pt>
                <c:pt idx="52">
                  <c:v>115.6236</c:v>
                </c:pt>
                <c:pt idx="53">
                  <c:v>117.25</c:v>
                </c:pt>
                <c:pt idx="54">
                  <c:v>117.611</c:v>
                </c:pt>
                <c:pt idx="55">
                  <c:v>120.4645</c:v>
                </c:pt>
                <c:pt idx="56">
                  <c:v>118.2615</c:v>
                </c:pt>
                <c:pt idx="57">
                  <c:v>116.4516</c:v>
                </c:pt>
                <c:pt idx="58">
                  <c:v>118.70269999999999</c:v>
                </c:pt>
                <c:pt idx="59">
                  <c:v>115.072</c:v>
                </c:pt>
                <c:pt idx="60">
                  <c:v>118.1772</c:v>
                </c:pt>
                <c:pt idx="61">
                  <c:v>115.611</c:v>
                </c:pt>
                <c:pt idx="62">
                  <c:v>117.68300000000001</c:v>
                </c:pt>
                <c:pt idx="63">
                  <c:v>113.4348</c:v>
                </c:pt>
                <c:pt idx="64">
                  <c:v>116.8736</c:v>
                </c:pt>
                <c:pt idx="65">
                  <c:v>115.8083</c:v>
                </c:pt>
                <c:pt idx="66">
                  <c:v>116.0423</c:v>
                </c:pt>
                <c:pt idx="67">
                  <c:v>116.79340000000001</c:v>
                </c:pt>
                <c:pt idx="68">
                  <c:v>117.12439999999999</c:v>
                </c:pt>
                <c:pt idx="69">
                  <c:v>117.0765</c:v>
                </c:pt>
                <c:pt idx="70">
                  <c:v>119.7967</c:v>
                </c:pt>
                <c:pt idx="71">
                  <c:v>117.3364</c:v>
                </c:pt>
                <c:pt idx="72">
                  <c:v>117.36790000000001</c:v>
                </c:pt>
                <c:pt idx="73">
                  <c:v>120.3646</c:v>
                </c:pt>
                <c:pt idx="74">
                  <c:v>117.9113</c:v>
                </c:pt>
                <c:pt idx="75">
                  <c:v>118.688</c:v>
                </c:pt>
                <c:pt idx="76">
                  <c:v>120.5701</c:v>
                </c:pt>
                <c:pt idx="77">
                  <c:v>117.4307</c:v>
                </c:pt>
                <c:pt idx="78">
                  <c:v>116.19929999999999</c:v>
                </c:pt>
                <c:pt idx="79">
                  <c:v>115.73350000000001</c:v>
                </c:pt>
                <c:pt idx="80">
                  <c:v>114.5506</c:v>
                </c:pt>
                <c:pt idx="81">
                  <c:v>119.32470000000001</c:v>
                </c:pt>
                <c:pt idx="82">
                  <c:v>118.74469999999999</c:v>
                </c:pt>
                <c:pt idx="83">
                  <c:v>117.3126</c:v>
                </c:pt>
                <c:pt idx="84">
                  <c:v>120.2552</c:v>
                </c:pt>
                <c:pt idx="85">
                  <c:v>116.944</c:v>
                </c:pt>
                <c:pt idx="86">
                  <c:v>117.699</c:v>
                </c:pt>
                <c:pt idx="87">
                  <c:v>120.2714</c:v>
                </c:pt>
                <c:pt idx="88">
                  <c:v>119.20189999999999</c:v>
                </c:pt>
                <c:pt idx="89">
                  <c:v>116.7779</c:v>
                </c:pt>
                <c:pt idx="90">
                  <c:v>120.9816</c:v>
                </c:pt>
                <c:pt idx="91">
                  <c:v>120.6895</c:v>
                </c:pt>
                <c:pt idx="92">
                  <c:v>119.2835</c:v>
                </c:pt>
                <c:pt idx="93">
                  <c:v>120.14700000000001</c:v>
                </c:pt>
                <c:pt idx="94">
                  <c:v>121.6889</c:v>
                </c:pt>
                <c:pt idx="95">
                  <c:v>119.87730000000001</c:v>
                </c:pt>
                <c:pt idx="96">
                  <c:v>117.85590000000001</c:v>
                </c:pt>
                <c:pt idx="97">
                  <c:v>119.62609999999999</c:v>
                </c:pt>
                <c:pt idx="98">
                  <c:v>119.8502</c:v>
                </c:pt>
                <c:pt idx="99">
                  <c:v>120.563</c:v>
                </c:pt>
                <c:pt idx="100">
                  <c:v>122.3707</c:v>
                </c:pt>
                <c:pt idx="101">
                  <c:v>117.9584</c:v>
                </c:pt>
                <c:pt idx="102">
                  <c:v>120.5081</c:v>
                </c:pt>
                <c:pt idx="103">
                  <c:v>121.4002</c:v>
                </c:pt>
                <c:pt idx="104">
                  <c:v>121.49939999999999</c:v>
                </c:pt>
                <c:pt idx="105">
                  <c:v>120.9609</c:v>
                </c:pt>
                <c:pt idx="106">
                  <c:v>121.7946</c:v>
                </c:pt>
                <c:pt idx="107">
                  <c:v>124.0183</c:v>
                </c:pt>
                <c:pt idx="108">
                  <c:v>120.9679</c:v>
                </c:pt>
                <c:pt idx="109">
                  <c:v>120.0924</c:v>
                </c:pt>
                <c:pt idx="110">
                  <c:v>123.93859999999999</c:v>
                </c:pt>
                <c:pt idx="111">
                  <c:v>123.6533</c:v>
                </c:pt>
                <c:pt idx="112">
                  <c:v>119.13200000000001</c:v>
                </c:pt>
                <c:pt idx="113">
                  <c:v>124.4522</c:v>
                </c:pt>
                <c:pt idx="114">
                  <c:v>121.1712</c:v>
                </c:pt>
                <c:pt idx="115">
                  <c:v>126.5146</c:v>
                </c:pt>
                <c:pt idx="116">
                  <c:v>124.02889999999999</c:v>
                </c:pt>
                <c:pt idx="117">
                  <c:v>121.99809999999999</c:v>
                </c:pt>
                <c:pt idx="118">
                  <c:v>125.2954</c:v>
                </c:pt>
                <c:pt idx="119">
                  <c:v>125.6237</c:v>
                </c:pt>
                <c:pt idx="120">
                  <c:v>125.6746</c:v>
                </c:pt>
                <c:pt idx="121">
                  <c:v>128.2867</c:v>
                </c:pt>
                <c:pt idx="122">
                  <c:v>126.3052</c:v>
                </c:pt>
                <c:pt idx="123">
                  <c:v>131.61949999999999</c:v>
                </c:pt>
                <c:pt idx="124">
                  <c:v>129.1865</c:v>
                </c:pt>
                <c:pt idx="125">
                  <c:v>133.92609999999999</c:v>
                </c:pt>
                <c:pt idx="126">
                  <c:v>138.0744</c:v>
                </c:pt>
                <c:pt idx="127">
                  <c:v>142.4624</c:v>
                </c:pt>
                <c:pt idx="128">
                  <c:v>139.73339999999999</c:v>
                </c:pt>
                <c:pt idx="129">
                  <c:v>139.69560000000001</c:v>
                </c:pt>
                <c:pt idx="130">
                  <c:v>150.47909999999999</c:v>
                </c:pt>
                <c:pt idx="131">
                  <c:v>152.6875</c:v>
                </c:pt>
                <c:pt idx="132">
                  <c:v>155.5119</c:v>
                </c:pt>
                <c:pt idx="133">
                  <c:v>157.90039999999999</c:v>
                </c:pt>
                <c:pt idx="134">
                  <c:v>160.07040000000001</c:v>
                </c:pt>
                <c:pt idx="135">
                  <c:v>167.25139999999999</c:v>
                </c:pt>
                <c:pt idx="136">
                  <c:v>169.47620000000001</c:v>
                </c:pt>
                <c:pt idx="137">
                  <c:v>169.59280000000001</c:v>
                </c:pt>
                <c:pt idx="138">
                  <c:v>172.98500000000001</c:v>
                </c:pt>
                <c:pt idx="139">
                  <c:v>179.7389</c:v>
                </c:pt>
                <c:pt idx="140">
                  <c:v>179.72829999999999</c:v>
                </c:pt>
                <c:pt idx="141">
                  <c:v>185.93170000000001</c:v>
                </c:pt>
                <c:pt idx="142">
                  <c:v>187.58799999999999</c:v>
                </c:pt>
                <c:pt idx="143">
                  <c:v>191.60929999999999</c:v>
                </c:pt>
                <c:pt idx="144">
                  <c:v>198.47710000000001</c:v>
                </c:pt>
                <c:pt idx="145">
                  <c:v>200.44049999999999</c:v>
                </c:pt>
                <c:pt idx="146">
                  <c:v>205.55179999999999</c:v>
                </c:pt>
                <c:pt idx="147">
                  <c:v>207.43039999999999</c:v>
                </c:pt>
                <c:pt idx="148">
                  <c:v>212.09819999999999</c:v>
                </c:pt>
                <c:pt idx="149">
                  <c:v>216.1335</c:v>
                </c:pt>
                <c:pt idx="150">
                  <c:v>219.75710000000001</c:v>
                </c:pt>
                <c:pt idx="151">
                  <c:v>224.86750000000001</c:v>
                </c:pt>
                <c:pt idx="152">
                  <c:v>229.8501</c:v>
                </c:pt>
                <c:pt idx="153">
                  <c:v>236.09979999999999</c:v>
                </c:pt>
                <c:pt idx="154">
                  <c:v>242.0607</c:v>
                </c:pt>
                <c:pt idx="155">
                  <c:v>247.56489999999999</c:v>
                </c:pt>
                <c:pt idx="156">
                  <c:v>252.5086</c:v>
                </c:pt>
                <c:pt idx="157">
                  <c:v>258.1361</c:v>
                </c:pt>
                <c:pt idx="158">
                  <c:v>258.66210000000001</c:v>
                </c:pt>
                <c:pt idx="159">
                  <c:v>260.83</c:v>
                </c:pt>
                <c:pt idx="160">
                  <c:v>257.54899999999998</c:v>
                </c:pt>
                <c:pt idx="161">
                  <c:v>256.08580000000001</c:v>
                </c:pt>
                <c:pt idx="162">
                  <c:v>251.0737</c:v>
                </c:pt>
                <c:pt idx="163">
                  <c:v>251.64869999999999</c:v>
                </c:pt>
                <c:pt idx="164">
                  <c:v>256.22000000000003</c:v>
                </c:pt>
                <c:pt idx="165">
                  <c:v>260.6671</c:v>
                </c:pt>
                <c:pt idx="166">
                  <c:v>267.19319999999999</c:v>
                </c:pt>
                <c:pt idx="167">
                  <c:v>275.65100000000001</c:v>
                </c:pt>
                <c:pt idx="168">
                  <c:v>278.77330000000001</c:v>
                </c:pt>
                <c:pt idx="169">
                  <c:v>277.14960000000002</c:v>
                </c:pt>
                <c:pt idx="170">
                  <c:v>277.06180000000001</c:v>
                </c:pt>
                <c:pt idx="171">
                  <c:v>274.13850000000002</c:v>
                </c:pt>
                <c:pt idx="172">
                  <c:v>268.899</c:v>
                </c:pt>
                <c:pt idx="173">
                  <c:v>265.54480000000001</c:v>
                </c:pt>
                <c:pt idx="174">
                  <c:v>259.60500000000002</c:v>
                </c:pt>
                <c:pt idx="175">
                  <c:v>253.06280000000001</c:v>
                </c:pt>
                <c:pt idx="176">
                  <c:v>242.94300000000001</c:v>
                </c:pt>
                <c:pt idx="177">
                  <c:v>234.63630000000001</c:v>
                </c:pt>
                <c:pt idx="178">
                  <c:v>233.30330000000001</c:v>
                </c:pt>
                <c:pt idx="179">
                  <c:v>230.27090000000001</c:v>
                </c:pt>
                <c:pt idx="180">
                  <c:v>224.40600000000001</c:v>
                </c:pt>
                <c:pt idx="181">
                  <c:v>223.42150000000001</c:v>
                </c:pt>
                <c:pt idx="182">
                  <c:v>223.51560000000001</c:v>
                </c:pt>
                <c:pt idx="183">
                  <c:v>221.34880000000001</c:v>
                </c:pt>
                <c:pt idx="184">
                  <c:v>221.4153</c:v>
                </c:pt>
                <c:pt idx="185">
                  <c:v>218.976</c:v>
                </c:pt>
                <c:pt idx="186">
                  <c:v>222.14949999999999</c:v>
                </c:pt>
                <c:pt idx="187">
                  <c:v>226.4349</c:v>
                </c:pt>
                <c:pt idx="188">
                  <c:v>222.55350000000001</c:v>
                </c:pt>
                <c:pt idx="189">
                  <c:v>224.899</c:v>
                </c:pt>
                <c:pt idx="190">
                  <c:v>224.5077</c:v>
                </c:pt>
                <c:pt idx="191">
                  <c:v>226.869</c:v>
                </c:pt>
                <c:pt idx="192">
                  <c:v>226.6412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E51-41D1-9F26-DE2B8149639C}"/>
            </c:ext>
          </c:extLst>
        </c:ser>
        <c:ser>
          <c:idx val="10"/>
          <c:order val="10"/>
          <c:tx>
            <c:strRef>
              <c:f>'PASA Experiment #2 (filtrate)'!$AR$1</c:f>
              <c:strCache>
                <c:ptCount val="1"/>
                <c:pt idx="0">
                  <c:v>C11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(filtrate)'!$AR$2:$AR$194</c:f>
              <c:numCache>
                <c:formatCode>General</c:formatCode>
                <c:ptCount val="193"/>
                <c:pt idx="0">
                  <c:v>105.2221</c:v>
                </c:pt>
                <c:pt idx="1">
                  <c:v>102.62430000000001</c:v>
                </c:pt>
                <c:pt idx="2">
                  <c:v>107.8899</c:v>
                </c:pt>
                <c:pt idx="3">
                  <c:v>105.08159999999999</c:v>
                </c:pt>
                <c:pt idx="4">
                  <c:v>106.4624</c:v>
                </c:pt>
                <c:pt idx="5">
                  <c:v>104.9783</c:v>
                </c:pt>
                <c:pt idx="6">
                  <c:v>101.794</c:v>
                </c:pt>
                <c:pt idx="7">
                  <c:v>102.4802</c:v>
                </c:pt>
                <c:pt idx="8">
                  <c:v>107.8295</c:v>
                </c:pt>
                <c:pt idx="9">
                  <c:v>103.95010000000001</c:v>
                </c:pt>
                <c:pt idx="10">
                  <c:v>104.0313</c:v>
                </c:pt>
                <c:pt idx="11">
                  <c:v>107.1399</c:v>
                </c:pt>
                <c:pt idx="12">
                  <c:v>107.0608</c:v>
                </c:pt>
                <c:pt idx="13">
                  <c:v>109.952</c:v>
                </c:pt>
                <c:pt idx="14">
                  <c:v>108.5103</c:v>
                </c:pt>
                <c:pt idx="15">
                  <c:v>108.45</c:v>
                </c:pt>
                <c:pt idx="16">
                  <c:v>102.5843</c:v>
                </c:pt>
                <c:pt idx="17">
                  <c:v>107.1887</c:v>
                </c:pt>
                <c:pt idx="18">
                  <c:v>106.82689999999999</c:v>
                </c:pt>
                <c:pt idx="19">
                  <c:v>109.39790000000001</c:v>
                </c:pt>
                <c:pt idx="20">
                  <c:v>108.471</c:v>
                </c:pt>
                <c:pt idx="21">
                  <c:v>104.2169</c:v>
                </c:pt>
                <c:pt idx="22">
                  <c:v>107.5123</c:v>
                </c:pt>
                <c:pt idx="23">
                  <c:v>111.5565</c:v>
                </c:pt>
                <c:pt idx="24">
                  <c:v>108.64619999999999</c:v>
                </c:pt>
                <c:pt idx="25">
                  <c:v>113.0586</c:v>
                </c:pt>
                <c:pt idx="26">
                  <c:v>108.6626</c:v>
                </c:pt>
                <c:pt idx="27">
                  <c:v>106.2754</c:v>
                </c:pt>
                <c:pt idx="28">
                  <c:v>110.5714</c:v>
                </c:pt>
                <c:pt idx="29">
                  <c:v>111.83580000000001</c:v>
                </c:pt>
                <c:pt idx="30">
                  <c:v>108.37820000000001</c:v>
                </c:pt>
                <c:pt idx="31">
                  <c:v>109.00700000000001</c:v>
                </c:pt>
                <c:pt idx="32">
                  <c:v>113.7668</c:v>
                </c:pt>
                <c:pt idx="33">
                  <c:v>110.9541</c:v>
                </c:pt>
                <c:pt idx="34">
                  <c:v>109.47410000000001</c:v>
                </c:pt>
                <c:pt idx="35">
                  <c:v>106.2325</c:v>
                </c:pt>
                <c:pt idx="36">
                  <c:v>114.4494</c:v>
                </c:pt>
                <c:pt idx="37">
                  <c:v>107.72</c:v>
                </c:pt>
                <c:pt idx="38">
                  <c:v>107.99590000000001</c:v>
                </c:pt>
                <c:pt idx="39">
                  <c:v>110.50879999999999</c:v>
                </c:pt>
                <c:pt idx="40">
                  <c:v>109.9254</c:v>
                </c:pt>
                <c:pt idx="41">
                  <c:v>102.908</c:v>
                </c:pt>
                <c:pt idx="42">
                  <c:v>110.40730000000001</c:v>
                </c:pt>
                <c:pt idx="43">
                  <c:v>111.24590000000001</c:v>
                </c:pt>
                <c:pt idx="44">
                  <c:v>103.5946</c:v>
                </c:pt>
                <c:pt idx="45">
                  <c:v>106.01779999999999</c:v>
                </c:pt>
                <c:pt idx="46">
                  <c:v>105.52500000000001</c:v>
                </c:pt>
                <c:pt idx="47">
                  <c:v>107.2043</c:v>
                </c:pt>
                <c:pt idx="48">
                  <c:v>109.9924</c:v>
                </c:pt>
                <c:pt idx="49">
                  <c:v>111.60899999999999</c:v>
                </c:pt>
                <c:pt idx="50">
                  <c:v>107.05070000000001</c:v>
                </c:pt>
                <c:pt idx="51">
                  <c:v>111.02589999999999</c:v>
                </c:pt>
                <c:pt idx="52">
                  <c:v>111.8197</c:v>
                </c:pt>
                <c:pt idx="53">
                  <c:v>109.4247</c:v>
                </c:pt>
                <c:pt idx="54">
                  <c:v>118.25060000000001</c:v>
                </c:pt>
                <c:pt idx="55">
                  <c:v>113.4671</c:v>
                </c:pt>
                <c:pt idx="56">
                  <c:v>114.69589999999999</c:v>
                </c:pt>
                <c:pt idx="57">
                  <c:v>112.6914</c:v>
                </c:pt>
                <c:pt idx="58">
                  <c:v>110.4353</c:v>
                </c:pt>
                <c:pt idx="59">
                  <c:v>115.8977</c:v>
                </c:pt>
                <c:pt idx="60">
                  <c:v>114.7783</c:v>
                </c:pt>
                <c:pt idx="61">
                  <c:v>112.3103</c:v>
                </c:pt>
                <c:pt idx="62">
                  <c:v>111.146</c:v>
                </c:pt>
                <c:pt idx="63">
                  <c:v>115.06180000000001</c:v>
                </c:pt>
                <c:pt idx="64">
                  <c:v>110.07510000000001</c:v>
                </c:pt>
                <c:pt idx="65">
                  <c:v>116.6936</c:v>
                </c:pt>
                <c:pt idx="66">
                  <c:v>114.4624</c:v>
                </c:pt>
                <c:pt idx="67">
                  <c:v>111.5902</c:v>
                </c:pt>
                <c:pt idx="68">
                  <c:v>113.29049999999999</c:v>
                </c:pt>
                <c:pt idx="69">
                  <c:v>113.648</c:v>
                </c:pt>
                <c:pt idx="70">
                  <c:v>114.1981</c:v>
                </c:pt>
                <c:pt idx="71">
                  <c:v>114.8288</c:v>
                </c:pt>
                <c:pt idx="72">
                  <c:v>114.9057</c:v>
                </c:pt>
                <c:pt idx="73">
                  <c:v>116.3058</c:v>
                </c:pt>
                <c:pt idx="74">
                  <c:v>114.77249999999999</c:v>
                </c:pt>
                <c:pt idx="75">
                  <c:v>113.8702</c:v>
                </c:pt>
                <c:pt idx="76">
                  <c:v>115.386</c:v>
                </c:pt>
                <c:pt idx="77">
                  <c:v>114.19499999999999</c:v>
                </c:pt>
                <c:pt idx="78">
                  <c:v>112.3116</c:v>
                </c:pt>
                <c:pt idx="79">
                  <c:v>113.5634</c:v>
                </c:pt>
                <c:pt idx="80">
                  <c:v>113.56359999999999</c:v>
                </c:pt>
                <c:pt idx="81">
                  <c:v>114.7878</c:v>
                </c:pt>
                <c:pt idx="82">
                  <c:v>115.74979999999999</c:v>
                </c:pt>
                <c:pt idx="83">
                  <c:v>114.72750000000001</c:v>
                </c:pt>
                <c:pt idx="84">
                  <c:v>111.98139999999999</c:v>
                </c:pt>
                <c:pt idx="85">
                  <c:v>113.6883</c:v>
                </c:pt>
                <c:pt idx="86">
                  <c:v>109.8343</c:v>
                </c:pt>
                <c:pt idx="87">
                  <c:v>114.49209999999999</c:v>
                </c:pt>
                <c:pt idx="88">
                  <c:v>110.256</c:v>
                </c:pt>
                <c:pt idx="89">
                  <c:v>116.60980000000001</c:v>
                </c:pt>
                <c:pt idx="90">
                  <c:v>114.8625</c:v>
                </c:pt>
                <c:pt idx="91">
                  <c:v>114.5256</c:v>
                </c:pt>
                <c:pt idx="92">
                  <c:v>116.1186</c:v>
                </c:pt>
                <c:pt idx="93">
                  <c:v>116.1388</c:v>
                </c:pt>
                <c:pt idx="94">
                  <c:v>115.8022</c:v>
                </c:pt>
                <c:pt idx="95">
                  <c:v>118.4379</c:v>
                </c:pt>
                <c:pt idx="96">
                  <c:v>116.75660000000001</c:v>
                </c:pt>
                <c:pt idx="97">
                  <c:v>115.54730000000001</c:v>
                </c:pt>
                <c:pt idx="98">
                  <c:v>117.7098</c:v>
                </c:pt>
                <c:pt idx="99">
                  <c:v>113.505</c:v>
                </c:pt>
                <c:pt idx="100">
                  <c:v>116.46299999999999</c:v>
                </c:pt>
                <c:pt idx="101">
                  <c:v>115.2161</c:v>
                </c:pt>
                <c:pt idx="102">
                  <c:v>120.48820000000001</c:v>
                </c:pt>
                <c:pt idx="103">
                  <c:v>117.3917</c:v>
                </c:pt>
                <c:pt idx="104">
                  <c:v>119.28879999999999</c:v>
                </c:pt>
                <c:pt idx="105">
                  <c:v>114.03319999999999</c:v>
                </c:pt>
                <c:pt idx="106">
                  <c:v>119.2809</c:v>
                </c:pt>
                <c:pt idx="107">
                  <c:v>117.812</c:v>
                </c:pt>
                <c:pt idx="108">
                  <c:v>120.5194</c:v>
                </c:pt>
                <c:pt idx="109">
                  <c:v>114.7641</c:v>
                </c:pt>
                <c:pt idx="110">
                  <c:v>116.5476</c:v>
                </c:pt>
                <c:pt idx="111">
                  <c:v>119.3155</c:v>
                </c:pt>
                <c:pt idx="112">
                  <c:v>121.3058</c:v>
                </c:pt>
                <c:pt idx="113">
                  <c:v>122.6661</c:v>
                </c:pt>
                <c:pt idx="114">
                  <c:v>116.9282</c:v>
                </c:pt>
                <c:pt idx="115">
                  <c:v>121.2002</c:v>
                </c:pt>
                <c:pt idx="116">
                  <c:v>122.0372</c:v>
                </c:pt>
                <c:pt idx="117">
                  <c:v>124.4956</c:v>
                </c:pt>
                <c:pt idx="118">
                  <c:v>122.1476</c:v>
                </c:pt>
                <c:pt idx="119">
                  <c:v>122.5492</c:v>
                </c:pt>
                <c:pt idx="120">
                  <c:v>120.6328</c:v>
                </c:pt>
                <c:pt idx="121">
                  <c:v>126.39960000000001</c:v>
                </c:pt>
                <c:pt idx="122">
                  <c:v>125.6371</c:v>
                </c:pt>
                <c:pt idx="123">
                  <c:v>126.7974</c:v>
                </c:pt>
                <c:pt idx="124">
                  <c:v>130.43360000000001</c:v>
                </c:pt>
                <c:pt idx="125">
                  <c:v>134.6131</c:v>
                </c:pt>
                <c:pt idx="126">
                  <c:v>136.19499999999999</c:v>
                </c:pt>
                <c:pt idx="127">
                  <c:v>136.04419999999999</c:v>
                </c:pt>
                <c:pt idx="128">
                  <c:v>137.9358</c:v>
                </c:pt>
                <c:pt idx="129">
                  <c:v>143.5521</c:v>
                </c:pt>
                <c:pt idx="130">
                  <c:v>146.63499999999999</c:v>
                </c:pt>
                <c:pt idx="131">
                  <c:v>149.7312</c:v>
                </c:pt>
                <c:pt idx="132">
                  <c:v>153.99119999999999</c:v>
                </c:pt>
                <c:pt idx="133">
                  <c:v>153.0324</c:v>
                </c:pt>
                <c:pt idx="134">
                  <c:v>155.4144</c:v>
                </c:pt>
                <c:pt idx="135">
                  <c:v>158.2116</c:v>
                </c:pt>
                <c:pt idx="136">
                  <c:v>163.09569999999999</c:v>
                </c:pt>
                <c:pt idx="137">
                  <c:v>164.9402</c:v>
                </c:pt>
                <c:pt idx="138">
                  <c:v>166.5932</c:v>
                </c:pt>
                <c:pt idx="139">
                  <c:v>170.6848</c:v>
                </c:pt>
                <c:pt idx="140">
                  <c:v>171.095</c:v>
                </c:pt>
                <c:pt idx="141">
                  <c:v>180.48099999999999</c:v>
                </c:pt>
                <c:pt idx="142">
                  <c:v>183.47829999999999</c:v>
                </c:pt>
                <c:pt idx="143">
                  <c:v>182.66650000000001</c:v>
                </c:pt>
                <c:pt idx="144">
                  <c:v>193.17850000000001</c:v>
                </c:pt>
                <c:pt idx="145">
                  <c:v>194.1454</c:v>
                </c:pt>
                <c:pt idx="146">
                  <c:v>196.39830000000001</c:v>
                </c:pt>
                <c:pt idx="147">
                  <c:v>202.96889999999999</c:v>
                </c:pt>
                <c:pt idx="148">
                  <c:v>209.3022</c:v>
                </c:pt>
                <c:pt idx="149">
                  <c:v>208.27680000000001</c:v>
                </c:pt>
                <c:pt idx="150">
                  <c:v>212.6122</c:v>
                </c:pt>
                <c:pt idx="151">
                  <c:v>222.07759999999999</c:v>
                </c:pt>
                <c:pt idx="152">
                  <c:v>224.39320000000001</c:v>
                </c:pt>
                <c:pt idx="153">
                  <c:v>232.54759999999999</c:v>
                </c:pt>
                <c:pt idx="154">
                  <c:v>235.9265</c:v>
                </c:pt>
                <c:pt idx="155">
                  <c:v>243.35820000000001</c:v>
                </c:pt>
                <c:pt idx="156">
                  <c:v>247.47200000000001</c:v>
                </c:pt>
                <c:pt idx="157">
                  <c:v>246.6747</c:v>
                </c:pt>
                <c:pt idx="158">
                  <c:v>249.8347</c:v>
                </c:pt>
                <c:pt idx="159">
                  <c:v>246.55609999999999</c:v>
                </c:pt>
                <c:pt idx="160">
                  <c:v>243.88570000000001</c:v>
                </c:pt>
                <c:pt idx="161">
                  <c:v>242.256</c:v>
                </c:pt>
                <c:pt idx="162">
                  <c:v>242.42779999999999</c:v>
                </c:pt>
                <c:pt idx="163">
                  <c:v>246.44579999999999</c:v>
                </c:pt>
                <c:pt idx="164">
                  <c:v>254.60679999999999</c:v>
                </c:pt>
                <c:pt idx="165">
                  <c:v>257.04770000000002</c:v>
                </c:pt>
                <c:pt idx="166">
                  <c:v>259.8365</c:v>
                </c:pt>
                <c:pt idx="167">
                  <c:v>260.68360000000001</c:v>
                </c:pt>
                <c:pt idx="168">
                  <c:v>265.37909999999999</c:v>
                </c:pt>
                <c:pt idx="169">
                  <c:v>264.87450000000001</c:v>
                </c:pt>
                <c:pt idx="170">
                  <c:v>264.6669</c:v>
                </c:pt>
                <c:pt idx="171">
                  <c:v>262.76139999999998</c:v>
                </c:pt>
                <c:pt idx="172">
                  <c:v>259.5702</c:v>
                </c:pt>
                <c:pt idx="173">
                  <c:v>258.024</c:v>
                </c:pt>
                <c:pt idx="174">
                  <c:v>250.791</c:v>
                </c:pt>
                <c:pt idx="175">
                  <c:v>248.3409</c:v>
                </c:pt>
                <c:pt idx="176">
                  <c:v>239.8922</c:v>
                </c:pt>
                <c:pt idx="177">
                  <c:v>236.74619999999999</c:v>
                </c:pt>
                <c:pt idx="178">
                  <c:v>229.70910000000001</c:v>
                </c:pt>
                <c:pt idx="179">
                  <c:v>221.93170000000001</c:v>
                </c:pt>
                <c:pt idx="180">
                  <c:v>218.6336</c:v>
                </c:pt>
                <c:pt idx="181">
                  <c:v>217.0008</c:v>
                </c:pt>
                <c:pt idx="182">
                  <c:v>218.3537</c:v>
                </c:pt>
                <c:pt idx="183">
                  <c:v>219.13399999999999</c:v>
                </c:pt>
                <c:pt idx="184">
                  <c:v>220.8192</c:v>
                </c:pt>
                <c:pt idx="185">
                  <c:v>218.2928</c:v>
                </c:pt>
                <c:pt idx="186">
                  <c:v>215.52379999999999</c:v>
                </c:pt>
                <c:pt idx="187">
                  <c:v>218.61490000000001</c:v>
                </c:pt>
                <c:pt idx="188">
                  <c:v>218.10249999999999</c:v>
                </c:pt>
                <c:pt idx="189">
                  <c:v>219.33580000000001</c:v>
                </c:pt>
                <c:pt idx="190">
                  <c:v>218.7304</c:v>
                </c:pt>
                <c:pt idx="191">
                  <c:v>221.2638</c:v>
                </c:pt>
                <c:pt idx="192">
                  <c:v>219.90940000000001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CE51-41D1-9F26-DE2B8149639C}"/>
            </c:ext>
          </c:extLst>
        </c:ser>
        <c:ser>
          <c:idx val="11"/>
          <c:order val="11"/>
          <c:tx>
            <c:strRef>
              <c:f>'PASA Experiment #2 (filtrate)'!$AS$1</c:f>
              <c:strCache>
                <c:ptCount val="1"/>
                <c:pt idx="0">
                  <c:v>C12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(filtrate)'!$AS$2:$AS$194</c:f>
              <c:numCache>
                <c:formatCode>General</c:formatCode>
                <c:ptCount val="193"/>
                <c:pt idx="0">
                  <c:v>111.97020000000001</c:v>
                </c:pt>
                <c:pt idx="1">
                  <c:v>110.89449999999999</c:v>
                </c:pt>
                <c:pt idx="2">
                  <c:v>113.0804</c:v>
                </c:pt>
                <c:pt idx="3">
                  <c:v>114.0808</c:v>
                </c:pt>
                <c:pt idx="4">
                  <c:v>111.9068</c:v>
                </c:pt>
                <c:pt idx="5">
                  <c:v>111.0629</c:v>
                </c:pt>
                <c:pt idx="6">
                  <c:v>111.42019999999999</c:v>
                </c:pt>
                <c:pt idx="7">
                  <c:v>109.4057</c:v>
                </c:pt>
                <c:pt idx="8">
                  <c:v>110.9631</c:v>
                </c:pt>
                <c:pt idx="9">
                  <c:v>111.76609999999999</c:v>
                </c:pt>
                <c:pt idx="10">
                  <c:v>112.2877</c:v>
                </c:pt>
                <c:pt idx="11">
                  <c:v>112.0993</c:v>
                </c:pt>
                <c:pt idx="12">
                  <c:v>113.4055</c:v>
                </c:pt>
                <c:pt idx="13">
                  <c:v>115.74509999999999</c:v>
                </c:pt>
                <c:pt idx="14">
                  <c:v>116.41379999999999</c:v>
                </c:pt>
                <c:pt idx="15">
                  <c:v>112.0166</c:v>
                </c:pt>
                <c:pt idx="16">
                  <c:v>110.25149999999999</c:v>
                </c:pt>
                <c:pt idx="17">
                  <c:v>114.55459999999999</c:v>
                </c:pt>
                <c:pt idx="18">
                  <c:v>111.8122</c:v>
                </c:pt>
                <c:pt idx="19">
                  <c:v>117.72790000000001</c:v>
                </c:pt>
                <c:pt idx="20">
                  <c:v>113.1318</c:v>
                </c:pt>
                <c:pt idx="21">
                  <c:v>112.2991</c:v>
                </c:pt>
                <c:pt idx="22">
                  <c:v>112.6863</c:v>
                </c:pt>
                <c:pt idx="23">
                  <c:v>116.73220000000001</c:v>
                </c:pt>
                <c:pt idx="24">
                  <c:v>116.60639999999999</c:v>
                </c:pt>
                <c:pt idx="25">
                  <c:v>118.5219</c:v>
                </c:pt>
                <c:pt idx="26">
                  <c:v>116.9991</c:v>
                </c:pt>
                <c:pt idx="27">
                  <c:v>115.4473</c:v>
                </c:pt>
                <c:pt idx="28">
                  <c:v>114.5543</c:v>
                </c:pt>
                <c:pt idx="29">
                  <c:v>114.8365</c:v>
                </c:pt>
                <c:pt idx="30">
                  <c:v>112.35899999999999</c:v>
                </c:pt>
                <c:pt idx="31">
                  <c:v>115.5505</c:v>
                </c:pt>
                <c:pt idx="32">
                  <c:v>115.3783</c:v>
                </c:pt>
                <c:pt idx="33">
                  <c:v>117.4216</c:v>
                </c:pt>
                <c:pt idx="34">
                  <c:v>115.9871</c:v>
                </c:pt>
                <c:pt idx="35">
                  <c:v>112.8801</c:v>
                </c:pt>
                <c:pt idx="36">
                  <c:v>119.47150000000001</c:v>
                </c:pt>
                <c:pt idx="37">
                  <c:v>113.16679999999999</c:v>
                </c:pt>
                <c:pt idx="38">
                  <c:v>115.9956</c:v>
                </c:pt>
                <c:pt idx="39">
                  <c:v>117.99299999999999</c:v>
                </c:pt>
                <c:pt idx="40">
                  <c:v>113.35469999999999</c:v>
                </c:pt>
                <c:pt idx="41">
                  <c:v>117.1555</c:v>
                </c:pt>
                <c:pt idx="42">
                  <c:v>116.03400000000001</c:v>
                </c:pt>
                <c:pt idx="43">
                  <c:v>115.6677</c:v>
                </c:pt>
                <c:pt idx="44">
                  <c:v>113.8699</c:v>
                </c:pt>
                <c:pt idx="45">
                  <c:v>117.3051</c:v>
                </c:pt>
                <c:pt idx="46">
                  <c:v>118.43989999999999</c:v>
                </c:pt>
                <c:pt idx="47">
                  <c:v>118.4854</c:v>
                </c:pt>
                <c:pt idx="48">
                  <c:v>117.6848</c:v>
                </c:pt>
                <c:pt idx="49">
                  <c:v>121.8233</c:v>
                </c:pt>
                <c:pt idx="50">
                  <c:v>119.01730000000001</c:v>
                </c:pt>
                <c:pt idx="51">
                  <c:v>120.0688</c:v>
                </c:pt>
                <c:pt idx="52">
                  <c:v>121.65179999999999</c:v>
                </c:pt>
                <c:pt idx="53">
                  <c:v>117.6587</c:v>
                </c:pt>
                <c:pt idx="54">
                  <c:v>119.9141</c:v>
                </c:pt>
                <c:pt idx="55">
                  <c:v>121.52509999999999</c:v>
                </c:pt>
                <c:pt idx="56">
                  <c:v>121.0992</c:v>
                </c:pt>
                <c:pt idx="57">
                  <c:v>117.17919999999999</c:v>
                </c:pt>
                <c:pt idx="58">
                  <c:v>123.1829</c:v>
                </c:pt>
                <c:pt idx="59">
                  <c:v>122.1906</c:v>
                </c:pt>
                <c:pt idx="60">
                  <c:v>118.83069999999999</c:v>
                </c:pt>
                <c:pt idx="61">
                  <c:v>123.8526</c:v>
                </c:pt>
                <c:pt idx="62">
                  <c:v>121.0188</c:v>
                </c:pt>
                <c:pt idx="63">
                  <c:v>119.95820000000001</c:v>
                </c:pt>
                <c:pt idx="64">
                  <c:v>119.85420000000001</c:v>
                </c:pt>
                <c:pt idx="65">
                  <c:v>120.32080000000001</c:v>
                </c:pt>
                <c:pt idx="66">
                  <c:v>121.8092</c:v>
                </c:pt>
                <c:pt idx="67">
                  <c:v>120.2604</c:v>
                </c:pt>
                <c:pt idx="68">
                  <c:v>121.6735</c:v>
                </c:pt>
                <c:pt idx="69">
                  <c:v>119.27760000000001</c:v>
                </c:pt>
                <c:pt idx="70">
                  <c:v>119.8557</c:v>
                </c:pt>
                <c:pt idx="71">
                  <c:v>120.0117</c:v>
                </c:pt>
                <c:pt idx="72">
                  <c:v>120.0303</c:v>
                </c:pt>
                <c:pt idx="73">
                  <c:v>119.514</c:v>
                </c:pt>
                <c:pt idx="74">
                  <c:v>124.7555</c:v>
                </c:pt>
                <c:pt idx="75">
                  <c:v>124.4152</c:v>
                </c:pt>
                <c:pt idx="76">
                  <c:v>126.59099999999999</c:v>
                </c:pt>
                <c:pt idx="77">
                  <c:v>117.5497</c:v>
                </c:pt>
                <c:pt idx="78">
                  <c:v>119.7942</c:v>
                </c:pt>
                <c:pt idx="79">
                  <c:v>119.2574</c:v>
                </c:pt>
                <c:pt idx="80">
                  <c:v>123.2642</c:v>
                </c:pt>
                <c:pt idx="81">
                  <c:v>119.6969</c:v>
                </c:pt>
                <c:pt idx="82">
                  <c:v>122.8869</c:v>
                </c:pt>
                <c:pt idx="83">
                  <c:v>119.74720000000001</c:v>
                </c:pt>
                <c:pt idx="84">
                  <c:v>119.9004</c:v>
                </c:pt>
                <c:pt idx="85">
                  <c:v>122.1977</c:v>
                </c:pt>
                <c:pt idx="86">
                  <c:v>119.7282</c:v>
                </c:pt>
                <c:pt idx="87">
                  <c:v>121.7063</c:v>
                </c:pt>
                <c:pt idx="88">
                  <c:v>122.57470000000001</c:v>
                </c:pt>
                <c:pt idx="89">
                  <c:v>124.1437</c:v>
                </c:pt>
                <c:pt idx="90">
                  <c:v>120.9926</c:v>
                </c:pt>
                <c:pt idx="91">
                  <c:v>120.3036</c:v>
                </c:pt>
                <c:pt idx="92">
                  <c:v>120.6845</c:v>
                </c:pt>
                <c:pt idx="93">
                  <c:v>123.65479999999999</c:v>
                </c:pt>
                <c:pt idx="94">
                  <c:v>123.24160000000001</c:v>
                </c:pt>
                <c:pt idx="95">
                  <c:v>120.2893</c:v>
                </c:pt>
                <c:pt idx="96">
                  <c:v>126.4128</c:v>
                </c:pt>
                <c:pt idx="97">
                  <c:v>122.4641</c:v>
                </c:pt>
                <c:pt idx="98">
                  <c:v>126.27549999999999</c:v>
                </c:pt>
                <c:pt idx="99">
                  <c:v>123.3295</c:v>
                </c:pt>
                <c:pt idx="100">
                  <c:v>123.19070000000001</c:v>
                </c:pt>
                <c:pt idx="101">
                  <c:v>128.15010000000001</c:v>
                </c:pt>
                <c:pt idx="102">
                  <c:v>126.215</c:v>
                </c:pt>
                <c:pt idx="103">
                  <c:v>125.2182</c:v>
                </c:pt>
                <c:pt idx="104">
                  <c:v>123.0295</c:v>
                </c:pt>
                <c:pt idx="105">
                  <c:v>123.51009999999999</c:v>
                </c:pt>
                <c:pt idx="106">
                  <c:v>123.7757</c:v>
                </c:pt>
                <c:pt idx="107">
                  <c:v>126.5373</c:v>
                </c:pt>
                <c:pt idx="108">
                  <c:v>125.3326</c:v>
                </c:pt>
                <c:pt idx="109">
                  <c:v>126.9606</c:v>
                </c:pt>
                <c:pt idx="110">
                  <c:v>124.398</c:v>
                </c:pt>
                <c:pt idx="111">
                  <c:v>125.1913</c:v>
                </c:pt>
                <c:pt idx="112">
                  <c:v>123.348</c:v>
                </c:pt>
                <c:pt idx="113">
                  <c:v>124.4631</c:v>
                </c:pt>
                <c:pt idx="114">
                  <c:v>125.56959999999999</c:v>
                </c:pt>
                <c:pt idx="115">
                  <c:v>128.5412</c:v>
                </c:pt>
                <c:pt idx="116">
                  <c:v>129.7818</c:v>
                </c:pt>
                <c:pt idx="117">
                  <c:v>128.67449999999999</c:v>
                </c:pt>
                <c:pt idx="118">
                  <c:v>127.53830000000001</c:v>
                </c:pt>
                <c:pt idx="119">
                  <c:v>128.61199999999999</c:v>
                </c:pt>
                <c:pt idx="120">
                  <c:v>126.625</c:v>
                </c:pt>
                <c:pt idx="121">
                  <c:v>127.49169999999999</c:v>
                </c:pt>
                <c:pt idx="122">
                  <c:v>125.6705</c:v>
                </c:pt>
                <c:pt idx="123">
                  <c:v>132.79929999999999</c:v>
                </c:pt>
                <c:pt idx="124">
                  <c:v>130.44810000000001</c:v>
                </c:pt>
                <c:pt idx="125">
                  <c:v>128.01759999999999</c:v>
                </c:pt>
                <c:pt idx="126">
                  <c:v>131.733</c:v>
                </c:pt>
                <c:pt idx="127">
                  <c:v>129.46530000000001</c:v>
                </c:pt>
                <c:pt idx="128">
                  <c:v>126.69450000000001</c:v>
                </c:pt>
                <c:pt idx="129">
                  <c:v>129.27590000000001</c:v>
                </c:pt>
                <c:pt idx="130">
                  <c:v>131.50040000000001</c:v>
                </c:pt>
                <c:pt idx="131">
                  <c:v>130.9579</c:v>
                </c:pt>
                <c:pt idx="132">
                  <c:v>130.63659999999999</c:v>
                </c:pt>
                <c:pt idx="133">
                  <c:v>130.393</c:v>
                </c:pt>
                <c:pt idx="134">
                  <c:v>132.38800000000001</c:v>
                </c:pt>
                <c:pt idx="135">
                  <c:v>133.7226</c:v>
                </c:pt>
                <c:pt idx="136">
                  <c:v>137.92080000000001</c:v>
                </c:pt>
                <c:pt idx="137">
                  <c:v>133.83359999999999</c:v>
                </c:pt>
                <c:pt idx="138">
                  <c:v>138.09399999999999</c:v>
                </c:pt>
                <c:pt idx="139">
                  <c:v>147.19149999999999</c:v>
                </c:pt>
                <c:pt idx="140">
                  <c:v>140.7895</c:v>
                </c:pt>
                <c:pt idx="141">
                  <c:v>145.39580000000001</c:v>
                </c:pt>
                <c:pt idx="142">
                  <c:v>150.51240000000001</c:v>
                </c:pt>
                <c:pt idx="143">
                  <c:v>150.3468</c:v>
                </c:pt>
                <c:pt idx="144">
                  <c:v>156.67959999999999</c:v>
                </c:pt>
                <c:pt idx="145">
                  <c:v>156.93029999999999</c:v>
                </c:pt>
                <c:pt idx="146">
                  <c:v>158.59039999999999</c:v>
                </c:pt>
                <c:pt idx="147">
                  <c:v>164.52680000000001</c:v>
                </c:pt>
                <c:pt idx="148">
                  <c:v>164.55850000000001</c:v>
                </c:pt>
                <c:pt idx="149">
                  <c:v>168.3048</c:v>
                </c:pt>
                <c:pt idx="150">
                  <c:v>172.5669</c:v>
                </c:pt>
                <c:pt idx="151">
                  <c:v>171.6292</c:v>
                </c:pt>
                <c:pt idx="152">
                  <c:v>178.69640000000001</c:v>
                </c:pt>
                <c:pt idx="153">
                  <c:v>184.5805</c:v>
                </c:pt>
                <c:pt idx="154">
                  <c:v>193.70820000000001</c:v>
                </c:pt>
                <c:pt idx="155">
                  <c:v>197.74</c:v>
                </c:pt>
                <c:pt idx="156">
                  <c:v>201.96809999999999</c:v>
                </c:pt>
                <c:pt idx="157">
                  <c:v>213.64510000000001</c:v>
                </c:pt>
                <c:pt idx="158">
                  <c:v>222.68459999999999</c:v>
                </c:pt>
                <c:pt idx="159">
                  <c:v>233.48339999999999</c:v>
                </c:pt>
                <c:pt idx="160">
                  <c:v>244.42590000000001</c:v>
                </c:pt>
                <c:pt idx="161">
                  <c:v>258.41469999999998</c:v>
                </c:pt>
                <c:pt idx="162">
                  <c:v>268.44920000000002</c:v>
                </c:pt>
                <c:pt idx="163">
                  <c:v>271.21179999999998</c:v>
                </c:pt>
                <c:pt idx="164">
                  <c:v>276.03530000000001</c:v>
                </c:pt>
                <c:pt idx="165">
                  <c:v>269.16019999999997</c:v>
                </c:pt>
                <c:pt idx="166">
                  <c:v>266.85520000000002</c:v>
                </c:pt>
                <c:pt idx="167">
                  <c:v>266.06310000000002</c:v>
                </c:pt>
                <c:pt idx="168">
                  <c:v>270.34010000000001</c:v>
                </c:pt>
                <c:pt idx="169">
                  <c:v>274.87119999999999</c:v>
                </c:pt>
                <c:pt idx="170">
                  <c:v>279.73750000000001</c:v>
                </c:pt>
                <c:pt idx="171">
                  <c:v>285.8501</c:v>
                </c:pt>
                <c:pt idx="172">
                  <c:v>290.9717</c:v>
                </c:pt>
                <c:pt idx="173">
                  <c:v>295.67720000000003</c:v>
                </c:pt>
                <c:pt idx="174">
                  <c:v>295.47050000000002</c:v>
                </c:pt>
                <c:pt idx="175">
                  <c:v>295.87560000000002</c:v>
                </c:pt>
                <c:pt idx="176">
                  <c:v>290.3297</c:v>
                </c:pt>
                <c:pt idx="177">
                  <c:v>289.91019999999997</c:v>
                </c:pt>
                <c:pt idx="178">
                  <c:v>281.43450000000001</c:v>
                </c:pt>
                <c:pt idx="179">
                  <c:v>279.27910000000003</c:v>
                </c:pt>
                <c:pt idx="180">
                  <c:v>278.67469999999997</c:v>
                </c:pt>
                <c:pt idx="181">
                  <c:v>271.774</c:v>
                </c:pt>
                <c:pt idx="182">
                  <c:v>270.96339999999998</c:v>
                </c:pt>
                <c:pt idx="183">
                  <c:v>270.56900000000002</c:v>
                </c:pt>
                <c:pt idx="184">
                  <c:v>265.89980000000003</c:v>
                </c:pt>
                <c:pt idx="185">
                  <c:v>265.86849999999998</c:v>
                </c:pt>
                <c:pt idx="186">
                  <c:v>266.3381</c:v>
                </c:pt>
                <c:pt idx="187">
                  <c:v>264.72109999999998</c:v>
                </c:pt>
                <c:pt idx="188">
                  <c:v>266.39490000000001</c:v>
                </c:pt>
                <c:pt idx="189">
                  <c:v>262.88459999999998</c:v>
                </c:pt>
                <c:pt idx="190">
                  <c:v>263.90949999999998</c:v>
                </c:pt>
                <c:pt idx="191">
                  <c:v>264.48180000000002</c:v>
                </c:pt>
                <c:pt idx="192">
                  <c:v>264.82510000000002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CE51-41D1-9F26-DE2B81496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261119"/>
        <c:axId val="1279260703"/>
      </c:scatterChart>
      <c:valAx>
        <c:axId val="1279261119"/>
        <c:scaling>
          <c:orientation val="minMax"/>
          <c:max val="48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0703"/>
        <c:crosses val="autoZero"/>
        <c:crossBetween val="midCat"/>
        <c:majorUnit val="12"/>
      </c:valAx>
      <c:valAx>
        <c:axId val="1279260703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1119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916936949133806E-2"/>
          <c:y val="3.6650716647480056E-2"/>
          <c:w val="0.86884685284399144"/>
          <c:h val="0.77180035907246447"/>
        </c:manualLayout>
      </c:layout>
      <c:scatterChart>
        <c:scatterStyle val="lineMarker"/>
        <c:varyColors val="0"/>
        <c:ser>
          <c:idx val="0"/>
          <c:order val="0"/>
          <c:tx>
            <c:strRef>
              <c:f>'PASA Experiment #2 (filtrate)'!$BF$1</c:f>
              <c:strCache>
                <c:ptCount val="1"/>
                <c:pt idx="0">
                  <c:v>E01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(filtrate)'!$BF$2:$BF$194</c:f>
              <c:numCache>
                <c:formatCode>General</c:formatCode>
                <c:ptCount val="193"/>
                <c:pt idx="0">
                  <c:v>139.4084</c:v>
                </c:pt>
                <c:pt idx="1">
                  <c:v>137.5556</c:v>
                </c:pt>
                <c:pt idx="2">
                  <c:v>137.01920000000001</c:v>
                </c:pt>
                <c:pt idx="3">
                  <c:v>138.78720000000001</c:v>
                </c:pt>
                <c:pt idx="4">
                  <c:v>136.654</c:v>
                </c:pt>
                <c:pt idx="5">
                  <c:v>134.82169999999999</c:v>
                </c:pt>
                <c:pt idx="6">
                  <c:v>138.9853</c:v>
                </c:pt>
                <c:pt idx="7">
                  <c:v>136.5967</c:v>
                </c:pt>
                <c:pt idx="8">
                  <c:v>134.0889</c:v>
                </c:pt>
                <c:pt idx="9">
                  <c:v>138.4101</c:v>
                </c:pt>
                <c:pt idx="10">
                  <c:v>137.4537</c:v>
                </c:pt>
                <c:pt idx="11">
                  <c:v>137.68530000000001</c:v>
                </c:pt>
                <c:pt idx="12">
                  <c:v>137.46559999999999</c:v>
                </c:pt>
                <c:pt idx="13">
                  <c:v>140.28280000000001</c:v>
                </c:pt>
                <c:pt idx="14">
                  <c:v>136.68729999999999</c:v>
                </c:pt>
                <c:pt idx="15">
                  <c:v>136.1499</c:v>
                </c:pt>
                <c:pt idx="16">
                  <c:v>134.82499999999999</c:v>
                </c:pt>
                <c:pt idx="17">
                  <c:v>137.4342</c:v>
                </c:pt>
                <c:pt idx="18">
                  <c:v>135.45830000000001</c:v>
                </c:pt>
                <c:pt idx="19">
                  <c:v>138.4221</c:v>
                </c:pt>
                <c:pt idx="20">
                  <c:v>138.12960000000001</c:v>
                </c:pt>
                <c:pt idx="21">
                  <c:v>139.83600000000001</c:v>
                </c:pt>
                <c:pt idx="22">
                  <c:v>140.48169999999999</c:v>
                </c:pt>
                <c:pt idx="23">
                  <c:v>137.51660000000001</c:v>
                </c:pt>
                <c:pt idx="24">
                  <c:v>141.102</c:v>
                </c:pt>
                <c:pt idx="25">
                  <c:v>140.6474</c:v>
                </c:pt>
                <c:pt idx="26">
                  <c:v>139.83750000000001</c:v>
                </c:pt>
                <c:pt idx="27">
                  <c:v>137.83920000000001</c:v>
                </c:pt>
                <c:pt idx="28">
                  <c:v>140.44</c:v>
                </c:pt>
                <c:pt idx="29">
                  <c:v>141.29740000000001</c:v>
                </c:pt>
                <c:pt idx="30">
                  <c:v>139.85239999999999</c:v>
                </c:pt>
                <c:pt idx="31">
                  <c:v>140.4751</c:v>
                </c:pt>
                <c:pt idx="32">
                  <c:v>141.2946</c:v>
                </c:pt>
                <c:pt idx="33">
                  <c:v>140.2139</c:v>
                </c:pt>
                <c:pt idx="34">
                  <c:v>141.96019999999999</c:v>
                </c:pt>
                <c:pt idx="35">
                  <c:v>139.9761</c:v>
                </c:pt>
                <c:pt idx="36">
                  <c:v>145.6688</c:v>
                </c:pt>
                <c:pt idx="37">
                  <c:v>139.16650000000001</c:v>
                </c:pt>
                <c:pt idx="38">
                  <c:v>136.35669999999999</c:v>
                </c:pt>
                <c:pt idx="39">
                  <c:v>138.75409999999999</c:v>
                </c:pt>
                <c:pt idx="40">
                  <c:v>137.9555</c:v>
                </c:pt>
                <c:pt idx="41">
                  <c:v>140.09450000000001</c:v>
                </c:pt>
                <c:pt idx="42">
                  <c:v>141.5831</c:v>
                </c:pt>
                <c:pt idx="43">
                  <c:v>139.75880000000001</c:v>
                </c:pt>
                <c:pt idx="44">
                  <c:v>141.00530000000001</c:v>
                </c:pt>
                <c:pt idx="45">
                  <c:v>141.8313</c:v>
                </c:pt>
                <c:pt idx="46">
                  <c:v>137.24870000000001</c:v>
                </c:pt>
                <c:pt idx="47">
                  <c:v>142.41839999999999</c:v>
                </c:pt>
                <c:pt idx="48">
                  <c:v>140.62039999999999</c:v>
                </c:pt>
                <c:pt idx="49">
                  <c:v>140.23050000000001</c:v>
                </c:pt>
                <c:pt idx="50">
                  <c:v>142.51490000000001</c:v>
                </c:pt>
                <c:pt idx="51">
                  <c:v>138.7594</c:v>
                </c:pt>
                <c:pt idx="52">
                  <c:v>142.70830000000001</c:v>
                </c:pt>
                <c:pt idx="53">
                  <c:v>135.41669999999999</c:v>
                </c:pt>
                <c:pt idx="54">
                  <c:v>145.20269999999999</c:v>
                </c:pt>
                <c:pt idx="55">
                  <c:v>140.2021</c:v>
                </c:pt>
                <c:pt idx="56">
                  <c:v>143.8929</c:v>
                </c:pt>
                <c:pt idx="57">
                  <c:v>140.86940000000001</c:v>
                </c:pt>
                <c:pt idx="58">
                  <c:v>143.94749999999999</c:v>
                </c:pt>
                <c:pt idx="59">
                  <c:v>143.11920000000001</c:v>
                </c:pt>
                <c:pt idx="60">
                  <c:v>142.6876</c:v>
                </c:pt>
                <c:pt idx="61">
                  <c:v>144.38310000000001</c:v>
                </c:pt>
                <c:pt idx="62">
                  <c:v>143.83699999999999</c:v>
                </c:pt>
                <c:pt idx="63">
                  <c:v>142.7602</c:v>
                </c:pt>
                <c:pt idx="64">
                  <c:v>141.04089999999999</c:v>
                </c:pt>
                <c:pt idx="65">
                  <c:v>142.39529999999999</c:v>
                </c:pt>
                <c:pt idx="66">
                  <c:v>142.7653</c:v>
                </c:pt>
                <c:pt idx="67">
                  <c:v>143.75790000000001</c:v>
                </c:pt>
                <c:pt idx="68">
                  <c:v>139.9187</c:v>
                </c:pt>
                <c:pt idx="69">
                  <c:v>143.6311</c:v>
                </c:pt>
                <c:pt idx="70">
                  <c:v>141.72499999999999</c:v>
                </c:pt>
                <c:pt idx="71">
                  <c:v>143.1927</c:v>
                </c:pt>
                <c:pt idx="72">
                  <c:v>142.7371</c:v>
                </c:pt>
                <c:pt idx="73">
                  <c:v>143.01400000000001</c:v>
                </c:pt>
                <c:pt idx="74">
                  <c:v>143.0592</c:v>
                </c:pt>
                <c:pt idx="75">
                  <c:v>143.99850000000001</c:v>
                </c:pt>
                <c:pt idx="76">
                  <c:v>144.84129999999999</c:v>
                </c:pt>
                <c:pt idx="77">
                  <c:v>140.95689999999999</c:v>
                </c:pt>
                <c:pt idx="78">
                  <c:v>142.21350000000001</c:v>
                </c:pt>
                <c:pt idx="79">
                  <c:v>139.38290000000001</c:v>
                </c:pt>
                <c:pt idx="80">
                  <c:v>144.25030000000001</c:v>
                </c:pt>
                <c:pt idx="81">
                  <c:v>141.73920000000001</c:v>
                </c:pt>
                <c:pt idx="82">
                  <c:v>141.25020000000001</c:v>
                </c:pt>
                <c:pt idx="83">
                  <c:v>139.81790000000001</c:v>
                </c:pt>
                <c:pt idx="84">
                  <c:v>141.44999999999999</c:v>
                </c:pt>
                <c:pt idx="85">
                  <c:v>140.74379999999999</c:v>
                </c:pt>
                <c:pt idx="86">
                  <c:v>140.6534</c:v>
                </c:pt>
                <c:pt idx="87">
                  <c:v>143.54069999999999</c:v>
                </c:pt>
                <c:pt idx="88">
                  <c:v>142.5719</c:v>
                </c:pt>
                <c:pt idx="89">
                  <c:v>145.8075</c:v>
                </c:pt>
                <c:pt idx="90">
                  <c:v>142.88419999999999</c:v>
                </c:pt>
                <c:pt idx="91">
                  <c:v>143.58109999999999</c:v>
                </c:pt>
                <c:pt idx="92">
                  <c:v>144.49029999999999</c:v>
                </c:pt>
                <c:pt idx="93">
                  <c:v>141.608</c:v>
                </c:pt>
                <c:pt idx="94">
                  <c:v>141.80840000000001</c:v>
                </c:pt>
                <c:pt idx="95">
                  <c:v>144.70079999999999</c:v>
                </c:pt>
                <c:pt idx="96">
                  <c:v>140.63980000000001</c:v>
                </c:pt>
                <c:pt idx="97">
                  <c:v>145.0813</c:v>
                </c:pt>
                <c:pt idx="98">
                  <c:v>141.46960000000001</c:v>
                </c:pt>
                <c:pt idx="99">
                  <c:v>143.9135</c:v>
                </c:pt>
                <c:pt idx="100">
                  <c:v>142.8665</c:v>
                </c:pt>
                <c:pt idx="101">
                  <c:v>144.018</c:v>
                </c:pt>
                <c:pt idx="102">
                  <c:v>145.56739999999999</c:v>
                </c:pt>
                <c:pt idx="103">
                  <c:v>141.75309999999999</c:v>
                </c:pt>
                <c:pt idx="104">
                  <c:v>144.24950000000001</c:v>
                </c:pt>
                <c:pt idx="105">
                  <c:v>141.5599</c:v>
                </c:pt>
                <c:pt idx="106">
                  <c:v>144.8398</c:v>
                </c:pt>
                <c:pt idx="107">
                  <c:v>142.90690000000001</c:v>
                </c:pt>
                <c:pt idx="108">
                  <c:v>144.69049999999999</c:v>
                </c:pt>
                <c:pt idx="109">
                  <c:v>140.0291</c:v>
                </c:pt>
                <c:pt idx="110">
                  <c:v>143.85929999999999</c:v>
                </c:pt>
                <c:pt idx="111">
                  <c:v>142.36199999999999</c:v>
                </c:pt>
                <c:pt idx="112">
                  <c:v>143.35650000000001</c:v>
                </c:pt>
                <c:pt idx="113">
                  <c:v>144.12790000000001</c:v>
                </c:pt>
                <c:pt idx="114">
                  <c:v>145.39019999999999</c:v>
                </c:pt>
                <c:pt idx="115">
                  <c:v>144.7542</c:v>
                </c:pt>
                <c:pt idx="116">
                  <c:v>143.9614</c:v>
                </c:pt>
                <c:pt idx="117">
                  <c:v>144.0489</c:v>
                </c:pt>
                <c:pt idx="118">
                  <c:v>140.17080000000001</c:v>
                </c:pt>
                <c:pt idx="119">
                  <c:v>144.00839999999999</c:v>
                </c:pt>
                <c:pt idx="120">
                  <c:v>141.99299999999999</c:v>
                </c:pt>
                <c:pt idx="121">
                  <c:v>143.39609999999999</c:v>
                </c:pt>
                <c:pt idx="122">
                  <c:v>141.69329999999999</c:v>
                </c:pt>
                <c:pt idx="123">
                  <c:v>143.82749999999999</c:v>
                </c:pt>
                <c:pt idx="124">
                  <c:v>142.66820000000001</c:v>
                </c:pt>
                <c:pt idx="125">
                  <c:v>146.28139999999999</c:v>
                </c:pt>
                <c:pt idx="126">
                  <c:v>144.55179999999999</c:v>
                </c:pt>
                <c:pt idx="127">
                  <c:v>145.1395</c:v>
                </c:pt>
                <c:pt idx="128">
                  <c:v>145.23740000000001</c:v>
                </c:pt>
                <c:pt idx="129">
                  <c:v>145.86750000000001</c:v>
                </c:pt>
                <c:pt idx="130">
                  <c:v>148.529</c:v>
                </c:pt>
                <c:pt idx="131">
                  <c:v>147.45179999999999</c:v>
                </c:pt>
                <c:pt idx="132">
                  <c:v>145.33959999999999</c:v>
                </c:pt>
                <c:pt idx="133">
                  <c:v>145.2484</c:v>
                </c:pt>
                <c:pt idx="134">
                  <c:v>144.76920000000001</c:v>
                </c:pt>
                <c:pt idx="135">
                  <c:v>144.27690000000001</c:v>
                </c:pt>
                <c:pt idx="136">
                  <c:v>145.27340000000001</c:v>
                </c:pt>
                <c:pt idx="137">
                  <c:v>145.11259999999999</c:v>
                </c:pt>
                <c:pt idx="138">
                  <c:v>142.5076</c:v>
                </c:pt>
                <c:pt idx="139">
                  <c:v>144.87950000000001</c:v>
                </c:pt>
                <c:pt idx="140">
                  <c:v>144.08779999999999</c:v>
                </c:pt>
                <c:pt idx="141">
                  <c:v>145.54490000000001</c:v>
                </c:pt>
                <c:pt idx="142">
                  <c:v>147.9341</c:v>
                </c:pt>
                <c:pt idx="143">
                  <c:v>145.47120000000001</c:v>
                </c:pt>
                <c:pt idx="144">
                  <c:v>147.77780000000001</c:v>
                </c:pt>
                <c:pt idx="145">
                  <c:v>149.21600000000001</c:v>
                </c:pt>
                <c:pt idx="146">
                  <c:v>145.39089999999999</c:v>
                </c:pt>
                <c:pt idx="147">
                  <c:v>147.85329999999999</c:v>
                </c:pt>
                <c:pt idx="148">
                  <c:v>148.20330000000001</c:v>
                </c:pt>
                <c:pt idx="149">
                  <c:v>146.06020000000001</c:v>
                </c:pt>
                <c:pt idx="150">
                  <c:v>145.68819999999999</c:v>
                </c:pt>
                <c:pt idx="151">
                  <c:v>147.00239999999999</c:v>
                </c:pt>
                <c:pt idx="152">
                  <c:v>151.19479999999999</c:v>
                </c:pt>
                <c:pt idx="153">
                  <c:v>149.16229999999999</c:v>
                </c:pt>
                <c:pt idx="154">
                  <c:v>148.4674</c:v>
                </c:pt>
                <c:pt idx="155">
                  <c:v>149.04820000000001</c:v>
                </c:pt>
                <c:pt idx="156">
                  <c:v>147.17869999999999</c:v>
                </c:pt>
                <c:pt idx="157">
                  <c:v>147.7363</c:v>
                </c:pt>
                <c:pt idx="158">
                  <c:v>148.26480000000001</c:v>
                </c:pt>
                <c:pt idx="159">
                  <c:v>147.6456</c:v>
                </c:pt>
                <c:pt idx="160">
                  <c:v>148.22399999999999</c:v>
                </c:pt>
                <c:pt idx="161">
                  <c:v>149.0729</c:v>
                </c:pt>
                <c:pt idx="162">
                  <c:v>149.72980000000001</c:v>
                </c:pt>
                <c:pt idx="163">
                  <c:v>147.4367</c:v>
                </c:pt>
                <c:pt idx="164">
                  <c:v>146.82599999999999</c:v>
                </c:pt>
                <c:pt idx="165">
                  <c:v>151.1319</c:v>
                </c:pt>
                <c:pt idx="166">
                  <c:v>148.9084</c:v>
                </c:pt>
                <c:pt idx="167">
                  <c:v>146.6996</c:v>
                </c:pt>
                <c:pt idx="168">
                  <c:v>149.2116</c:v>
                </c:pt>
                <c:pt idx="169">
                  <c:v>149.26519999999999</c:v>
                </c:pt>
                <c:pt idx="170">
                  <c:v>147.08879999999999</c:v>
                </c:pt>
                <c:pt idx="171">
                  <c:v>149.0378</c:v>
                </c:pt>
                <c:pt idx="172">
                  <c:v>147.16499999999999</c:v>
                </c:pt>
                <c:pt idx="173">
                  <c:v>150.5865</c:v>
                </c:pt>
                <c:pt idx="174">
                  <c:v>149.875</c:v>
                </c:pt>
                <c:pt idx="175">
                  <c:v>149.81139999999999</c:v>
                </c:pt>
                <c:pt idx="176">
                  <c:v>150.53749999999999</c:v>
                </c:pt>
                <c:pt idx="177">
                  <c:v>149.78399999999999</c:v>
                </c:pt>
                <c:pt idx="178">
                  <c:v>146.2517</c:v>
                </c:pt>
                <c:pt idx="179">
                  <c:v>149.4034</c:v>
                </c:pt>
                <c:pt idx="180">
                  <c:v>146.97489999999999</c:v>
                </c:pt>
                <c:pt idx="181">
                  <c:v>146.67330000000001</c:v>
                </c:pt>
                <c:pt idx="182">
                  <c:v>147.24170000000001</c:v>
                </c:pt>
                <c:pt idx="183">
                  <c:v>151.08029999999999</c:v>
                </c:pt>
                <c:pt idx="184">
                  <c:v>147.8664</c:v>
                </c:pt>
                <c:pt idx="185">
                  <c:v>147.77889999999999</c:v>
                </c:pt>
                <c:pt idx="186">
                  <c:v>149.8305</c:v>
                </c:pt>
                <c:pt idx="187">
                  <c:v>151.50200000000001</c:v>
                </c:pt>
                <c:pt idx="188">
                  <c:v>149.20869999999999</c:v>
                </c:pt>
                <c:pt idx="189">
                  <c:v>149.63059999999999</c:v>
                </c:pt>
                <c:pt idx="190">
                  <c:v>149.23570000000001</c:v>
                </c:pt>
                <c:pt idx="191">
                  <c:v>151.28749999999999</c:v>
                </c:pt>
                <c:pt idx="192">
                  <c:v>149.4872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AC6-4DBE-BB32-AC341041FC68}"/>
            </c:ext>
          </c:extLst>
        </c:ser>
        <c:ser>
          <c:idx val="1"/>
          <c:order val="1"/>
          <c:tx>
            <c:strRef>
              <c:f>'PASA Experiment #2 (filtrate)'!$BG$1</c:f>
              <c:strCache>
                <c:ptCount val="1"/>
                <c:pt idx="0">
                  <c:v>E02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(filtrate)'!$BG$2:$BG$194</c:f>
              <c:numCache>
                <c:formatCode>General</c:formatCode>
                <c:ptCount val="193"/>
                <c:pt idx="0">
                  <c:v>134.93889999999999</c:v>
                </c:pt>
                <c:pt idx="1">
                  <c:v>137.1112</c:v>
                </c:pt>
                <c:pt idx="2">
                  <c:v>139.27670000000001</c:v>
                </c:pt>
                <c:pt idx="3">
                  <c:v>134.05350000000001</c:v>
                </c:pt>
                <c:pt idx="4">
                  <c:v>136.21619999999999</c:v>
                </c:pt>
                <c:pt idx="5">
                  <c:v>134.43440000000001</c:v>
                </c:pt>
                <c:pt idx="6">
                  <c:v>132.2191</c:v>
                </c:pt>
                <c:pt idx="7">
                  <c:v>131.3366</c:v>
                </c:pt>
                <c:pt idx="8">
                  <c:v>129.77199999999999</c:v>
                </c:pt>
                <c:pt idx="9">
                  <c:v>137.1207</c:v>
                </c:pt>
                <c:pt idx="10">
                  <c:v>135.25219999999999</c:v>
                </c:pt>
                <c:pt idx="11">
                  <c:v>139.2756</c:v>
                </c:pt>
                <c:pt idx="12">
                  <c:v>136.81790000000001</c:v>
                </c:pt>
                <c:pt idx="13">
                  <c:v>136.9144</c:v>
                </c:pt>
                <c:pt idx="14">
                  <c:v>136.798</c:v>
                </c:pt>
                <c:pt idx="15">
                  <c:v>137.74189999999999</c:v>
                </c:pt>
                <c:pt idx="16">
                  <c:v>134.75069999999999</c:v>
                </c:pt>
                <c:pt idx="17">
                  <c:v>138.14580000000001</c:v>
                </c:pt>
                <c:pt idx="18">
                  <c:v>137.6532</c:v>
                </c:pt>
                <c:pt idx="19">
                  <c:v>140.1096</c:v>
                </c:pt>
                <c:pt idx="20">
                  <c:v>137.33369999999999</c:v>
                </c:pt>
                <c:pt idx="21">
                  <c:v>134.4426</c:v>
                </c:pt>
                <c:pt idx="22">
                  <c:v>133.78540000000001</c:v>
                </c:pt>
                <c:pt idx="23">
                  <c:v>139.78790000000001</c:v>
                </c:pt>
                <c:pt idx="24">
                  <c:v>141.40549999999999</c:v>
                </c:pt>
                <c:pt idx="25">
                  <c:v>140.21209999999999</c:v>
                </c:pt>
                <c:pt idx="26">
                  <c:v>139.61109999999999</c:v>
                </c:pt>
                <c:pt idx="27">
                  <c:v>141.09819999999999</c:v>
                </c:pt>
                <c:pt idx="28">
                  <c:v>139.10890000000001</c:v>
                </c:pt>
                <c:pt idx="29">
                  <c:v>137.7353</c:v>
                </c:pt>
                <c:pt idx="30">
                  <c:v>137.19980000000001</c:v>
                </c:pt>
                <c:pt idx="31">
                  <c:v>138.30619999999999</c:v>
                </c:pt>
                <c:pt idx="32">
                  <c:v>137.73689999999999</c:v>
                </c:pt>
                <c:pt idx="33">
                  <c:v>140.39240000000001</c:v>
                </c:pt>
                <c:pt idx="34">
                  <c:v>139.6045</c:v>
                </c:pt>
                <c:pt idx="35">
                  <c:v>135.84569999999999</c:v>
                </c:pt>
                <c:pt idx="36">
                  <c:v>139.2509</c:v>
                </c:pt>
                <c:pt idx="37">
                  <c:v>141.3109</c:v>
                </c:pt>
                <c:pt idx="38">
                  <c:v>135.84800000000001</c:v>
                </c:pt>
                <c:pt idx="39">
                  <c:v>137.68090000000001</c:v>
                </c:pt>
                <c:pt idx="40">
                  <c:v>140.35730000000001</c:v>
                </c:pt>
                <c:pt idx="41">
                  <c:v>139.61060000000001</c:v>
                </c:pt>
                <c:pt idx="42">
                  <c:v>136.18430000000001</c:v>
                </c:pt>
                <c:pt idx="43">
                  <c:v>139.6926</c:v>
                </c:pt>
                <c:pt idx="44">
                  <c:v>138.6617</c:v>
                </c:pt>
                <c:pt idx="45">
                  <c:v>138.59630000000001</c:v>
                </c:pt>
                <c:pt idx="46">
                  <c:v>141.44919999999999</c:v>
                </c:pt>
                <c:pt idx="47">
                  <c:v>139.0026</c:v>
                </c:pt>
                <c:pt idx="48">
                  <c:v>142.03309999999999</c:v>
                </c:pt>
                <c:pt idx="49">
                  <c:v>139.57220000000001</c:v>
                </c:pt>
                <c:pt idx="50">
                  <c:v>140.02780000000001</c:v>
                </c:pt>
                <c:pt idx="51">
                  <c:v>142.18049999999999</c:v>
                </c:pt>
                <c:pt idx="52">
                  <c:v>141.50319999999999</c:v>
                </c:pt>
                <c:pt idx="53">
                  <c:v>140.79339999999999</c:v>
                </c:pt>
                <c:pt idx="54">
                  <c:v>142.8175</c:v>
                </c:pt>
                <c:pt idx="55">
                  <c:v>141.15039999999999</c:v>
                </c:pt>
                <c:pt idx="56">
                  <c:v>140.24780000000001</c:v>
                </c:pt>
                <c:pt idx="57">
                  <c:v>139.34540000000001</c:v>
                </c:pt>
                <c:pt idx="58">
                  <c:v>142.96430000000001</c:v>
                </c:pt>
                <c:pt idx="59">
                  <c:v>141.90799999999999</c:v>
                </c:pt>
                <c:pt idx="60">
                  <c:v>138.47190000000001</c:v>
                </c:pt>
                <c:pt idx="61">
                  <c:v>142.90950000000001</c:v>
                </c:pt>
                <c:pt idx="62">
                  <c:v>139.9442</c:v>
                </c:pt>
                <c:pt idx="63">
                  <c:v>143.23400000000001</c:v>
                </c:pt>
                <c:pt idx="64">
                  <c:v>140.46170000000001</c:v>
                </c:pt>
                <c:pt idx="65">
                  <c:v>136.99350000000001</c:v>
                </c:pt>
                <c:pt idx="66">
                  <c:v>139.8417</c:v>
                </c:pt>
                <c:pt idx="67">
                  <c:v>142.17019999999999</c:v>
                </c:pt>
                <c:pt idx="68">
                  <c:v>142.3597</c:v>
                </c:pt>
                <c:pt idx="69">
                  <c:v>138.70330000000001</c:v>
                </c:pt>
                <c:pt idx="70">
                  <c:v>139.61179999999999</c:v>
                </c:pt>
                <c:pt idx="71">
                  <c:v>139.81890000000001</c:v>
                </c:pt>
                <c:pt idx="72">
                  <c:v>140.32749999999999</c:v>
                </c:pt>
                <c:pt idx="73">
                  <c:v>141.3013</c:v>
                </c:pt>
                <c:pt idx="74">
                  <c:v>138.6472</c:v>
                </c:pt>
                <c:pt idx="75">
                  <c:v>140.8862</c:v>
                </c:pt>
                <c:pt idx="76">
                  <c:v>140.17160000000001</c:v>
                </c:pt>
                <c:pt idx="77">
                  <c:v>141.86920000000001</c:v>
                </c:pt>
                <c:pt idx="78">
                  <c:v>135.89500000000001</c:v>
                </c:pt>
                <c:pt idx="79">
                  <c:v>139.9623</c:v>
                </c:pt>
                <c:pt idx="80">
                  <c:v>141.54839999999999</c:v>
                </c:pt>
                <c:pt idx="81">
                  <c:v>140.43729999999999</c:v>
                </c:pt>
                <c:pt idx="82">
                  <c:v>139.2346</c:v>
                </c:pt>
                <c:pt idx="83">
                  <c:v>140.80160000000001</c:v>
                </c:pt>
                <c:pt idx="84">
                  <c:v>139.07749999999999</c:v>
                </c:pt>
                <c:pt idx="85">
                  <c:v>142.97989999999999</c:v>
                </c:pt>
                <c:pt idx="86">
                  <c:v>143.92869999999999</c:v>
                </c:pt>
                <c:pt idx="87">
                  <c:v>140.70099999999999</c:v>
                </c:pt>
                <c:pt idx="88">
                  <c:v>138.66220000000001</c:v>
                </c:pt>
                <c:pt idx="89">
                  <c:v>141.82159999999999</c:v>
                </c:pt>
                <c:pt idx="90">
                  <c:v>136.69239999999999</c:v>
                </c:pt>
                <c:pt idx="91">
                  <c:v>142.39449999999999</c:v>
                </c:pt>
                <c:pt idx="92">
                  <c:v>139.2756</c:v>
                </c:pt>
                <c:pt idx="93">
                  <c:v>141.86449999999999</c:v>
                </c:pt>
                <c:pt idx="94">
                  <c:v>139.58189999999999</c:v>
                </c:pt>
                <c:pt idx="95">
                  <c:v>137.0866</c:v>
                </c:pt>
                <c:pt idx="96">
                  <c:v>141.37549999999999</c:v>
                </c:pt>
                <c:pt idx="97">
                  <c:v>144.42699999999999</c:v>
                </c:pt>
                <c:pt idx="98">
                  <c:v>139.73060000000001</c:v>
                </c:pt>
                <c:pt idx="99">
                  <c:v>144.75380000000001</c:v>
                </c:pt>
                <c:pt idx="100">
                  <c:v>139.1934</c:v>
                </c:pt>
                <c:pt idx="101">
                  <c:v>138.7372</c:v>
                </c:pt>
                <c:pt idx="102">
                  <c:v>139.3955</c:v>
                </c:pt>
                <c:pt idx="103">
                  <c:v>140.54179999999999</c:v>
                </c:pt>
                <c:pt idx="104">
                  <c:v>141.7645</c:v>
                </c:pt>
                <c:pt idx="105">
                  <c:v>141.7955</c:v>
                </c:pt>
                <c:pt idx="106">
                  <c:v>141.1978</c:v>
                </c:pt>
                <c:pt idx="107">
                  <c:v>141.41820000000001</c:v>
                </c:pt>
                <c:pt idx="108">
                  <c:v>145.7039</c:v>
                </c:pt>
                <c:pt idx="109">
                  <c:v>139.14680000000001</c:v>
                </c:pt>
                <c:pt idx="110">
                  <c:v>143.3715</c:v>
                </c:pt>
                <c:pt idx="111">
                  <c:v>138.715</c:v>
                </c:pt>
                <c:pt idx="112">
                  <c:v>140.46690000000001</c:v>
                </c:pt>
                <c:pt idx="113">
                  <c:v>141.64519999999999</c:v>
                </c:pt>
                <c:pt idx="114">
                  <c:v>140.4871</c:v>
                </c:pt>
                <c:pt idx="115">
                  <c:v>139.5463</c:v>
                </c:pt>
                <c:pt idx="116">
                  <c:v>139.48840000000001</c:v>
                </c:pt>
                <c:pt idx="117">
                  <c:v>141.59780000000001</c:v>
                </c:pt>
                <c:pt idx="118">
                  <c:v>140.6985</c:v>
                </c:pt>
                <c:pt idx="119">
                  <c:v>144.99610000000001</c:v>
                </c:pt>
                <c:pt idx="120">
                  <c:v>142.6748</c:v>
                </c:pt>
                <c:pt idx="121">
                  <c:v>142.5513</c:v>
                </c:pt>
                <c:pt idx="122">
                  <c:v>142.97290000000001</c:v>
                </c:pt>
                <c:pt idx="123">
                  <c:v>141.15629999999999</c:v>
                </c:pt>
                <c:pt idx="124">
                  <c:v>139.42179999999999</c:v>
                </c:pt>
                <c:pt idx="125">
                  <c:v>146.11600000000001</c:v>
                </c:pt>
                <c:pt idx="126">
                  <c:v>142.21530000000001</c:v>
                </c:pt>
                <c:pt idx="127">
                  <c:v>142.2801</c:v>
                </c:pt>
                <c:pt idx="128">
                  <c:v>141.70439999999999</c:v>
                </c:pt>
                <c:pt idx="129">
                  <c:v>140.75810000000001</c:v>
                </c:pt>
                <c:pt idx="130">
                  <c:v>142.24080000000001</c:v>
                </c:pt>
                <c:pt idx="131">
                  <c:v>139.125</c:v>
                </c:pt>
                <c:pt idx="132">
                  <c:v>141.09190000000001</c:v>
                </c:pt>
                <c:pt idx="133">
                  <c:v>145.76429999999999</c:v>
                </c:pt>
                <c:pt idx="134">
                  <c:v>145.1352</c:v>
                </c:pt>
                <c:pt idx="135">
                  <c:v>145.77950000000001</c:v>
                </c:pt>
                <c:pt idx="136">
                  <c:v>140.6653</c:v>
                </c:pt>
                <c:pt idx="137">
                  <c:v>147.59059999999999</c:v>
                </c:pt>
                <c:pt idx="138">
                  <c:v>142.7037</c:v>
                </c:pt>
                <c:pt idx="139">
                  <c:v>144.0051</c:v>
                </c:pt>
                <c:pt idx="140">
                  <c:v>142.32509999999999</c:v>
                </c:pt>
                <c:pt idx="141">
                  <c:v>141.57769999999999</c:v>
                </c:pt>
                <c:pt idx="142">
                  <c:v>147.35290000000001</c:v>
                </c:pt>
                <c:pt idx="143">
                  <c:v>142.6036</c:v>
                </c:pt>
                <c:pt idx="144">
                  <c:v>149.524</c:v>
                </c:pt>
                <c:pt idx="145">
                  <c:v>142.53720000000001</c:v>
                </c:pt>
                <c:pt idx="146">
                  <c:v>143.79689999999999</c:v>
                </c:pt>
                <c:pt idx="147">
                  <c:v>145.119</c:v>
                </c:pt>
                <c:pt idx="148">
                  <c:v>147.73429999999999</c:v>
                </c:pt>
                <c:pt idx="149">
                  <c:v>144.58029999999999</c:v>
                </c:pt>
                <c:pt idx="150">
                  <c:v>147.15</c:v>
                </c:pt>
                <c:pt idx="151">
                  <c:v>144.51730000000001</c:v>
                </c:pt>
                <c:pt idx="152">
                  <c:v>145.73939999999999</c:v>
                </c:pt>
                <c:pt idx="153">
                  <c:v>146.97649999999999</c:v>
                </c:pt>
                <c:pt idx="154">
                  <c:v>144.14599999999999</c:v>
                </c:pt>
                <c:pt idx="155">
                  <c:v>144.9819</c:v>
                </c:pt>
                <c:pt idx="156">
                  <c:v>145.8158</c:v>
                </c:pt>
                <c:pt idx="157">
                  <c:v>142.15899999999999</c:v>
                </c:pt>
                <c:pt idx="158">
                  <c:v>147.7533</c:v>
                </c:pt>
                <c:pt idx="159">
                  <c:v>144.37960000000001</c:v>
                </c:pt>
                <c:pt idx="160">
                  <c:v>145.9014</c:v>
                </c:pt>
                <c:pt idx="161">
                  <c:v>146.6831</c:v>
                </c:pt>
                <c:pt idx="162">
                  <c:v>144.85579999999999</c:v>
                </c:pt>
                <c:pt idx="163">
                  <c:v>143.87260000000001</c:v>
                </c:pt>
                <c:pt idx="164">
                  <c:v>143.0891</c:v>
                </c:pt>
                <c:pt idx="165">
                  <c:v>144.48060000000001</c:v>
                </c:pt>
                <c:pt idx="166">
                  <c:v>147.19999999999999</c:v>
                </c:pt>
                <c:pt idx="167">
                  <c:v>144.82</c:v>
                </c:pt>
                <c:pt idx="168">
                  <c:v>146.5412</c:v>
                </c:pt>
                <c:pt idx="169">
                  <c:v>143.0231</c:v>
                </c:pt>
                <c:pt idx="170">
                  <c:v>146.78370000000001</c:v>
                </c:pt>
                <c:pt idx="171">
                  <c:v>147.62379999999999</c:v>
                </c:pt>
                <c:pt idx="172">
                  <c:v>144.73609999999999</c:v>
                </c:pt>
                <c:pt idx="173">
                  <c:v>145.38659999999999</c:v>
                </c:pt>
                <c:pt idx="174">
                  <c:v>149.0076</c:v>
                </c:pt>
                <c:pt idx="175">
                  <c:v>147.27889999999999</c:v>
                </c:pt>
                <c:pt idx="176">
                  <c:v>148.1953</c:v>
                </c:pt>
                <c:pt idx="177">
                  <c:v>146.45689999999999</c:v>
                </c:pt>
                <c:pt idx="178">
                  <c:v>144.46100000000001</c:v>
                </c:pt>
                <c:pt idx="179">
                  <c:v>147.5497</c:v>
                </c:pt>
                <c:pt idx="180">
                  <c:v>146.03190000000001</c:v>
                </c:pt>
                <c:pt idx="181">
                  <c:v>146.18209999999999</c:v>
                </c:pt>
                <c:pt idx="182">
                  <c:v>143.18219999999999</c:v>
                </c:pt>
                <c:pt idx="183">
                  <c:v>143.91679999999999</c:v>
                </c:pt>
                <c:pt idx="184">
                  <c:v>146.67740000000001</c:v>
                </c:pt>
                <c:pt idx="185">
                  <c:v>144.03809999999999</c:v>
                </c:pt>
                <c:pt idx="186">
                  <c:v>148.2654</c:v>
                </c:pt>
                <c:pt idx="187">
                  <c:v>144.49340000000001</c:v>
                </c:pt>
                <c:pt idx="188">
                  <c:v>144.6345</c:v>
                </c:pt>
                <c:pt idx="189">
                  <c:v>146.0241</c:v>
                </c:pt>
                <c:pt idx="190">
                  <c:v>143.7775</c:v>
                </c:pt>
                <c:pt idx="191">
                  <c:v>145.9614</c:v>
                </c:pt>
                <c:pt idx="192">
                  <c:v>145.97989999999999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AC6-4DBE-BB32-AC341041FC68}"/>
            </c:ext>
          </c:extLst>
        </c:ser>
        <c:ser>
          <c:idx val="2"/>
          <c:order val="2"/>
          <c:tx>
            <c:strRef>
              <c:f>'PASA Experiment #2 (filtrate)'!$BH$1</c:f>
              <c:strCache>
                <c:ptCount val="1"/>
                <c:pt idx="0">
                  <c:v>E03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(filtrate)'!$BH$2:$BH$194</c:f>
              <c:numCache>
                <c:formatCode>General</c:formatCode>
                <c:ptCount val="193"/>
                <c:pt idx="0">
                  <c:v>131.04150000000001</c:v>
                </c:pt>
                <c:pt idx="1">
                  <c:v>130.49850000000001</c:v>
                </c:pt>
                <c:pt idx="2">
                  <c:v>132.9547</c:v>
                </c:pt>
                <c:pt idx="3">
                  <c:v>137.74359999999999</c:v>
                </c:pt>
                <c:pt idx="4">
                  <c:v>134.97120000000001</c:v>
                </c:pt>
                <c:pt idx="5">
                  <c:v>134.6481</c:v>
                </c:pt>
                <c:pt idx="6">
                  <c:v>131.5496</c:v>
                </c:pt>
                <c:pt idx="7">
                  <c:v>128.82759999999999</c:v>
                </c:pt>
                <c:pt idx="8">
                  <c:v>129.47579999999999</c:v>
                </c:pt>
                <c:pt idx="9">
                  <c:v>134.7381</c:v>
                </c:pt>
                <c:pt idx="10">
                  <c:v>132.66139999999999</c:v>
                </c:pt>
                <c:pt idx="11">
                  <c:v>136.36519999999999</c:v>
                </c:pt>
                <c:pt idx="12">
                  <c:v>138.85300000000001</c:v>
                </c:pt>
                <c:pt idx="13">
                  <c:v>135.42169999999999</c:v>
                </c:pt>
                <c:pt idx="14">
                  <c:v>132.82740000000001</c:v>
                </c:pt>
                <c:pt idx="15">
                  <c:v>137.5821</c:v>
                </c:pt>
                <c:pt idx="16">
                  <c:v>133.82759999999999</c:v>
                </c:pt>
                <c:pt idx="17">
                  <c:v>133.8158</c:v>
                </c:pt>
                <c:pt idx="18">
                  <c:v>136.76</c:v>
                </c:pt>
                <c:pt idx="19">
                  <c:v>135.98920000000001</c:v>
                </c:pt>
                <c:pt idx="20">
                  <c:v>135.76929999999999</c:v>
                </c:pt>
                <c:pt idx="21">
                  <c:v>133.17439999999999</c:v>
                </c:pt>
                <c:pt idx="22">
                  <c:v>137.26769999999999</c:v>
                </c:pt>
                <c:pt idx="23">
                  <c:v>135.85390000000001</c:v>
                </c:pt>
                <c:pt idx="24">
                  <c:v>133.5309</c:v>
                </c:pt>
                <c:pt idx="25">
                  <c:v>137.36789999999999</c:v>
                </c:pt>
                <c:pt idx="26">
                  <c:v>139.5112</c:v>
                </c:pt>
                <c:pt idx="27">
                  <c:v>135.2593</c:v>
                </c:pt>
                <c:pt idx="28">
                  <c:v>140.00970000000001</c:v>
                </c:pt>
                <c:pt idx="29">
                  <c:v>136.85319999999999</c:v>
                </c:pt>
                <c:pt idx="30">
                  <c:v>139.2552</c:v>
                </c:pt>
                <c:pt idx="31">
                  <c:v>134.1978</c:v>
                </c:pt>
                <c:pt idx="32">
                  <c:v>136.62620000000001</c:v>
                </c:pt>
                <c:pt idx="33">
                  <c:v>137.73439999999999</c:v>
                </c:pt>
                <c:pt idx="34">
                  <c:v>137.34469999999999</c:v>
                </c:pt>
                <c:pt idx="35">
                  <c:v>134.59829999999999</c:v>
                </c:pt>
                <c:pt idx="36">
                  <c:v>138.3374</c:v>
                </c:pt>
                <c:pt idx="37">
                  <c:v>135.0779</c:v>
                </c:pt>
                <c:pt idx="38">
                  <c:v>138.4297</c:v>
                </c:pt>
                <c:pt idx="39">
                  <c:v>137.61539999999999</c:v>
                </c:pt>
                <c:pt idx="40">
                  <c:v>134.98920000000001</c:v>
                </c:pt>
                <c:pt idx="41">
                  <c:v>133.79069999999999</c:v>
                </c:pt>
                <c:pt idx="42">
                  <c:v>136.4897</c:v>
                </c:pt>
                <c:pt idx="43">
                  <c:v>136.8272</c:v>
                </c:pt>
                <c:pt idx="44">
                  <c:v>136.2499</c:v>
                </c:pt>
                <c:pt idx="45">
                  <c:v>136.47620000000001</c:v>
                </c:pt>
                <c:pt idx="46">
                  <c:v>135.75200000000001</c:v>
                </c:pt>
                <c:pt idx="47">
                  <c:v>140.88849999999999</c:v>
                </c:pt>
                <c:pt idx="48">
                  <c:v>139.23169999999999</c:v>
                </c:pt>
                <c:pt idx="49">
                  <c:v>139.15620000000001</c:v>
                </c:pt>
                <c:pt idx="50">
                  <c:v>135.227</c:v>
                </c:pt>
                <c:pt idx="51">
                  <c:v>138.7159</c:v>
                </c:pt>
                <c:pt idx="52">
                  <c:v>141.56360000000001</c:v>
                </c:pt>
                <c:pt idx="53">
                  <c:v>135.6138</c:v>
                </c:pt>
                <c:pt idx="54">
                  <c:v>139.1926</c:v>
                </c:pt>
                <c:pt idx="55">
                  <c:v>137.62309999999999</c:v>
                </c:pt>
                <c:pt idx="56">
                  <c:v>141.51730000000001</c:v>
                </c:pt>
                <c:pt idx="57">
                  <c:v>139.72829999999999</c:v>
                </c:pt>
                <c:pt idx="58">
                  <c:v>137.6181</c:v>
                </c:pt>
                <c:pt idx="59">
                  <c:v>140.6833</c:v>
                </c:pt>
                <c:pt idx="60">
                  <c:v>139.82499999999999</c:v>
                </c:pt>
                <c:pt idx="61">
                  <c:v>139.6661</c:v>
                </c:pt>
                <c:pt idx="62">
                  <c:v>138.4538</c:v>
                </c:pt>
                <c:pt idx="63">
                  <c:v>140.45769999999999</c:v>
                </c:pt>
                <c:pt idx="64">
                  <c:v>140.20910000000001</c:v>
                </c:pt>
                <c:pt idx="65">
                  <c:v>138.232</c:v>
                </c:pt>
                <c:pt idx="66">
                  <c:v>139.1746</c:v>
                </c:pt>
                <c:pt idx="67">
                  <c:v>141.5967</c:v>
                </c:pt>
                <c:pt idx="68">
                  <c:v>139.29900000000001</c:v>
                </c:pt>
                <c:pt idx="69">
                  <c:v>141.17850000000001</c:v>
                </c:pt>
                <c:pt idx="70">
                  <c:v>141.08189999999999</c:v>
                </c:pt>
                <c:pt idx="71">
                  <c:v>142.20519999999999</c:v>
                </c:pt>
                <c:pt idx="72">
                  <c:v>141.19710000000001</c:v>
                </c:pt>
                <c:pt idx="73">
                  <c:v>141.2893</c:v>
                </c:pt>
                <c:pt idx="74">
                  <c:v>138.82300000000001</c:v>
                </c:pt>
                <c:pt idx="75">
                  <c:v>138.9195</c:v>
                </c:pt>
                <c:pt idx="76">
                  <c:v>141.8235</c:v>
                </c:pt>
                <c:pt idx="77">
                  <c:v>142.90809999999999</c:v>
                </c:pt>
                <c:pt idx="78">
                  <c:v>138.72069999999999</c:v>
                </c:pt>
                <c:pt idx="79">
                  <c:v>135.1148</c:v>
                </c:pt>
                <c:pt idx="80">
                  <c:v>139.733</c:v>
                </c:pt>
                <c:pt idx="81">
                  <c:v>141.79509999999999</c:v>
                </c:pt>
                <c:pt idx="82">
                  <c:v>141.18899999999999</c:v>
                </c:pt>
                <c:pt idx="83">
                  <c:v>138.7062</c:v>
                </c:pt>
                <c:pt idx="84">
                  <c:v>139.7166</c:v>
                </c:pt>
                <c:pt idx="85">
                  <c:v>141.25720000000001</c:v>
                </c:pt>
                <c:pt idx="86">
                  <c:v>141.51499999999999</c:v>
                </c:pt>
                <c:pt idx="87">
                  <c:v>142.04679999999999</c:v>
                </c:pt>
                <c:pt idx="88">
                  <c:v>139.5652</c:v>
                </c:pt>
                <c:pt idx="89">
                  <c:v>140.9435</c:v>
                </c:pt>
                <c:pt idx="90">
                  <c:v>141.50749999999999</c:v>
                </c:pt>
                <c:pt idx="91">
                  <c:v>140.87219999999999</c:v>
                </c:pt>
                <c:pt idx="92">
                  <c:v>142.24459999999999</c:v>
                </c:pt>
                <c:pt idx="93">
                  <c:v>139.49979999999999</c:v>
                </c:pt>
                <c:pt idx="94">
                  <c:v>138.87799999999999</c:v>
                </c:pt>
                <c:pt idx="95">
                  <c:v>140.80160000000001</c:v>
                </c:pt>
                <c:pt idx="96">
                  <c:v>139.2277</c:v>
                </c:pt>
                <c:pt idx="97">
                  <c:v>140.1275</c:v>
                </c:pt>
                <c:pt idx="98">
                  <c:v>141.64859999999999</c:v>
                </c:pt>
                <c:pt idx="99">
                  <c:v>137.26499999999999</c:v>
                </c:pt>
                <c:pt idx="100">
                  <c:v>141.5121</c:v>
                </c:pt>
                <c:pt idx="101">
                  <c:v>139.75630000000001</c:v>
                </c:pt>
                <c:pt idx="102">
                  <c:v>142.35640000000001</c:v>
                </c:pt>
                <c:pt idx="103">
                  <c:v>138.9453</c:v>
                </c:pt>
                <c:pt idx="104">
                  <c:v>142.5454</c:v>
                </c:pt>
                <c:pt idx="105">
                  <c:v>140.5582</c:v>
                </c:pt>
                <c:pt idx="106">
                  <c:v>140.0085</c:v>
                </c:pt>
                <c:pt idx="107">
                  <c:v>142.0215</c:v>
                </c:pt>
                <c:pt idx="108">
                  <c:v>140.61949999999999</c:v>
                </c:pt>
                <c:pt idx="109">
                  <c:v>140.4494</c:v>
                </c:pt>
                <c:pt idx="110">
                  <c:v>141.30889999999999</c:v>
                </c:pt>
                <c:pt idx="111">
                  <c:v>144.21850000000001</c:v>
                </c:pt>
                <c:pt idx="112">
                  <c:v>138.25569999999999</c:v>
                </c:pt>
                <c:pt idx="113">
                  <c:v>141.31780000000001</c:v>
                </c:pt>
                <c:pt idx="114">
                  <c:v>142.2441</c:v>
                </c:pt>
                <c:pt idx="115">
                  <c:v>142.12780000000001</c:v>
                </c:pt>
                <c:pt idx="116">
                  <c:v>142.92920000000001</c:v>
                </c:pt>
                <c:pt idx="117">
                  <c:v>140.6413</c:v>
                </c:pt>
                <c:pt idx="118">
                  <c:v>141.77869999999999</c:v>
                </c:pt>
                <c:pt idx="119">
                  <c:v>138.1283</c:v>
                </c:pt>
                <c:pt idx="120">
                  <c:v>140.6294</c:v>
                </c:pt>
                <c:pt idx="121">
                  <c:v>141.01050000000001</c:v>
                </c:pt>
                <c:pt idx="122">
                  <c:v>140.88579999999999</c:v>
                </c:pt>
                <c:pt idx="123">
                  <c:v>139.02420000000001</c:v>
                </c:pt>
                <c:pt idx="124">
                  <c:v>141.12960000000001</c:v>
                </c:pt>
                <c:pt idx="125">
                  <c:v>143.95230000000001</c:v>
                </c:pt>
                <c:pt idx="126">
                  <c:v>143.01060000000001</c:v>
                </c:pt>
                <c:pt idx="127">
                  <c:v>144.7526</c:v>
                </c:pt>
                <c:pt idx="128">
                  <c:v>143.57329999999999</c:v>
                </c:pt>
                <c:pt idx="129">
                  <c:v>142.85220000000001</c:v>
                </c:pt>
                <c:pt idx="130">
                  <c:v>140.49359999999999</c:v>
                </c:pt>
                <c:pt idx="131">
                  <c:v>141.9298</c:v>
                </c:pt>
                <c:pt idx="132">
                  <c:v>142.7389</c:v>
                </c:pt>
                <c:pt idx="133">
                  <c:v>143.41069999999999</c:v>
                </c:pt>
                <c:pt idx="134">
                  <c:v>142.08709999999999</c:v>
                </c:pt>
                <c:pt idx="135">
                  <c:v>144.63800000000001</c:v>
                </c:pt>
                <c:pt idx="136">
                  <c:v>142.61449999999999</c:v>
                </c:pt>
                <c:pt idx="137">
                  <c:v>142.14709999999999</c:v>
                </c:pt>
                <c:pt idx="138">
                  <c:v>144.32669999999999</c:v>
                </c:pt>
                <c:pt idx="139">
                  <c:v>145.7568</c:v>
                </c:pt>
                <c:pt idx="140">
                  <c:v>140.17660000000001</c:v>
                </c:pt>
                <c:pt idx="141">
                  <c:v>143.7184</c:v>
                </c:pt>
                <c:pt idx="142">
                  <c:v>146.6799</c:v>
                </c:pt>
                <c:pt idx="143">
                  <c:v>144.72300000000001</c:v>
                </c:pt>
                <c:pt idx="144">
                  <c:v>142.8287</c:v>
                </c:pt>
                <c:pt idx="145">
                  <c:v>142.87540000000001</c:v>
                </c:pt>
                <c:pt idx="146">
                  <c:v>140.5573</c:v>
                </c:pt>
                <c:pt idx="147">
                  <c:v>146.01079999999999</c:v>
                </c:pt>
                <c:pt idx="148">
                  <c:v>146.04499999999999</c:v>
                </c:pt>
                <c:pt idx="149">
                  <c:v>145.5986</c:v>
                </c:pt>
                <c:pt idx="150">
                  <c:v>144.04320000000001</c:v>
                </c:pt>
                <c:pt idx="151">
                  <c:v>144.2895</c:v>
                </c:pt>
                <c:pt idx="152">
                  <c:v>143.7433</c:v>
                </c:pt>
                <c:pt idx="153">
                  <c:v>145.15889999999999</c:v>
                </c:pt>
                <c:pt idx="154">
                  <c:v>148.13030000000001</c:v>
                </c:pt>
                <c:pt idx="155">
                  <c:v>141.27869999999999</c:v>
                </c:pt>
                <c:pt idx="156">
                  <c:v>142.29249999999999</c:v>
                </c:pt>
                <c:pt idx="157">
                  <c:v>144.82409999999999</c:v>
                </c:pt>
                <c:pt idx="158">
                  <c:v>145.12819999999999</c:v>
                </c:pt>
                <c:pt idx="159">
                  <c:v>146.59739999999999</c:v>
                </c:pt>
                <c:pt idx="160">
                  <c:v>148.01779999999999</c:v>
                </c:pt>
                <c:pt idx="161">
                  <c:v>143.25630000000001</c:v>
                </c:pt>
                <c:pt idx="162">
                  <c:v>146.64420000000001</c:v>
                </c:pt>
                <c:pt idx="163">
                  <c:v>142.2252</c:v>
                </c:pt>
                <c:pt idx="164">
                  <c:v>145.48820000000001</c:v>
                </c:pt>
                <c:pt idx="165">
                  <c:v>143.99469999999999</c:v>
                </c:pt>
                <c:pt idx="166">
                  <c:v>143.1875</c:v>
                </c:pt>
                <c:pt idx="167">
                  <c:v>144.28530000000001</c:v>
                </c:pt>
                <c:pt idx="168">
                  <c:v>144.49870000000001</c:v>
                </c:pt>
                <c:pt idx="169">
                  <c:v>144.39420000000001</c:v>
                </c:pt>
                <c:pt idx="170">
                  <c:v>143.91999999999999</c:v>
                </c:pt>
                <c:pt idx="171">
                  <c:v>144.9804</c:v>
                </c:pt>
                <c:pt idx="172">
                  <c:v>147.45189999999999</c:v>
                </c:pt>
                <c:pt idx="173">
                  <c:v>144.30340000000001</c:v>
                </c:pt>
                <c:pt idx="174">
                  <c:v>142.87860000000001</c:v>
                </c:pt>
                <c:pt idx="175">
                  <c:v>145.32679999999999</c:v>
                </c:pt>
                <c:pt idx="176">
                  <c:v>146.07230000000001</c:v>
                </c:pt>
                <c:pt idx="177">
                  <c:v>147.50479999999999</c:v>
                </c:pt>
                <c:pt idx="178">
                  <c:v>145.81280000000001</c:v>
                </c:pt>
                <c:pt idx="179">
                  <c:v>141.53460000000001</c:v>
                </c:pt>
                <c:pt idx="180">
                  <c:v>145.49520000000001</c:v>
                </c:pt>
                <c:pt idx="181">
                  <c:v>141.91589999999999</c:v>
                </c:pt>
                <c:pt idx="182">
                  <c:v>146.19800000000001</c:v>
                </c:pt>
                <c:pt idx="183">
                  <c:v>145.92410000000001</c:v>
                </c:pt>
                <c:pt idx="184">
                  <c:v>144.214</c:v>
                </c:pt>
                <c:pt idx="185">
                  <c:v>147.2672</c:v>
                </c:pt>
                <c:pt idx="186">
                  <c:v>147.0598</c:v>
                </c:pt>
                <c:pt idx="187">
                  <c:v>149.1181</c:v>
                </c:pt>
                <c:pt idx="188">
                  <c:v>148.93049999999999</c:v>
                </c:pt>
                <c:pt idx="189">
                  <c:v>147.61150000000001</c:v>
                </c:pt>
                <c:pt idx="190">
                  <c:v>146.411</c:v>
                </c:pt>
                <c:pt idx="191">
                  <c:v>147.75880000000001</c:v>
                </c:pt>
                <c:pt idx="192">
                  <c:v>146.95699999999999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AC6-4DBE-BB32-AC341041FC68}"/>
            </c:ext>
          </c:extLst>
        </c:ser>
        <c:ser>
          <c:idx val="3"/>
          <c:order val="3"/>
          <c:tx>
            <c:strRef>
              <c:f>'PASA Experiment #2 (filtrate)'!$BI$1</c:f>
              <c:strCache>
                <c:ptCount val="1"/>
                <c:pt idx="0">
                  <c:v>E04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(filtrate)'!$BI$2:$BI$194</c:f>
              <c:numCache>
                <c:formatCode>General</c:formatCode>
                <c:ptCount val="193"/>
                <c:pt idx="0">
                  <c:v>125.19889999999999</c:v>
                </c:pt>
                <c:pt idx="1">
                  <c:v>129.1953</c:v>
                </c:pt>
                <c:pt idx="2">
                  <c:v>129.98869999999999</c:v>
                </c:pt>
                <c:pt idx="3">
                  <c:v>127.6262</c:v>
                </c:pt>
                <c:pt idx="4">
                  <c:v>132.15979999999999</c:v>
                </c:pt>
                <c:pt idx="5">
                  <c:v>127.12990000000001</c:v>
                </c:pt>
                <c:pt idx="6">
                  <c:v>122.4718</c:v>
                </c:pt>
                <c:pt idx="7">
                  <c:v>121.4918</c:v>
                </c:pt>
                <c:pt idx="8">
                  <c:v>125.6015</c:v>
                </c:pt>
                <c:pt idx="9">
                  <c:v>129.90459999999999</c:v>
                </c:pt>
                <c:pt idx="10">
                  <c:v>131.9579</c:v>
                </c:pt>
                <c:pt idx="11">
                  <c:v>133.16239999999999</c:v>
                </c:pt>
                <c:pt idx="12">
                  <c:v>127.1773</c:v>
                </c:pt>
                <c:pt idx="13">
                  <c:v>131.47810000000001</c:v>
                </c:pt>
                <c:pt idx="14">
                  <c:v>129.67070000000001</c:v>
                </c:pt>
                <c:pt idx="15">
                  <c:v>128.99449999999999</c:v>
                </c:pt>
                <c:pt idx="16">
                  <c:v>132.2021</c:v>
                </c:pt>
                <c:pt idx="17">
                  <c:v>130.9015</c:v>
                </c:pt>
                <c:pt idx="18">
                  <c:v>129.35560000000001</c:v>
                </c:pt>
                <c:pt idx="19">
                  <c:v>128.71700000000001</c:v>
                </c:pt>
                <c:pt idx="20">
                  <c:v>132.42859999999999</c:v>
                </c:pt>
                <c:pt idx="21">
                  <c:v>129.7851</c:v>
                </c:pt>
                <c:pt idx="22">
                  <c:v>129.91970000000001</c:v>
                </c:pt>
                <c:pt idx="23">
                  <c:v>128.6225</c:v>
                </c:pt>
                <c:pt idx="24">
                  <c:v>133.5504</c:v>
                </c:pt>
                <c:pt idx="25">
                  <c:v>130.3929</c:v>
                </c:pt>
                <c:pt idx="26">
                  <c:v>133.63800000000001</c:v>
                </c:pt>
                <c:pt idx="27">
                  <c:v>129.03639999999999</c:v>
                </c:pt>
                <c:pt idx="28">
                  <c:v>131.4614</c:v>
                </c:pt>
                <c:pt idx="29">
                  <c:v>131.8339</c:v>
                </c:pt>
                <c:pt idx="30">
                  <c:v>133.11600000000001</c:v>
                </c:pt>
                <c:pt idx="31">
                  <c:v>131.15870000000001</c:v>
                </c:pt>
                <c:pt idx="32">
                  <c:v>131.10319999999999</c:v>
                </c:pt>
                <c:pt idx="33">
                  <c:v>133.72839999999999</c:v>
                </c:pt>
                <c:pt idx="34">
                  <c:v>132.37020000000001</c:v>
                </c:pt>
                <c:pt idx="35">
                  <c:v>130.16540000000001</c:v>
                </c:pt>
                <c:pt idx="36">
                  <c:v>132.70160000000001</c:v>
                </c:pt>
                <c:pt idx="37">
                  <c:v>128.31720000000001</c:v>
                </c:pt>
                <c:pt idx="38">
                  <c:v>128.6729</c:v>
                </c:pt>
                <c:pt idx="39">
                  <c:v>128.5318</c:v>
                </c:pt>
                <c:pt idx="40">
                  <c:v>132.17339999999999</c:v>
                </c:pt>
                <c:pt idx="41">
                  <c:v>131.1319</c:v>
                </c:pt>
                <c:pt idx="42">
                  <c:v>127.56659999999999</c:v>
                </c:pt>
                <c:pt idx="43">
                  <c:v>132.42410000000001</c:v>
                </c:pt>
                <c:pt idx="44">
                  <c:v>132.5812</c:v>
                </c:pt>
                <c:pt idx="45">
                  <c:v>131.2321</c:v>
                </c:pt>
                <c:pt idx="46">
                  <c:v>128.4007</c:v>
                </c:pt>
                <c:pt idx="47">
                  <c:v>134.56110000000001</c:v>
                </c:pt>
                <c:pt idx="48">
                  <c:v>129.03100000000001</c:v>
                </c:pt>
                <c:pt idx="49">
                  <c:v>128.58420000000001</c:v>
                </c:pt>
                <c:pt idx="50">
                  <c:v>133.3338</c:v>
                </c:pt>
                <c:pt idx="51">
                  <c:v>132.76519999999999</c:v>
                </c:pt>
                <c:pt idx="52">
                  <c:v>134.8604</c:v>
                </c:pt>
                <c:pt idx="53">
                  <c:v>135.9264</c:v>
                </c:pt>
                <c:pt idx="54">
                  <c:v>132.95679999999999</c:v>
                </c:pt>
                <c:pt idx="55">
                  <c:v>132.13630000000001</c:v>
                </c:pt>
                <c:pt idx="56">
                  <c:v>131.4924</c:v>
                </c:pt>
                <c:pt idx="57">
                  <c:v>130.2353</c:v>
                </c:pt>
                <c:pt idx="58">
                  <c:v>137.2611</c:v>
                </c:pt>
                <c:pt idx="59">
                  <c:v>132.0231</c:v>
                </c:pt>
                <c:pt idx="60">
                  <c:v>132.67930000000001</c:v>
                </c:pt>
                <c:pt idx="61">
                  <c:v>132.267</c:v>
                </c:pt>
                <c:pt idx="62">
                  <c:v>132.92859999999999</c:v>
                </c:pt>
                <c:pt idx="63">
                  <c:v>130.26679999999999</c:v>
                </c:pt>
                <c:pt idx="64">
                  <c:v>132.04650000000001</c:v>
                </c:pt>
                <c:pt idx="65">
                  <c:v>131.16130000000001</c:v>
                </c:pt>
                <c:pt idx="66">
                  <c:v>133.37039999999999</c:v>
                </c:pt>
                <c:pt idx="67">
                  <c:v>132.4735</c:v>
                </c:pt>
                <c:pt idx="68">
                  <c:v>130.68629999999999</c:v>
                </c:pt>
                <c:pt idx="69">
                  <c:v>132.54089999999999</c:v>
                </c:pt>
                <c:pt idx="70">
                  <c:v>133.56460000000001</c:v>
                </c:pt>
                <c:pt idx="71">
                  <c:v>131.6635</c:v>
                </c:pt>
                <c:pt idx="72">
                  <c:v>130.52529999999999</c:v>
                </c:pt>
                <c:pt idx="73">
                  <c:v>133.19220000000001</c:v>
                </c:pt>
                <c:pt idx="74">
                  <c:v>133.40379999999999</c:v>
                </c:pt>
                <c:pt idx="75">
                  <c:v>133.4496</c:v>
                </c:pt>
                <c:pt idx="76">
                  <c:v>133.4187</c:v>
                </c:pt>
                <c:pt idx="77">
                  <c:v>132.67490000000001</c:v>
                </c:pt>
                <c:pt idx="78">
                  <c:v>130.78639999999999</c:v>
                </c:pt>
                <c:pt idx="79">
                  <c:v>133.30240000000001</c:v>
                </c:pt>
                <c:pt idx="80">
                  <c:v>136.17439999999999</c:v>
                </c:pt>
                <c:pt idx="81">
                  <c:v>133.17850000000001</c:v>
                </c:pt>
                <c:pt idx="82">
                  <c:v>130.39259999999999</c:v>
                </c:pt>
                <c:pt idx="83">
                  <c:v>134.31649999999999</c:v>
                </c:pt>
                <c:pt idx="84">
                  <c:v>130.42150000000001</c:v>
                </c:pt>
                <c:pt idx="85">
                  <c:v>133.8014</c:v>
                </c:pt>
                <c:pt idx="86">
                  <c:v>138.41890000000001</c:v>
                </c:pt>
                <c:pt idx="87">
                  <c:v>137.9058</c:v>
                </c:pt>
                <c:pt idx="88">
                  <c:v>135.6191</c:v>
                </c:pt>
                <c:pt idx="89">
                  <c:v>131.13730000000001</c:v>
                </c:pt>
                <c:pt idx="90">
                  <c:v>135.2672</c:v>
                </c:pt>
                <c:pt idx="91">
                  <c:v>132.7013</c:v>
                </c:pt>
                <c:pt idx="92">
                  <c:v>133.46619999999999</c:v>
                </c:pt>
                <c:pt idx="93">
                  <c:v>135.84549999999999</c:v>
                </c:pt>
                <c:pt idx="94">
                  <c:v>130.96600000000001</c:v>
                </c:pt>
                <c:pt idx="95">
                  <c:v>133.06950000000001</c:v>
                </c:pt>
                <c:pt idx="96">
                  <c:v>134.59200000000001</c:v>
                </c:pt>
                <c:pt idx="97">
                  <c:v>133.6788</c:v>
                </c:pt>
                <c:pt idx="98">
                  <c:v>134.36279999999999</c:v>
                </c:pt>
                <c:pt idx="99">
                  <c:v>136.07339999999999</c:v>
                </c:pt>
                <c:pt idx="100">
                  <c:v>134.19659999999999</c:v>
                </c:pt>
                <c:pt idx="101">
                  <c:v>134.99879999999999</c:v>
                </c:pt>
                <c:pt idx="102">
                  <c:v>132.69820000000001</c:v>
                </c:pt>
                <c:pt idx="103">
                  <c:v>132.59880000000001</c:v>
                </c:pt>
                <c:pt idx="104">
                  <c:v>130.75219999999999</c:v>
                </c:pt>
                <c:pt idx="105">
                  <c:v>135.0951</c:v>
                </c:pt>
                <c:pt idx="106">
                  <c:v>134.63120000000001</c:v>
                </c:pt>
                <c:pt idx="107">
                  <c:v>131.18170000000001</c:v>
                </c:pt>
                <c:pt idx="108">
                  <c:v>134.91149999999999</c:v>
                </c:pt>
                <c:pt idx="109">
                  <c:v>137.39439999999999</c:v>
                </c:pt>
                <c:pt idx="110">
                  <c:v>137.96260000000001</c:v>
                </c:pt>
                <c:pt idx="111">
                  <c:v>132.14089999999999</c:v>
                </c:pt>
                <c:pt idx="112">
                  <c:v>135.67750000000001</c:v>
                </c:pt>
                <c:pt idx="113">
                  <c:v>135.3323</c:v>
                </c:pt>
                <c:pt idx="114">
                  <c:v>134.60769999999999</c:v>
                </c:pt>
                <c:pt idx="115">
                  <c:v>138.625</c:v>
                </c:pt>
                <c:pt idx="116">
                  <c:v>134.54320000000001</c:v>
                </c:pt>
                <c:pt idx="117">
                  <c:v>136.40979999999999</c:v>
                </c:pt>
                <c:pt idx="118">
                  <c:v>131.78649999999999</c:v>
                </c:pt>
                <c:pt idx="119">
                  <c:v>134.90610000000001</c:v>
                </c:pt>
                <c:pt idx="120">
                  <c:v>135.0093</c:v>
                </c:pt>
                <c:pt idx="121">
                  <c:v>133.72880000000001</c:v>
                </c:pt>
                <c:pt idx="122">
                  <c:v>137.0436</c:v>
                </c:pt>
                <c:pt idx="123">
                  <c:v>130.85640000000001</c:v>
                </c:pt>
                <c:pt idx="124">
                  <c:v>136.38419999999999</c:v>
                </c:pt>
                <c:pt idx="125">
                  <c:v>135.99270000000001</c:v>
                </c:pt>
                <c:pt idx="126">
                  <c:v>135.45359999999999</c:v>
                </c:pt>
                <c:pt idx="127">
                  <c:v>136.1953</c:v>
                </c:pt>
                <c:pt idx="128">
                  <c:v>135.2593</c:v>
                </c:pt>
                <c:pt idx="129">
                  <c:v>135.72280000000001</c:v>
                </c:pt>
                <c:pt idx="130">
                  <c:v>137.86150000000001</c:v>
                </c:pt>
                <c:pt idx="131">
                  <c:v>135.32830000000001</c:v>
                </c:pt>
                <c:pt idx="132">
                  <c:v>134.39930000000001</c:v>
                </c:pt>
                <c:pt idx="133">
                  <c:v>136.23939999999999</c:v>
                </c:pt>
                <c:pt idx="134">
                  <c:v>137.0872</c:v>
                </c:pt>
                <c:pt idx="135">
                  <c:v>139.9083</c:v>
                </c:pt>
                <c:pt idx="136">
                  <c:v>138.05080000000001</c:v>
                </c:pt>
                <c:pt idx="137">
                  <c:v>135.02610000000001</c:v>
                </c:pt>
                <c:pt idx="138">
                  <c:v>136.0111</c:v>
                </c:pt>
                <c:pt idx="139">
                  <c:v>138.7774</c:v>
                </c:pt>
                <c:pt idx="140">
                  <c:v>133.98259999999999</c:v>
                </c:pt>
                <c:pt idx="141">
                  <c:v>137.33019999999999</c:v>
                </c:pt>
                <c:pt idx="142">
                  <c:v>138.1705</c:v>
                </c:pt>
                <c:pt idx="143">
                  <c:v>136.29320000000001</c:v>
                </c:pt>
                <c:pt idx="144">
                  <c:v>140.17769999999999</c:v>
                </c:pt>
                <c:pt idx="145">
                  <c:v>138.48429999999999</c:v>
                </c:pt>
                <c:pt idx="146">
                  <c:v>137.04499999999999</c:v>
                </c:pt>
                <c:pt idx="147">
                  <c:v>138.24950000000001</c:v>
                </c:pt>
                <c:pt idx="148">
                  <c:v>140.28380000000001</c:v>
                </c:pt>
                <c:pt idx="149">
                  <c:v>140.09209999999999</c:v>
                </c:pt>
                <c:pt idx="150">
                  <c:v>138.0712</c:v>
                </c:pt>
                <c:pt idx="151">
                  <c:v>138.42169999999999</c:v>
                </c:pt>
                <c:pt idx="152">
                  <c:v>137.82060000000001</c:v>
                </c:pt>
                <c:pt idx="153">
                  <c:v>139.5291</c:v>
                </c:pt>
                <c:pt idx="154">
                  <c:v>139.65309999999999</c:v>
                </c:pt>
                <c:pt idx="155">
                  <c:v>138.12950000000001</c:v>
                </c:pt>
                <c:pt idx="156">
                  <c:v>135.5668</c:v>
                </c:pt>
                <c:pt idx="157">
                  <c:v>137.58369999999999</c:v>
                </c:pt>
                <c:pt idx="158">
                  <c:v>137.5384</c:v>
                </c:pt>
                <c:pt idx="159">
                  <c:v>139.82669999999999</c:v>
                </c:pt>
                <c:pt idx="160">
                  <c:v>138.9093</c:v>
                </c:pt>
                <c:pt idx="161">
                  <c:v>140.90870000000001</c:v>
                </c:pt>
                <c:pt idx="162">
                  <c:v>136.15549999999999</c:v>
                </c:pt>
                <c:pt idx="163">
                  <c:v>139.4366</c:v>
                </c:pt>
                <c:pt idx="164">
                  <c:v>138.10159999999999</c:v>
                </c:pt>
                <c:pt idx="165">
                  <c:v>138.65960000000001</c:v>
                </c:pt>
                <c:pt idx="166">
                  <c:v>140.1602</c:v>
                </c:pt>
                <c:pt idx="167">
                  <c:v>139.0581</c:v>
                </c:pt>
                <c:pt idx="168">
                  <c:v>140.21789999999999</c:v>
                </c:pt>
                <c:pt idx="169">
                  <c:v>138.57839999999999</c:v>
                </c:pt>
                <c:pt idx="170">
                  <c:v>137.3048</c:v>
                </c:pt>
                <c:pt idx="171">
                  <c:v>139.72929999999999</c:v>
                </c:pt>
                <c:pt idx="172">
                  <c:v>137.68180000000001</c:v>
                </c:pt>
                <c:pt idx="173">
                  <c:v>141.4468</c:v>
                </c:pt>
                <c:pt idx="174">
                  <c:v>141.24289999999999</c:v>
                </c:pt>
                <c:pt idx="175">
                  <c:v>141.09889999999999</c:v>
                </c:pt>
                <c:pt idx="176">
                  <c:v>139.33789999999999</c:v>
                </c:pt>
                <c:pt idx="177">
                  <c:v>137.47239999999999</c:v>
                </c:pt>
                <c:pt idx="178">
                  <c:v>140.15629999999999</c:v>
                </c:pt>
                <c:pt idx="179">
                  <c:v>139.24420000000001</c:v>
                </c:pt>
                <c:pt idx="180">
                  <c:v>138.26079999999999</c:v>
                </c:pt>
                <c:pt idx="181">
                  <c:v>140.51609999999999</c:v>
                </c:pt>
                <c:pt idx="182">
                  <c:v>138.2457</c:v>
                </c:pt>
                <c:pt idx="183">
                  <c:v>138.45930000000001</c:v>
                </c:pt>
                <c:pt idx="184">
                  <c:v>139.47229999999999</c:v>
                </c:pt>
                <c:pt idx="185">
                  <c:v>140.09569999999999</c:v>
                </c:pt>
                <c:pt idx="186">
                  <c:v>137.56100000000001</c:v>
                </c:pt>
                <c:pt idx="187">
                  <c:v>138.5282</c:v>
                </c:pt>
                <c:pt idx="188">
                  <c:v>138.1617</c:v>
                </c:pt>
                <c:pt idx="189">
                  <c:v>138.80799999999999</c:v>
                </c:pt>
                <c:pt idx="190">
                  <c:v>138.4623</c:v>
                </c:pt>
                <c:pt idx="191">
                  <c:v>138.2045</c:v>
                </c:pt>
                <c:pt idx="192">
                  <c:v>140.9375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AC6-4DBE-BB32-AC341041FC68}"/>
            </c:ext>
          </c:extLst>
        </c:ser>
        <c:ser>
          <c:idx val="4"/>
          <c:order val="4"/>
          <c:tx>
            <c:strRef>
              <c:f>'PASA Experiment #2 (filtrate)'!$BJ$1</c:f>
              <c:strCache>
                <c:ptCount val="1"/>
                <c:pt idx="0">
                  <c:v>E05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(filtrate)'!$BJ$2:$BJ$194</c:f>
              <c:numCache>
                <c:formatCode>General</c:formatCode>
                <c:ptCount val="193"/>
                <c:pt idx="0">
                  <c:v>136.3323</c:v>
                </c:pt>
                <c:pt idx="1">
                  <c:v>138.7422</c:v>
                </c:pt>
                <c:pt idx="2">
                  <c:v>141.14340000000001</c:v>
                </c:pt>
                <c:pt idx="3">
                  <c:v>142.16229999999999</c:v>
                </c:pt>
                <c:pt idx="4">
                  <c:v>141.08779999999999</c:v>
                </c:pt>
                <c:pt idx="5">
                  <c:v>140.61779999999999</c:v>
                </c:pt>
                <c:pt idx="6">
                  <c:v>134.38499999999999</c:v>
                </c:pt>
                <c:pt idx="7">
                  <c:v>131.7242</c:v>
                </c:pt>
                <c:pt idx="8">
                  <c:v>132.3605</c:v>
                </c:pt>
                <c:pt idx="9">
                  <c:v>137.9049</c:v>
                </c:pt>
                <c:pt idx="10">
                  <c:v>139.8777</c:v>
                </c:pt>
                <c:pt idx="11">
                  <c:v>143.73779999999999</c:v>
                </c:pt>
                <c:pt idx="12">
                  <c:v>139.87200000000001</c:v>
                </c:pt>
                <c:pt idx="13">
                  <c:v>143.61160000000001</c:v>
                </c:pt>
                <c:pt idx="14">
                  <c:v>142.1046</c:v>
                </c:pt>
                <c:pt idx="15">
                  <c:v>139.29169999999999</c:v>
                </c:pt>
                <c:pt idx="16">
                  <c:v>140.81540000000001</c:v>
                </c:pt>
                <c:pt idx="17">
                  <c:v>143.4889</c:v>
                </c:pt>
                <c:pt idx="18">
                  <c:v>142.04480000000001</c:v>
                </c:pt>
                <c:pt idx="19">
                  <c:v>139.53039999999999</c:v>
                </c:pt>
                <c:pt idx="20">
                  <c:v>141.13570000000001</c:v>
                </c:pt>
                <c:pt idx="21">
                  <c:v>141.38220000000001</c:v>
                </c:pt>
                <c:pt idx="22">
                  <c:v>144.22450000000001</c:v>
                </c:pt>
                <c:pt idx="23">
                  <c:v>144.18350000000001</c:v>
                </c:pt>
                <c:pt idx="24">
                  <c:v>139.91409999999999</c:v>
                </c:pt>
                <c:pt idx="25">
                  <c:v>143.77289999999999</c:v>
                </c:pt>
                <c:pt idx="26">
                  <c:v>144.27430000000001</c:v>
                </c:pt>
                <c:pt idx="27">
                  <c:v>141.29480000000001</c:v>
                </c:pt>
                <c:pt idx="28">
                  <c:v>144.11199999999999</c:v>
                </c:pt>
                <c:pt idx="29">
                  <c:v>142.18799999999999</c:v>
                </c:pt>
                <c:pt idx="30">
                  <c:v>143.23769999999999</c:v>
                </c:pt>
                <c:pt idx="31">
                  <c:v>144.80160000000001</c:v>
                </c:pt>
                <c:pt idx="32">
                  <c:v>145.14269999999999</c:v>
                </c:pt>
                <c:pt idx="33">
                  <c:v>143.19829999999999</c:v>
                </c:pt>
                <c:pt idx="34">
                  <c:v>141.7912</c:v>
                </c:pt>
                <c:pt idx="35">
                  <c:v>139.785</c:v>
                </c:pt>
                <c:pt idx="36">
                  <c:v>144.54339999999999</c:v>
                </c:pt>
                <c:pt idx="37">
                  <c:v>142.81319999999999</c:v>
                </c:pt>
                <c:pt idx="38">
                  <c:v>141.4622</c:v>
                </c:pt>
                <c:pt idx="39">
                  <c:v>141.309</c:v>
                </c:pt>
                <c:pt idx="40">
                  <c:v>142.45310000000001</c:v>
                </c:pt>
                <c:pt idx="41">
                  <c:v>143.46010000000001</c:v>
                </c:pt>
                <c:pt idx="42">
                  <c:v>144.21080000000001</c:v>
                </c:pt>
                <c:pt idx="43">
                  <c:v>141.34979999999999</c:v>
                </c:pt>
                <c:pt idx="44">
                  <c:v>143.4442</c:v>
                </c:pt>
                <c:pt idx="45">
                  <c:v>142.65309999999999</c:v>
                </c:pt>
                <c:pt idx="46">
                  <c:v>142.77529999999999</c:v>
                </c:pt>
                <c:pt idx="47">
                  <c:v>145.94239999999999</c:v>
                </c:pt>
                <c:pt idx="48">
                  <c:v>142.44460000000001</c:v>
                </c:pt>
                <c:pt idx="49">
                  <c:v>142.38730000000001</c:v>
                </c:pt>
                <c:pt idx="50">
                  <c:v>143.90940000000001</c:v>
                </c:pt>
                <c:pt idx="51">
                  <c:v>144.64160000000001</c:v>
                </c:pt>
                <c:pt idx="52">
                  <c:v>142.8056</c:v>
                </c:pt>
                <c:pt idx="53">
                  <c:v>142.05549999999999</c:v>
                </c:pt>
                <c:pt idx="54">
                  <c:v>145.40870000000001</c:v>
                </c:pt>
                <c:pt idx="55">
                  <c:v>146.9581</c:v>
                </c:pt>
                <c:pt idx="56">
                  <c:v>138.72479999999999</c:v>
                </c:pt>
                <c:pt idx="57">
                  <c:v>150.37459999999999</c:v>
                </c:pt>
                <c:pt idx="58">
                  <c:v>145.59970000000001</c:v>
                </c:pt>
                <c:pt idx="59">
                  <c:v>144.2099</c:v>
                </c:pt>
                <c:pt idx="60">
                  <c:v>142.40309999999999</c:v>
                </c:pt>
                <c:pt idx="61">
                  <c:v>145.49969999999999</c:v>
                </c:pt>
                <c:pt idx="62">
                  <c:v>146.4162</c:v>
                </c:pt>
                <c:pt idx="63">
                  <c:v>145.2809</c:v>
                </c:pt>
                <c:pt idx="64">
                  <c:v>139.59110000000001</c:v>
                </c:pt>
                <c:pt idx="65">
                  <c:v>146.66050000000001</c:v>
                </c:pt>
                <c:pt idx="66">
                  <c:v>146.6763</c:v>
                </c:pt>
                <c:pt idx="67">
                  <c:v>145.5436</c:v>
                </c:pt>
                <c:pt idx="68">
                  <c:v>146.24600000000001</c:v>
                </c:pt>
                <c:pt idx="69">
                  <c:v>144.995</c:v>
                </c:pt>
                <c:pt idx="70">
                  <c:v>145.0865</c:v>
                </c:pt>
                <c:pt idx="71">
                  <c:v>144.22130000000001</c:v>
                </c:pt>
                <c:pt idx="72">
                  <c:v>147.18450000000001</c:v>
                </c:pt>
                <c:pt idx="73">
                  <c:v>144.15559999999999</c:v>
                </c:pt>
                <c:pt idx="74">
                  <c:v>146.9468</c:v>
                </c:pt>
                <c:pt idx="75">
                  <c:v>143.81450000000001</c:v>
                </c:pt>
                <c:pt idx="76">
                  <c:v>148.23269999999999</c:v>
                </c:pt>
                <c:pt idx="77">
                  <c:v>146.63560000000001</c:v>
                </c:pt>
                <c:pt idx="78">
                  <c:v>143.06659999999999</c:v>
                </c:pt>
                <c:pt idx="79">
                  <c:v>144.32650000000001</c:v>
                </c:pt>
                <c:pt idx="80">
                  <c:v>147.1284</c:v>
                </c:pt>
                <c:pt idx="81">
                  <c:v>143.58940000000001</c:v>
                </c:pt>
                <c:pt idx="82">
                  <c:v>146.7775</c:v>
                </c:pt>
                <c:pt idx="83">
                  <c:v>143.87190000000001</c:v>
                </c:pt>
                <c:pt idx="84">
                  <c:v>145.55549999999999</c:v>
                </c:pt>
                <c:pt idx="85">
                  <c:v>145.9513</c:v>
                </c:pt>
                <c:pt idx="86">
                  <c:v>144.5343</c:v>
                </c:pt>
                <c:pt idx="87">
                  <c:v>145.80760000000001</c:v>
                </c:pt>
                <c:pt idx="88">
                  <c:v>149.80250000000001</c:v>
                </c:pt>
                <c:pt idx="89">
                  <c:v>146.68049999999999</c:v>
                </c:pt>
                <c:pt idx="90">
                  <c:v>146.0753</c:v>
                </c:pt>
                <c:pt idx="91">
                  <c:v>149.9308</c:v>
                </c:pt>
                <c:pt idx="92">
                  <c:v>143.96129999999999</c:v>
                </c:pt>
                <c:pt idx="93">
                  <c:v>145.46039999999999</c:v>
                </c:pt>
                <c:pt idx="94">
                  <c:v>144.78460000000001</c:v>
                </c:pt>
                <c:pt idx="95">
                  <c:v>144.61680000000001</c:v>
                </c:pt>
                <c:pt idx="96">
                  <c:v>146.61410000000001</c:v>
                </c:pt>
                <c:pt idx="97">
                  <c:v>145.6387</c:v>
                </c:pt>
                <c:pt idx="98">
                  <c:v>145.81559999999999</c:v>
                </c:pt>
                <c:pt idx="99">
                  <c:v>147.16540000000001</c:v>
                </c:pt>
                <c:pt idx="100">
                  <c:v>147.62289999999999</c:v>
                </c:pt>
                <c:pt idx="101">
                  <c:v>145.34020000000001</c:v>
                </c:pt>
                <c:pt idx="102">
                  <c:v>146.45169999999999</c:v>
                </c:pt>
                <c:pt idx="103">
                  <c:v>145.49850000000001</c:v>
                </c:pt>
                <c:pt idx="104">
                  <c:v>149.06739999999999</c:v>
                </c:pt>
                <c:pt idx="105">
                  <c:v>146.69890000000001</c:v>
                </c:pt>
                <c:pt idx="106">
                  <c:v>149.07839999999999</c:v>
                </c:pt>
                <c:pt idx="107">
                  <c:v>147.17519999999999</c:v>
                </c:pt>
                <c:pt idx="108">
                  <c:v>147.48159999999999</c:v>
                </c:pt>
                <c:pt idx="109">
                  <c:v>145.184</c:v>
                </c:pt>
                <c:pt idx="110">
                  <c:v>146.4205</c:v>
                </c:pt>
                <c:pt idx="111">
                  <c:v>149.5849</c:v>
                </c:pt>
                <c:pt idx="112">
                  <c:v>150.15539999999999</c:v>
                </c:pt>
                <c:pt idx="113">
                  <c:v>149.45050000000001</c:v>
                </c:pt>
                <c:pt idx="114">
                  <c:v>146.3982</c:v>
                </c:pt>
                <c:pt idx="115">
                  <c:v>147.4804</c:v>
                </c:pt>
                <c:pt idx="116">
                  <c:v>145.5865</c:v>
                </c:pt>
                <c:pt idx="117">
                  <c:v>150.7364</c:v>
                </c:pt>
                <c:pt idx="118">
                  <c:v>145.5239</c:v>
                </c:pt>
                <c:pt idx="119">
                  <c:v>147.84139999999999</c:v>
                </c:pt>
                <c:pt idx="120">
                  <c:v>150.39240000000001</c:v>
                </c:pt>
                <c:pt idx="121">
                  <c:v>148.26419999999999</c:v>
                </c:pt>
                <c:pt idx="122">
                  <c:v>147.7199</c:v>
                </c:pt>
                <c:pt idx="123">
                  <c:v>146.70820000000001</c:v>
                </c:pt>
                <c:pt idx="124">
                  <c:v>145.06530000000001</c:v>
                </c:pt>
                <c:pt idx="125">
                  <c:v>148.64099999999999</c:v>
                </c:pt>
                <c:pt idx="126">
                  <c:v>152.82409999999999</c:v>
                </c:pt>
                <c:pt idx="127">
                  <c:v>147.4323</c:v>
                </c:pt>
                <c:pt idx="128">
                  <c:v>147.59690000000001</c:v>
                </c:pt>
                <c:pt idx="129">
                  <c:v>150.71090000000001</c:v>
                </c:pt>
                <c:pt idx="130">
                  <c:v>149.92830000000001</c:v>
                </c:pt>
                <c:pt idx="131">
                  <c:v>151.22309999999999</c:v>
                </c:pt>
                <c:pt idx="132">
                  <c:v>150.8554</c:v>
                </c:pt>
                <c:pt idx="133">
                  <c:v>148.05879999999999</c:v>
                </c:pt>
                <c:pt idx="134">
                  <c:v>149.6035</c:v>
                </c:pt>
                <c:pt idx="135">
                  <c:v>146.87289999999999</c:v>
                </c:pt>
                <c:pt idx="136">
                  <c:v>152.48759999999999</c:v>
                </c:pt>
                <c:pt idx="137">
                  <c:v>149.41040000000001</c:v>
                </c:pt>
                <c:pt idx="138">
                  <c:v>149.37649999999999</c:v>
                </c:pt>
                <c:pt idx="139">
                  <c:v>147.51089999999999</c:v>
                </c:pt>
                <c:pt idx="140">
                  <c:v>150.79640000000001</c:v>
                </c:pt>
                <c:pt idx="141">
                  <c:v>151.5472</c:v>
                </c:pt>
                <c:pt idx="142">
                  <c:v>152.65610000000001</c:v>
                </c:pt>
                <c:pt idx="143">
                  <c:v>152.12979999999999</c:v>
                </c:pt>
                <c:pt idx="144">
                  <c:v>151.63339999999999</c:v>
                </c:pt>
                <c:pt idx="145">
                  <c:v>149.56710000000001</c:v>
                </c:pt>
                <c:pt idx="146">
                  <c:v>148.73650000000001</c:v>
                </c:pt>
                <c:pt idx="147">
                  <c:v>150.73859999999999</c:v>
                </c:pt>
                <c:pt idx="148">
                  <c:v>153.0789</c:v>
                </c:pt>
                <c:pt idx="149">
                  <c:v>151.21369999999999</c:v>
                </c:pt>
                <c:pt idx="150">
                  <c:v>155.00749999999999</c:v>
                </c:pt>
                <c:pt idx="151">
                  <c:v>150.59899999999999</c:v>
                </c:pt>
                <c:pt idx="152">
                  <c:v>152.22139999999999</c:v>
                </c:pt>
                <c:pt idx="153">
                  <c:v>151.99039999999999</c:v>
                </c:pt>
                <c:pt idx="154">
                  <c:v>157.55930000000001</c:v>
                </c:pt>
                <c:pt idx="155">
                  <c:v>150.40180000000001</c:v>
                </c:pt>
                <c:pt idx="156">
                  <c:v>151.53620000000001</c:v>
                </c:pt>
                <c:pt idx="157">
                  <c:v>153.74180000000001</c:v>
                </c:pt>
                <c:pt idx="158">
                  <c:v>155.28200000000001</c:v>
                </c:pt>
                <c:pt idx="159">
                  <c:v>153.17339999999999</c:v>
                </c:pt>
                <c:pt idx="160">
                  <c:v>150.8169</c:v>
                </c:pt>
                <c:pt idx="161">
                  <c:v>152.05520000000001</c:v>
                </c:pt>
                <c:pt idx="162">
                  <c:v>152.9402</c:v>
                </c:pt>
                <c:pt idx="163">
                  <c:v>149.9973</c:v>
                </c:pt>
                <c:pt idx="164">
                  <c:v>152.0532</c:v>
                </c:pt>
                <c:pt idx="165">
                  <c:v>151.97980000000001</c:v>
                </c:pt>
                <c:pt idx="166">
                  <c:v>155.3432</c:v>
                </c:pt>
                <c:pt idx="167">
                  <c:v>154.00129999999999</c:v>
                </c:pt>
                <c:pt idx="168">
                  <c:v>155.9143</c:v>
                </c:pt>
                <c:pt idx="169">
                  <c:v>155.6284</c:v>
                </c:pt>
                <c:pt idx="170">
                  <c:v>153.1739</c:v>
                </c:pt>
                <c:pt idx="171">
                  <c:v>156.38310000000001</c:v>
                </c:pt>
                <c:pt idx="172">
                  <c:v>153.81129999999999</c:v>
                </c:pt>
                <c:pt idx="173">
                  <c:v>154.8947</c:v>
                </c:pt>
                <c:pt idx="174">
                  <c:v>155.2021</c:v>
                </c:pt>
                <c:pt idx="175">
                  <c:v>153.709</c:v>
                </c:pt>
                <c:pt idx="176">
                  <c:v>155.83500000000001</c:v>
                </c:pt>
                <c:pt idx="177">
                  <c:v>154.00839999999999</c:v>
                </c:pt>
                <c:pt idx="178">
                  <c:v>155.39179999999999</c:v>
                </c:pt>
                <c:pt idx="179">
                  <c:v>158.08629999999999</c:v>
                </c:pt>
                <c:pt idx="180">
                  <c:v>156.7594</c:v>
                </c:pt>
                <c:pt idx="181">
                  <c:v>156.70079999999999</c:v>
                </c:pt>
                <c:pt idx="182">
                  <c:v>153.05760000000001</c:v>
                </c:pt>
                <c:pt idx="183">
                  <c:v>156.57</c:v>
                </c:pt>
                <c:pt idx="184">
                  <c:v>155.041</c:v>
                </c:pt>
                <c:pt idx="185">
                  <c:v>154.75649999999999</c:v>
                </c:pt>
                <c:pt idx="186">
                  <c:v>154.70679999999999</c:v>
                </c:pt>
                <c:pt idx="187">
                  <c:v>153.3963</c:v>
                </c:pt>
                <c:pt idx="188">
                  <c:v>152.42250000000001</c:v>
                </c:pt>
                <c:pt idx="189">
                  <c:v>158.03550000000001</c:v>
                </c:pt>
                <c:pt idx="190">
                  <c:v>158.96459999999999</c:v>
                </c:pt>
                <c:pt idx="191">
                  <c:v>156.2628</c:v>
                </c:pt>
                <c:pt idx="192">
                  <c:v>157.0523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AC6-4DBE-BB32-AC341041FC68}"/>
            </c:ext>
          </c:extLst>
        </c:ser>
        <c:ser>
          <c:idx val="5"/>
          <c:order val="5"/>
          <c:tx>
            <c:strRef>
              <c:f>'PASA Experiment #2 (filtrate)'!$BK$1</c:f>
              <c:strCache>
                <c:ptCount val="1"/>
                <c:pt idx="0">
                  <c:v>E06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(filtrate)'!$BK$2:$BK$194</c:f>
              <c:numCache>
                <c:formatCode>General</c:formatCode>
                <c:ptCount val="193"/>
                <c:pt idx="0">
                  <c:v>131.20859999999999</c:v>
                </c:pt>
                <c:pt idx="1">
                  <c:v>128.4092</c:v>
                </c:pt>
                <c:pt idx="2">
                  <c:v>131.1387</c:v>
                </c:pt>
                <c:pt idx="3">
                  <c:v>131.45869999999999</c:v>
                </c:pt>
                <c:pt idx="4">
                  <c:v>129.39599999999999</c:v>
                </c:pt>
                <c:pt idx="5">
                  <c:v>126.9204</c:v>
                </c:pt>
                <c:pt idx="6">
                  <c:v>125.6885</c:v>
                </c:pt>
                <c:pt idx="7">
                  <c:v>123.74299999999999</c:v>
                </c:pt>
                <c:pt idx="8">
                  <c:v>125.2637</c:v>
                </c:pt>
                <c:pt idx="9">
                  <c:v>129.89420000000001</c:v>
                </c:pt>
                <c:pt idx="10">
                  <c:v>131.31010000000001</c:v>
                </c:pt>
                <c:pt idx="11">
                  <c:v>129.4803</c:v>
                </c:pt>
                <c:pt idx="12">
                  <c:v>128.34819999999999</c:v>
                </c:pt>
                <c:pt idx="13">
                  <c:v>130.1463</c:v>
                </c:pt>
                <c:pt idx="14">
                  <c:v>130.53899999999999</c:v>
                </c:pt>
                <c:pt idx="15">
                  <c:v>132.14019999999999</c:v>
                </c:pt>
                <c:pt idx="16">
                  <c:v>130.261</c:v>
                </c:pt>
                <c:pt idx="17">
                  <c:v>130.45160000000001</c:v>
                </c:pt>
                <c:pt idx="18">
                  <c:v>129.7706</c:v>
                </c:pt>
                <c:pt idx="19">
                  <c:v>130.69640000000001</c:v>
                </c:pt>
                <c:pt idx="20">
                  <c:v>131.0539</c:v>
                </c:pt>
                <c:pt idx="21">
                  <c:v>128.49189999999999</c:v>
                </c:pt>
                <c:pt idx="22">
                  <c:v>134.1259</c:v>
                </c:pt>
                <c:pt idx="23">
                  <c:v>134.0377</c:v>
                </c:pt>
                <c:pt idx="24">
                  <c:v>131.4068</c:v>
                </c:pt>
                <c:pt idx="25">
                  <c:v>136.4649</c:v>
                </c:pt>
                <c:pt idx="26">
                  <c:v>132.93360000000001</c:v>
                </c:pt>
                <c:pt idx="27">
                  <c:v>131.04390000000001</c:v>
                </c:pt>
                <c:pt idx="28">
                  <c:v>132.8331</c:v>
                </c:pt>
                <c:pt idx="29">
                  <c:v>129.24270000000001</c:v>
                </c:pt>
                <c:pt idx="30">
                  <c:v>131.95910000000001</c:v>
                </c:pt>
                <c:pt idx="31">
                  <c:v>131.77099999999999</c:v>
                </c:pt>
                <c:pt idx="32">
                  <c:v>132.73509999999999</c:v>
                </c:pt>
                <c:pt idx="33">
                  <c:v>135.1688</c:v>
                </c:pt>
                <c:pt idx="34">
                  <c:v>134.6369</c:v>
                </c:pt>
                <c:pt idx="35">
                  <c:v>132.2191</c:v>
                </c:pt>
                <c:pt idx="36">
                  <c:v>135.5395</c:v>
                </c:pt>
                <c:pt idx="37">
                  <c:v>131.78219999999999</c:v>
                </c:pt>
                <c:pt idx="38">
                  <c:v>130.3115</c:v>
                </c:pt>
                <c:pt idx="39">
                  <c:v>133.1995</c:v>
                </c:pt>
                <c:pt idx="40">
                  <c:v>133.0685</c:v>
                </c:pt>
                <c:pt idx="41">
                  <c:v>133.49449999999999</c:v>
                </c:pt>
                <c:pt idx="42">
                  <c:v>135.1934</c:v>
                </c:pt>
                <c:pt idx="43">
                  <c:v>133.20269999999999</c:v>
                </c:pt>
                <c:pt idx="44">
                  <c:v>131.9221</c:v>
                </c:pt>
                <c:pt idx="45">
                  <c:v>131.8596</c:v>
                </c:pt>
                <c:pt idx="46">
                  <c:v>133.34800000000001</c:v>
                </c:pt>
                <c:pt idx="47">
                  <c:v>133.94630000000001</c:v>
                </c:pt>
                <c:pt idx="48">
                  <c:v>133.5847</c:v>
                </c:pt>
                <c:pt idx="49">
                  <c:v>131.76519999999999</c:v>
                </c:pt>
                <c:pt idx="50">
                  <c:v>133.483</c:v>
                </c:pt>
                <c:pt idx="51">
                  <c:v>131.98240000000001</c:v>
                </c:pt>
                <c:pt idx="52">
                  <c:v>133.21539999999999</c:v>
                </c:pt>
                <c:pt idx="53">
                  <c:v>132.87110000000001</c:v>
                </c:pt>
                <c:pt idx="54">
                  <c:v>136.733</c:v>
                </c:pt>
                <c:pt idx="55">
                  <c:v>135.7612</c:v>
                </c:pt>
                <c:pt idx="56">
                  <c:v>134.9117</c:v>
                </c:pt>
                <c:pt idx="57">
                  <c:v>137.08189999999999</c:v>
                </c:pt>
                <c:pt idx="58">
                  <c:v>133.69210000000001</c:v>
                </c:pt>
                <c:pt idx="59">
                  <c:v>134.87639999999999</c:v>
                </c:pt>
                <c:pt idx="60">
                  <c:v>132.8784</c:v>
                </c:pt>
                <c:pt idx="61">
                  <c:v>132.22290000000001</c:v>
                </c:pt>
                <c:pt idx="62">
                  <c:v>135.83189999999999</c:v>
                </c:pt>
                <c:pt idx="63">
                  <c:v>133.8022</c:v>
                </c:pt>
                <c:pt idx="64">
                  <c:v>134.54939999999999</c:v>
                </c:pt>
                <c:pt idx="65">
                  <c:v>134.4957</c:v>
                </c:pt>
                <c:pt idx="66">
                  <c:v>135.41540000000001</c:v>
                </c:pt>
                <c:pt idx="67">
                  <c:v>133.5745</c:v>
                </c:pt>
                <c:pt idx="68">
                  <c:v>136.994</c:v>
                </c:pt>
                <c:pt idx="69">
                  <c:v>136.52279999999999</c:v>
                </c:pt>
                <c:pt idx="70">
                  <c:v>137.5172</c:v>
                </c:pt>
                <c:pt idx="71">
                  <c:v>136.066</c:v>
                </c:pt>
                <c:pt idx="72">
                  <c:v>135.06129999999999</c:v>
                </c:pt>
                <c:pt idx="73">
                  <c:v>131.858</c:v>
                </c:pt>
                <c:pt idx="74">
                  <c:v>139.05430000000001</c:v>
                </c:pt>
                <c:pt idx="75">
                  <c:v>136.47290000000001</c:v>
                </c:pt>
                <c:pt idx="76">
                  <c:v>135.64879999999999</c:v>
                </c:pt>
                <c:pt idx="77">
                  <c:v>134.51439999999999</c:v>
                </c:pt>
                <c:pt idx="78">
                  <c:v>134.46729999999999</c:v>
                </c:pt>
                <c:pt idx="79">
                  <c:v>133.43340000000001</c:v>
                </c:pt>
                <c:pt idx="80">
                  <c:v>136.233</c:v>
                </c:pt>
                <c:pt idx="81">
                  <c:v>136.40369999999999</c:v>
                </c:pt>
                <c:pt idx="82">
                  <c:v>134.23410000000001</c:v>
                </c:pt>
                <c:pt idx="83">
                  <c:v>134.9933</c:v>
                </c:pt>
                <c:pt idx="84">
                  <c:v>135.26050000000001</c:v>
                </c:pt>
                <c:pt idx="85">
                  <c:v>132.99789999999999</c:v>
                </c:pt>
                <c:pt idx="86">
                  <c:v>135.0437</c:v>
                </c:pt>
                <c:pt idx="87">
                  <c:v>135.4556</c:v>
                </c:pt>
                <c:pt idx="88">
                  <c:v>136.6635</c:v>
                </c:pt>
                <c:pt idx="89">
                  <c:v>135.56630000000001</c:v>
                </c:pt>
                <c:pt idx="90">
                  <c:v>136.18039999999999</c:v>
                </c:pt>
                <c:pt idx="91">
                  <c:v>133.55539999999999</c:v>
                </c:pt>
                <c:pt idx="92">
                  <c:v>135.06290000000001</c:v>
                </c:pt>
                <c:pt idx="93">
                  <c:v>134.94409999999999</c:v>
                </c:pt>
                <c:pt idx="94">
                  <c:v>136.37270000000001</c:v>
                </c:pt>
                <c:pt idx="95">
                  <c:v>136.95920000000001</c:v>
                </c:pt>
                <c:pt idx="96">
                  <c:v>137.38659999999999</c:v>
                </c:pt>
                <c:pt idx="97">
                  <c:v>138.06280000000001</c:v>
                </c:pt>
                <c:pt idx="98">
                  <c:v>132.80340000000001</c:v>
                </c:pt>
                <c:pt idx="99">
                  <c:v>133.8306</c:v>
                </c:pt>
                <c:pt idx="100">
                  <c:v>131.86670000000001</c:v>
                </c:pt>
                <c:pt idx="101">
                  <c:v>132.47309999999999</c:v>
                </c:pt>
                <c:pt idx="102">
                  <c:v>135.87520000000001</c:v>
                </c:pt>
                <c:pt idx="103">
                  <c:v>133.45760000000001</c:v>
                </c:pt>
                <c:pt idx="104">
                  <c:v>133.20310000000001</c:v>
                </c:pt>
                <c:pt idx="105">
                  <c:v>138.10570000000001</c:v>
                </c:pt>
                <c:pt idx="106">
                  <c:v>136.79730000000001</c:v>
                </c:pt>
                <c:pt idx="107">
                  <c:v>140.59350000000001</c:v>
                </c:pt>
                <c:pt idx="108">
                  <c:v>137.05719999999999</c:v>
                </c:pt>
                <c:pt idx="109">
                  <c:v>138.14359999999999</c:v>
                </c:pt>
                <c:pt idx="110">
                  <c:v>136.4522</c:v>
                </c:pt>
                <c:pt idx="111">
                  <c:v>136.9778</c:v>
                </c:pt>
                <c:pt idx="112">
                  <c:v>136.1499</c:v>
                </c:pt>
                <c:pt idx="113">
                  <c:v>134.96090000000001</c:v>
                </c:pt>
                <c:pt idx="114">
                  <c:v>136.0548</c:v>
                </c:pt>
                <c:pt idx="115">
                  <c:v>136.8015</c:v>
                </c:pt>
                <c:pt idx="116">
                  <c:v>138.96430000000001</c:v>
                </c:pt>
                <c:pt idx="117">
                  <c:v>136.71469999999999</c:v>
                </c:pt>
                <c:pt idx="118">
                  <c:v>137.15090000000001</c:v>
                </c:pt>
                <c:pt idx="119">
                  <c:v>138.03540000000001</c:v>
                </c:pt>
                <c:pt idx="120">
                  <c:v>135.40469999999999</c:v>
                </c:pt>
                <c:pt idx="121">
                  <c:v>140.1395</c:v>
                </c:pt>
                <c:pt idx="122">
                  <c:v>137.8657</c:v>
                </c:pt>
                <c:pt idx="123">
                  <c:v>139.6609</c:v>
                </c:pt>
                <c:pt idx="124">
                  <c:v>136.4485</c:v>
                </c:pt>
                <c:pt idx="125">
                  <c:v>138.86920000000001</c:v>
                </c:pt>
                <c:pt idx="126">
                  <c:v>139.43780000000001</c:v>
                </c:pt>
                <c:pt idx="127">
                  <c:v>138.13990000000001</c:v>
                </c:pt>
                <c:pt idx="128">
                  <c:v>139.53579999999999</c:v>
                </c:pt>
                <c:pt idx="129">
                  <c:v>137.73910000000001</c:v>
                </c:pt>
                <c:pt idx="130">
                  <c:v>138.96940000000001</c:v>
                </c:pt>
                <c:pt idx="131">
                  <c:v>136.72309999999999</c:v>
                </c:pt>
                <c:pt idx="132">
                  <c:v>140.577</c:v>
                </c:pt>
                <c:pt idx="133">
                  <c:v>137.3706</c:v>
                </c:pt>
                <c:pt idx="134">
                  <c:v>137.68600000000001</c:v>
                </c:pt>
                <c:pt idx="135">
                  <c:v>136.52269999999999</c:v>
                </c:pt>
                <c:pt idx="136">
                  <c:v>137.86519999999999</c:v>
                </c:pt>
                <c:pt idx="137">
                  <c:v>139.20480000000001</c:v>
                </c:pt>
                <c:pt idx="138">
                  <c:v>141.6833</c:v>
                </c:pt>
                <c:pt idx="139">
                  <c:v>138.37889999999999</c:v>
                </c:pt>
                <c:pt idx="140">
                  <c:v>141.51669999999999</c:v>
                </c:pt>
                <c:pt idx="141">
                  <c:v>139.28540000000001</c:v>
                </c:pt>
                <c:pt idx="142">
                  <c:v>141.52529999999999</c:v>
                </c:pt>
                <c:pt idx="143">
                  <c:v>140.74529999999999</c:v>
                </c:pt>
                <c:pt idx="144">
                  <c:v>141.41820000000001</c:v>
                </c:pt>
                <c:pt idx="145">
                  <c:v>143.21809999999999</c:v>
                </c:pt>
                <c:pt idx="146">
                  <c:v>138.5686</c:v>
                </c:pt>
                <c:pt idx="147">
                  <c:v>140.17160000000001</c:v>
                </c:pt>
                <c:pt idx="148">
                  <c:v>141.7859</c:v>
                </c:pt>
                <c:pt idx="149">
                  <c:v>138.5908</c:v>
                </c:pt>
                <c:pt idx="150">
                  <c:v>134.87479999999999</c:v>
                </c:pt>
                <c:pt idx="151">
                  <c:v>142.3716</c:v>
                </c:pt>
                <c:pt idx="152">
                  <c:v>141.47049999999999</c:v>
                </c:pt>
                <c:pt idx="153">
                  <c:v>140.58609999999999</c:v>
                </c:pt>
                <c:pt idx="154">
                  <c:v>142.22120000000001</c:v>
                </c:pt>
                <c:pt idx="155">
                  <c:v>142.74100000000001</c:v>
                </c:pt>
                <c:pt idx="156">
                  <c:v>140.32480000000001</c:v>
                </c:pt>
                <c:pt idx="157">
                  <c:v>142.48330000000001</c:v>
                </c:pt>
                <c:pt idx="158">
                  <c:v>141.21039999999999</c:v>
                </c:pt>
                <c:pt idx="159">
                  <c:v>143.76390000000001</c:v>
                </c:pt>
                <c:pt idx="160">
                  <c:v>144.10120000000001</c:v>
                </c:pt>
                <c:pt idx="161">
                  <c:v>141.0376</c:v>
                </c:pt>
                <c:pt idx="162">
                  <c:v>141.976</c:v>
                </c:pt>
                <c:pt idx="163">
                  <c:v>139.28720000000001</c:v>
                </c:pt>
                <c:pt idx="164">
                  <c:v>142.81219999999999</c:v>
                </c:pt>
                <c:pt idx="165">
                  <c:v>141.1344</c:v>
                </c:pt>
                <c:pt idx="166">
                  <c:v>142.66050000000001</c:v>
                </c:pt>
                <c:pt idx="167">
                  <c:v>145.11609999999999</c:v>
                </c:pt>
                <c:pt idx="168">
                  <c:v>144.2842</c:v>
                </c:pt>
                <c:pt idx="169">
                  <c:v>140.7927</c:v>
                </c:pt>
                <c:pt idx="170">
                  <c:v>143.2167</c:v>
                </c:pt>
                <c:pt idx="171">
                  <c:v>142.10679999999999</c:v>
                </c:pt>
                <c:pt idx="172">
                  <c:v>141.30510000000001</c:v>
                </c:pt>
                <c:pt idx="173">
                  <c:v>141.4674</c:v>
                </c:pt>
                <c:pt idx="174">
                  <c:v>141.51990000000001</c:v>
                </c:pt>
                <c:pt idx="175">
                  <c:v>142.09389999999999</c:v>
                </c:pt>
                <c:pt idx="176">
                  <c:v>142.21289999999999</c:v>
                </c:pt>
                <c:pt idx="177">
                  <c:v>140.3708</c:v>
                </c:pt>
                <c:pt idx="178">
                  <c:v>143.4691</c:v>
                </c:pt>
                <c:pt idx="179">
                  <c:v>143.5128</c:v>
                </c:pt>
                <c:pt idx="180">
                  <c:v>143.97620000000001</c:v>
                </c:pt>
                <c:pt idx="181">
                  <c:v>144.19880000000001</c:v>
                </c:pt>
                <c:pt idx="182">
                  <c:v>140.66569999999999</c:v>
                </c:pt>
                <c:pt idx="183">
                  <c:v>144.42660000000001</c:v>
                </c:pt>
                <c:pt idx="184">
                  <c:v>141.05770000000001</c:v>
                </c:pt>
                <c:pt idx="185">
                  <c:v>144.93940000000001</c:v>
                </c:pt>
                <c:pt idx="186">
                  <c:v>145.4049</c:v>
                </c:pt>
                <c:pt idx="187">
                  <c:v>141.63</c:v>
                </c:pt>
                <c:pt idx="188">
                  <c:v>140.45650000000001</c:v>
                </c:pt>
                <c:pt idx="189">
                  <c:v>144.36859999999999</c:v>
                </c:pt>
                <c:pt idx="190">
                  <c:v>142.26689999999999</c:v>
                </c:pt>
                <c:pt idx="191">
                  <c:v>142.97659999999999</c:v>
                </c:pt>
                <c:pt idx="192">
                  <c:v>144.17310000000001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AC6-4DBE-BB32-AC341041FC68}"/>
            </c:ext>
          </c:extLst>
        </c:ser>
        <c:ser>
          <c:idx val="6"/>
          <c:order val="6"/>
          <c:tx>
            <c:strRef>
              <c:f>'PASA Experiment #2 (filtrate)'!$BL$1</c:f>
              <c:strCache>
                <c:ptCount val="1"/>
                <c:pt idx="0">
                  <c:v>E07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(filtrate)'!$BL$2:$BL$194</c:f>
              <c:numCache>
                <c:formatCode>General</c:formatCode>
                <c:ptCount val="193"/>
                <c:pt idx="0">
                  <c:v>138.0727</c:v>
                </c:pt>
                <c:pt idx="1">
                  <c:v>132.79859999999999</c:v>
                </c:pt>
                <c:pt idx="2">
                  <c:v>135.90620000000001</c:v>
                </c:pt>
                <c:pt idx="3">
                  <c:v>135.547</c:v>
                </c:pt>
                <c:pt idx="4">
                  <c:v>137.81729999999999</c:v>
                </c:pt>
                <c:pt idx="5">
                  <c:v>131.8141</c:v>
                </c:pt>
                <c:pt idx="6">
                  <c:v>131.12260000000001</c:v>
                </c:pt>
                <c:pt idx="7">
                  <c:v>127.54349999999999</c:v>
                </c:pt>
                <c:pt idx="8">
                  <c:v>133.42920000000001</c:v>
                </c:pt>
                <c:pt idx="9">
                  <c:v>133.10839999999999</c:v>
                </c:pt>
                <c:pt idx="10">
                  <c:v>136.1396</c:v>
                </c:pt>
                <c:pt idx="11">
                  <c:v>139.2971</c:v>
                </c:pt>
                <c:pt idx="12">
                  <c:v>135.83430000000001</c:v>
                </c:pt>
                <c:pt idx="13">
                  <c:v>133.73490000000001</c:v>
                </c:pt>
                <c:pt idx="14">
                  <c:v>135.0274</c:v>
                </c:pt>
                <c:pt idx="15">
                  <c:v>135.63239999999999</c:v>
                </c:pt>
                <c:pt idx="16">
                  <c:v>140.06960000000001</c:v>
                </c:pt>
                <c:pt idx="17">
                  <c:v>139.46629999999999</c:v>
                </c:pt>
                <c:pt idx="18">
                  <c:v>138.29390000000001</c:v>
                </c:pt>
                <c:pt idx="19">
                  <c:v>139.1962</c:v>
                </c:pt>
                <c:pt idx="20">
                  <c:v>136.49279999999999</c:v>
                </c:pt>
                <c:pt idx="21">
                  <c:v>134.4666</c:v>
                </c:pt>
                <c:pt idx="22">
                  <c:v>136.02789999999999</c:v>
                </c:pt>
                <c:pt idx="23">
                  <c:v>138.1686</c:v>
                </c:pt>
                <c:pt idx="24">
                  <c:v>138.9716</c:v>
                </c:pt>
                <c:pt idx="25">
                  <c:v>138.42099999999999</c:v>
                </c:pt>
                <c:pt idx="26">
                  <c:v>140.5736</c:v>
                </c:pt>
                <c:pt idx="27">
                  <c:v>139.0086</c:v>
                </c:pt>
                <c:pt idx="28">
                  <c:v>139.49789999999999</c:v>
                </c:pt>
                <c:pt idx="29">
                  <c:v>145.5598</c:v>
                </c:pt>
                <c:pt idx="30">
                  <c:v>140.79859999999999</c:v>
                </c:pt>
                <c:pt idx="31">
                  <c:v>137.60249999999999</c:v>
                </c:pt>
                <c:pt idx="32">
                  <c:v>139.4545</c:v>
                </c:pt>
                <c:pt idx="33">
                  <c:v>140.58160000000001</c:v>
                </c:pt>
                <c:pt idx="34">
                  <c:v>136.5453</c:v>
                </c:pt>
                <c:pt idx="35">
                  <c:v>137.39510000000001</c:v>
                </c:pt>
                <c:pt idx="36">
                  <c:v>140.9821</c:v>
                </c:pt>
                <c:pt idx="37">
                  <c:v>139.02969999999999</c:v>
                </c:pt>
                <c:pt idx="38">
                  <c:v>136.36959999999999</c:v>
                </c:pt>
                <c:pt idx="39">
                  <c:v>139.84960000000001</c:v>
                </c:pt>
                <c:pt idx="40">
                  <c:v>138.5095</c:v>
                </c:pt>
                <c:pt idx="41">
                  <c:v>137.58959999999999</c:v>
                </c:pt>
                <c:pt idx="42">
                  <c:v>139.74180000000001</c:v>
                </c:pt>
                <c:pt idx="43">
                  <c:v>136.66980000000001</c:v>
                </c:pt>
                <c:pt idx="44">
                  <c:v>136.9495</c:v>
                </c:pt>
                <c:pt idx="45">
                  <c:v>138.6336</c:v>
                </c:pt>
                <c:pt idx="46">
                  <c:v>141.7424</c:v>
                </c:pt>
                <c:pt idx="47">
                  <c:v>136.58629999999999</c:v>
                </c:pt>
                <c:pt idx="48">
                  <c:v>139.29339999999999</c:v>
                </c:pt>
                <c:pt idx="49">
                  <c:v>139.62889999999999</c:v>
                </c:pt>
                <c:pt idx="50">
                  <c:v>141.95509999999999</c:v>
                </c:pt>
                <c:pt idx="51">
                  <c:v>142.9263</c:v>
                </c:pt>
                <c:pt idx="52">
                  <c:v>138.3817</c:v>
                </c:pt>
                <c:pt idx="53">
                  <c:v>142.714</c:v>
                </c:pt>
                <c:pt idx="54">
                  <c:v>140.572</c:v>
                </c:pt>
                <c:pt idx="55">
                  <c:v>145.2089</c:v>
                </c:pt>
                <c:pt idx="56">
                  <c:v>140.76419999999999</c:v>
                </c:pt>
                <c:pt idx="57">
                  <c:v>138.5224</c:v>
                </c:pt>
                <c:pt idx="58">
                  <c:v>140.6918</c:v>
                </c:pt>
                <c:pt idx="59">
                  <c:v>141.15790000000001</c:v>
                </c:pt>
                <c:pt idx="60">
                  <c:v>141.12799999999999</c:v>
                </c:pt>
                <c:pt idx="61">
                  <c:v>143.22720000000001</c:v>
                </c:pt>
                <c:pt idx="62">
                  <c:v>142.78960000000001</c:v>
                </c:pt>
                <c:pt idx="63">
                  <c:v>144.00530000000001</c:v>
                </c:pt>
                <c:pt idx="64">
                  <c:v>138.88290000000001</c:v>
                </c:pt>
                <c:pt idx="65">
                  <c:v>138.55109999999999</c:v>
                </c:pt>
                <c:pt idx="66">
                  <c:v>140.39349999999999</c:v>
                </c:pt>
                <c:pt idx="67">
                  <c:v>139.8554</c:v>
                </c:pt>
                <c:pt idx="68">
                  <c:v>140.44069999999999</c:v>
                </c:pt>
                <c:pt idx="69">
                  <c:v>140.011</c:v>
                </c:pt>
                <c:pt idx="70">
                  <c:v>140.74350000000001</c:v>
                </c:pt>
                <c:pt idx="71">
                  <c:v>140.1558</c:v>
                </c:pt>
                <c:pt idx="72">
                  <c:v>141.6566</c:v>
                </c:pt>
                <c:pt idx="73">
                  <c:v>141.6883</c:v>
                </c:pt>
                <c:pt idx="74">
                  <c:v>141.42949999999999</c:v>
                </c:pt>
                <c:pt idx="75">
                  <c:v>141.38579999999999</c:v>
                </c:pt>
                <c:pt idx="76">
                  <c:v>145.1343</c:v>
                </c:pt>
                <c:pt idx="77">
                  <c:v>137.06039999999999</c:v>
                </c:pt>
                <c:pt idx="78">
                  <c:v>137.9674</c:v>
                </c:pt>
                <c:pt idx="79">
                  <c:v>139.55549999999999</c:v>
                </c:pt>
                <c:pt idx="80">
                  <c:v>140.75649999999999</c:v>
                </c:pt>
                <c:pt idx="81">
                  <c:v>136.9494</c:v>
                </c:pt>
                <c:pt idx="82">
                  <c:v>144.28720000000001</c:v>
                </c:pt>
                <c:pt idx="83">
                  <c:v>139.4573</c:v>
                </c:pt>
                <c:pt idx="84">
                  <c:v>139.50460000000001</c:v>
                </c:pt>
                <c:pt idx="85">
                  <c:v>140.25649999999999</c:v>
                </c:pt>
                <c:pt idx="86">
                  <c:v>141.60400000000001</c:v>
                </c:pt>
                <c:pt idx="87">
                  <c:v>142.1174</c:v>
                </c:pt>
                <c:pt idx="88">
                  <c:v>139.86770000000001</c:v>
                </c:pt>
                <c:pt idx="89">
                  <c:v>141.6671</c:v>
                </c:pt>
                <c:pt idx="90">
                  <c:v>143.185</c:v>
                </c:pt>
                <c:pt idx="91">
                  <c:v>141.22919999999999</c:v>
                </c:pt>
                <c:pt idx="92">
                  <c:v>139.4384</c:v>
                </c:pt>
                <c:pt idx="93">
                  <c:v>144.6704</c:v>
                </c:pt>
                <c:pt idx="94">
                  <c:v>143.54640000000001</c:v>
                </c:pt>
                <c:pt idx="95">
                  <c:v>140.8664</c:v>
                </c:pt>
                <c:pt idx="96">
                  <c:v>145.7346</c:v>
                </c:pt>
                <c:pt idx="97">
                  <c:v>139.70230000000001</c:v>
                </c:pt>
                <c:pt idx="98">
                  <c:v>141.7132</c:v>
                </c:pt>
                <c:pt idx="99">
                  <c:v>141.90350000000001</c:v>
                </c:pt>
                <c:pt idx="100">
                  <c:v>139.83600000000001</c:v>
                </c:pt>
                <c:pt idx="101">
                  <c:v>143.56620000000001</c:v>
                </c:pt>
                <c:pt idx="102">
                  <c:v>141.4074</c:v>
                </c:pt>
                <c:pt idx="103">
                  <c:v>147.00380000000001</c:v>
                </c:pt>
                <c:pt idx="104">
                  <c:v>142.3383</c:v>
                </c:pt>
                <c:pt idx="105">
                  <c:v>143.26439999999999</c:v>
                </c:pt>
                <c:pt idx="106">
                  <c:v>143.4855</c:v>
                </c:pt>
                <c:pt idx="107">
                  <c:v>140.19669999999999</c:v>
                </c:pt>
                <c:pt idx="108">
                  <c:v>145.2321</c:v>
                </c:pt>
                <c:pt idx="109">
                  <c:v>142.79920000000001</c:v>
                </c:pt>
                <c:pt idx="110">
                  <c:v>143.68969999999999</c:v>
                </c:pt>
                <c:pt idx="111">
                  <c:v>141.14850000000001</c:v>
                </c:pt>
                <c:pt idx="112">
                  <c:v>142.21639999999999</c:v>
                </c:pt>
                <c:pt idx="113">
                  <c:v>144.4504</c:v>
                </c:pt>
                <c:pt idx="114">
                  <c:v>144.56780000000001</c:v>
                </c:pt>
                <c:pt idx="115">
                  <c:v>144.6293</c:v>
                </c:pt>
                <c:pt idx="116">
                  <c:v>142.2809</c:v>
                </c:pt>
                <c:pt idx="117">
                  <c:v>143.81049999999999</c:v>
                </c:pt>
                <c:pt idx="118">
                  <c:v>142.17670000000001</c:v>
                </c:pt>
                <c:pt idx="119">
                  <c:v>145.3734</c:v>
                </c:pt>
                <c:pt idx="120">
                  <c:v>142.11529999999999</c:v>
                </c:pt>
                <c:pt idx="121">
                  <c:v>141.779</c:v>
                </c:pt>
                <c:pt idx="122">
                  <c:v>146.28649999999999</c:v>
                </c:pt>
                <c:pt idx="123">
                  <c:v>144.6619</c:v>
                </c:pt>
                <c:pt idx="124">
                  <c:v>144.56780000000001</c:v>
                </c:pt>
                <c:pt idx="125">
                  <c:v>144.27619999999999</c:v>
                </c:pt>
                <c:pt idx="126">
                  <c:v>145.6566</c:v>
                </c:pt>
                <c:pt idx="127">
                  <c:v>142.97219999999999</c:v>
                </c:pt>
                <c:pt idx="128">
                  <c:v>144.72749999999999</c:v>
                </c:pt>
                <c:pt idx="129">
                  <c:v>142.4623</c:v>
                </c:pt>
                <c:pt idx="130">
                  <c:v>146.1439</c:v>
                </c:pt>
                <c:pt idx="131">
                  <c:v>145.4829</c:v>
                </c:pt>
                <c:pt idx="132">
                  <c:v>146.46080000000001</c:v>
                </c:pt>
                <c:pt idx="133">
                  <c:v>143.00110000000001</c:v>
                </c:pt>
                <c:pt idx="134">
                  <c:v>144.47550000000001</c:v>
                </c:pt>
                <c:pt idx="135">
                  <c:v>148.4991</c:v>
                </c:pt>
                <c:pt idx="136">
                  <c:v>146.4725</c:v>
                </c:pt>
                <c:pt idx="137">
                  <c:v>145.76920000000001</c:v>
                </c:pt>
                <c:pt idx="138">
                  <c:v>144.35069999999999</c:v>
                </c:pt>
                <c:pt idx="139">
                  <c:v>149.30520000000001</c:v>
                </c:pt>
                <c:pt idx="140">
                  <c:v>143.1028</c:v>
                </c:pt>
                <c:pt idx="141">
                  <c:v>149.8245</c:v>
                </c:pt>
                <c:pt idx="142">
                  <c:v>145.08170000000001</c:v>
                </c:pt>
                <c:pt idx="143">
                  <c:v>145.65440000000001</c:v>
                </c:pt>
                <c:pt idx="144">
                  <c:v>148.9555</c:v>
                </c:pt>
                <c:pt idx="145">
                  <c:v>149.96170000000001</c:v>
                </c:pt>
                <c:pt idx="146">
                  <c:v>148.59700000000001</c:v>
                </c:pt>
                <c:pt idx="147">
                  <c:v>146.7277</c:v>
                </c:pt>
                <c:pt idx="148">
                  <c:v>146.37950000000001</c:v>
                </c:pt>
                <c:pt idx="149">
                  <c:v>149.18510000000001</c:v>
                </c:pt>
                <c:pt idx="150">
                  <c:v>149.8817</c:v>
                </c:pt>
                <c:pt idx="151">
                  <c:v>147.34049999999999</c:v>
                </c:pt>
                <c:pt idx="152">
                  <c:v>147.09389999999999</c:v>
                </c:pt>
                <c:pt idx="153">
                  <c:v>146.3355</c:v>
                </c:pt>
                <c:pt idx="154">
                  <c:v>149.83779999999999</c:v>
                </c:pt>
                <c:pt idx="155">
                  <c:v>146.75810000000001</c:v>
                </c:pt>
                <c:pt idx="156">
                  <c:v>147.50899999999999</c:v>
                </c:pt>
                <c:pt idx="157">
                  <c:v>148.0087</c:v>
                </c:pt>
                <c:pt idx="158">
                  <c:v>144.84280000000001</c:v>
                </c:pt>
                <c:pt idx="159">
                  <c:v>150.83009999999999</c:v>
                </c:pt>
                <c:pt idx="160">
                  <c:v>152.66669999999999</c:v>
                </c:pt>
                <c:pt idx="161">
                  <c:v>151.36959999999999</c:v>
                </c:pt>
                <c:pt idx="162">
                  <c:v>151.51910000000001</c:v>
                </c:pt>
                <c:pt idx="163">
                  <c:v>150.971</c:v>
                </c:pt>
                <c:pt idx="164">
                  <c:v>146.49760000000001</c:v>
                </c:pt>
                <c:pt idx="165">
                  <c:v>150.18539999999999</c:v>
                </c:pt>
                <c:pt idx="166">
                  <c:v>152.58240000000001</c:v>
                </c:pt>
                <c:pt idx="167">
                  <c:v>152.47720000000001</c:v>
                </c:pt>
                <c:pt idx="168">
                  <c:v>151.85169999999999</c:v>
                </c:pt>
                <c:pt idx="169">
                  <c:v>150.2165</c:v>
                </c:pt>
                <c:pt idx="170">
                  <c:v>148.57650000000001</c:v>
                </c:pt>
                <c:pt idx="171">
                  <c:v>148.1807</c:v>
                </c:pt>
                <c:pt idx="172">
                  <c:v>150.22409999999999</c:v>
                </c:pt>
                <c:pt idx="173">
                  <c:v>150.2236</c:v>
                </c:pt>
                <c:pt idx="174">
                  <c:v>151.76230000000001</c:v>
                </c:pt>
                <c:pt idx="175">
                  <c:v>150.02850000000001</c:v>
                </c:pt>
                <c:pt idx="176">
                  <c:v>151.30170000000001</c:v>
                </c:pt>
                <c:pt idx="177">
                  <c:v>150.739</c:v>
                </c:pt>
                <c:pt idx="178">
                  <c:v>149.51570000000001</c:v>
                </c:pt>
                <c:pt idx="179">
                  <c:v>153.6465</c:v>
                </c:pt>
                <c:pt idx="180">
                  <c:v>151.51159999999999</c:v>
                </c:pt>
                <c:pt idx="181">
                  <c:v>148.18620000000001</c:v>
                </c:pt>
                <c:pt idx="182">
                  <c:v>149.82660000000001</c:v>
                </c:pt>
                <c:pt idx="183">
                  <c:v>152.70859999999999</c:v>
                </c:pt>
                <c:pt idx="184">
                  <c:v>153.3948</c:v>
                </c:pt>
                <c:pt idx="185">
                  <c:v>151.215</c:v>
                </c:pt>
                <c:pt idx="186">
                  <c:v>150.64699999999999</c:v>
                </c:pt>
                <c:pt idx="187">
                  <c:v>151.1283</c:v>
                </c:pt>
                <c:pt idx="188">
                  <c:v>153.32130000000001</c:v>
                </c:pt>
                <c:pt idx="189">
                  <c:v>155.07480000000001</c:v>
                </c:pt>
                <c:pt idx="190">
                  <c:v>151.85079999999999</c:v>
                </c:pt>
                <c:pt idx="191">
                  <c:v>150.11109999999999</c:v>
                </c:pt>
                <c:pt idx="192">
                  <c:v>152.14789999999999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AC6-4DBE-BB32-AC341041FC68}"/>
            </c:ext>
          </c:extLst>
        </c:ser>
        <c:ser>
          <c:idx val="7"/>
          <c:order val="7"/>
          <c:tx>
            <c:strRef>
              <c:f>'PASA Experiment #2 (filtrate)'!$BM$1</c:f>
              <c:strCache>
                <c:ptCount val="1"/>
                <c:pt idx="0">
                  <c:v>E08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(filtrate)'!$BM$2:$BM$194</c:f>
              <c:numCache>
                <c:formatCode>General</c:formatCode>
                <c:ptCount val="193"/>
                <c:pt idx="0">
                  <c:v>126.92319999999999</c:v>
                </c:pt>
                <c:pt idx="1">
                  <c:v>127.5748</c:v>
                </c:pt>
                <c:pt idx="2">
                  <c:v>128.86670000000001</c:v>
                </c:pt>
                <c:pt idx="3">
                  <c:v>126.92870000000001</c:v>
                </c:pt>
                <c:pt idx="4">
                  <c:v>126.2312</c:v>
                </c:pt>
                <c:pt idx="5">
                  <c:v>124.54389999999999</c:v>
                </c:pt>
                <c:pt idx="6">
                  <c:v>123.419</c:v>
                </c:pt>
                <c:pt idx="7">
                  <c:v>120.66840000000001</c:v>
                </c:pt>
                <c:pt idx="8">
                  <c:v>120.09439999999999</c:v>
                </c:pt>
                <c:pt idx="9">
                  <c:v>126.2714</c:v>
                </c:pt>
                <c:pt idx="10">
                  <c:v>121.68640000000001</c:v>
                </c:pt>
                <c:pt idx="11">
                  <c:v>131.0711</c:v>
                </c:pt>
                <c:pt idx="12">
                  <c:v>123.4188</c:v>
                </c:pt>
                <c:pt idx="13">
                  <c:v>130.1002</c:v>
                </c:pt>
                <c:pt idx="14">
                  <c:v>125.05159999999999</c:v>
                </c:pt>
                <c:pt idx="15">
                  <c:v>126.3669</c:v>
                </c:pt>
                <c:pt idx="16">
                  <c:v>126.49379999999999</c:v>
                </c:pt>
                <c:pt idx="17">
                  <c:v>124.96420000000001</c:v>
                </c:pt>
                <c:pt idx="18">
                  <c:v>128.50530000000001</c:v>
                </c:pt>
                <c:pt idx="19">
                  <c:v>130.83629999999999</c:v>
                </c:pt>
                <c:pt idx="20">
                  <c:v>127.04389999999999</c:v>
                </c:pt>
                <c:pt idx="21">
                  <c:v>125.83199999999999</c:v>
                </c:pt>
                <c:pt idx="22">
                  <c:v>129.16730000000001</c:v>
                </c:pt>
                <c:pt idx="23">
                  <c:v>126.1635</c:v>
                </c:pt>
                <c:pt idx="24">
                  <c:v>127.03019999999999</c:v>
                </c:pt>
                <c:pt idx="25">
                  <c:v>125.4504</c:v>
                </c:pt>
                <c:pt idx="26">
                  <c:v>128.14660000000001</c:v>
                </c:pt>
                <c:pt idx="27">
                  <c:v>131.76419999999999</c:v>
                </c:pt>
                <c:pt idx="28">
                  <c:v>129.803</c:v>
                </c:pt>
                <c:pt idx="29">
                  <c:v>126.8274</c:v>
                </c:pt>
                <c:pt idx="30">
                  <c:v>132.55670000000001</c:v>
                </c:pt>
                <c:pt idx="31">
                  <c:v>128.3896</c:v>
                </c:pt>
                <c:pt idx="32">
                  <c:v>125.76860000000001</c:v>
                </c:pt>
                <c:pt idx="33">
                  <c:v>125.7803</c:v>
                </c:pt>
                <c:pt idx="34">
                  <c:v>129.93440000000001</c:v>
                </c:pt>
                <c:pt idx="35">
                  <c:v>129.92060000000001</c:v>
                </c:pt>
                <c:pt idx="36">
                  <c:v>129.34270000000001</c:v>
                </c:pt>
                <c:pt idx="37">
                  <c:v>123.72190000000001</c:v>
                </c:pt>
                <c:pt idx="38">
                  <c:v>128.11770000000001</c:v>
                </c:pt>
                <c:pt idx="39">
                  <c:v>126.80249999999999</c:v>
                </c:pt>
                <c:pt idx="40">
                  <c:v>126.6555</c:v>
                </c:pt>
                <c:pt idx="41">
                  <c:v>128.42769999999999</c:v>
                </c:pt>
                <c:pt idx="42">
                  <c:v>127.179</c:v>
                </c:pt>
                <c:pt idx="43">
                  <c:v>132.3492</c:v>
                </c:pt>
                <c:pt idx="44">
                  <c:v>127.3535</c:v>
                </c:pt>
                <c:pt idx="45">
                  <c:v>130.0607</c:v>
                </c:pt>
                <c:pt idx="46">
                  <c:v>131.4658</c:v>
                </c:pt>
                <c:pt idx="47">
                  <c:v>124.9757</c:v>
                </c:pt>
                <c:pt idx="48">
                  <c:v>126.8694</c:v>
                </c:pt>
                <c:pt idx="49">
                  <c:v>131.25450000000001</c:v>
                </c:pt>
                <c:pt idx="50">
                  <c:v>129.18989999999999</c:v>
                </c:pt>
                <c:pt idx="51">
                  <c:v>125.4564</c:v>
                </c:pt>
                <c:pt idx="52">
                  <c:v>132.93889999999999</c:v>
                </c:pt>
                <c:pt idx="53">
                  <c:v>130.53899999999999</c:v>
                </c:pt>
                <c:pt idx="54">
                  <c:v>133.11189999999999</c:v>
                </c:pt>
                <c:pt idx="55">
                  <c:v>130.78559999999999</c:v>
                </c:pt>
                <c:pt idx="56">
                  <c:v>130.35499999999999</c:v>
                </c:pt>
                <c:pt idx="57">
                  <c:v>132.41970000000001</c:v>
                </c:pt>
                <c:pt idx="58">
                  <c:v>132.86879999999999</c:v>
                </c:pt>
                <c:pt idx="59">
                  <c:v>128.6234</c:v>
                </c:pt>
                <c:pt idx="60">
                  <c:v>130.13419999999999</c:v>
                </c:pt>
                <c:pt idx="61">
                  <c:v>130.614</c:v>
                </c:pt>
                <c:pt idx="62">
                  <c:v>132.0292</c:v>
                </c:pt>
                <c:pt idx="63">
                  <c:v>130.98939999999999</c:v>
                </c:pt>
                <c:pt idx="64">
                  <c:v>132.73519999999999</c:v>
                </c:pt>
                <c:pt idx="65">
                  <c:v>130.74760000000001</c:v>
                </c:pt>
                <c:pt idx="66">
                  <c:v>131.25649999999999</c:v>
                </c:pt>
                <c:pt idx="67">
                  <c:v>133.02600000000001</c:v>
                </c:pt>
                <c:pt idx="68">
                  <c:v>131.0256</c:v>
                </c:pt>
                <c:pt idx="69">
                  <c:v>131.73060000000001</c:v>
                </c:pt>
                <c:pt idx="70">
                  <c:v>129.32419999999999</c:v>
                </c:pt>
                <c:pt idx="71">
                  <c:v>132.77330000000001</c:v>
                </c:pt>
                <c:pt idx="72">
                  <c:v>132.3664</c:v>
                </c:pt>
                <c:pt idx="73">
                  <c:v>130.4436</c:v>
                </c:pt>
                <c:pt idx="74">
                  <c:v>133.54679999999999</c:v>
                </c:pt>
                <c:pt idx="75">
                  <c:v>133.62360000000001</c:v>
                </c:pt>
                <c:pt idx="76">
                  <c:v>131.25649999999999</c:v>
                </c:pt>
                <c:pt idx="77">
                  <c:v>128.0934</c:v>
                </c:pt>
                <c:pt idx="78">
                  <c:v>126.6998</c:v>
                </c:pt>
                <c:pt idx="79">
                  <c:v>131.71719999999999</c:v>
                </c:pt>
                <c:pt idx="80">
                  <c:v>134.18389999999999</c:v>
                </c:pt>
                <c:pt idx="81">
                  <c:v>134.75640000000001</c:v>
                </c:pt>
                <c:pt idx="82">
                  <c:v>128.72389999999999</c:v>
                </c:pt>
                <c:pt idx="83">
                  <c:v>132.21270000000001</c:v>
                </c:pt>
                <c:pt idx="84">
                  <c:v>131.46129999999999</c:v>
                </c:pt>
                <c:pt idx="85">
                  <c:v>129.6011</c:v>
                </c:pt>
                <c:pt idx="86">
                  <c:v>129.84700000000001</c:v>
                </c:pt>
                <c:pt idx="87">
                  <c:v>131.9342</c:v>
                </c:pt>
                <c:pt idx="88">
                  <c:v>130.6267</c:v>
                </c:pt>
                <c:pt idx="89">
                  <c:v>131.01159999999999</c:v>
                </c:pt>
                <c:pt idx="90">
                  <c:v>130.17910000000001</c:v>
                </c:pt>
                <c:pt idx="91">
                  <c:v>132.78200000000001</c:v>
                </c:pt>
                <c:pt idx="92">
                  <c:v>127.7119</c:v>
                </c:pt>
                <c:pt idx="93">
                  <c:v>134.51089999999999</c:v>
                </c:pt>
                <c:pt idx="94">
                  <c:v>132.3887</c:v>
                </c:pt>
                <c:pt idx="95">
                  <c:v>129.33920000000001</c:v>
                </c:pt>
                <c:pt idx="96">
                  <c:v>128.3595</c:v>
                </c:pt>
                <c:pt idx="97">
                  <c:v>133.0669</c:v>
                </c:pt>
                <c:pt idx="98">
                  <c:v>131.92519999999999</c:v>
                </c:pt>
                <c:pt idx="99">
                  <c:v>131.43010000000001</c:v>
                </c:pt>
                <c:pt idx="100">
                  <c:v>128.5558</c:v>
                </c:pt>
                <c:pt idx="101">
                  <c:v>132.8159</c:v>
                </c:pt>
                <c:pt idx="102">
                  <c:v>135.4143</c:v>
                </c:pt>
                <c:pt idx="103">
                  <c:v>131.1403</c:v>
                </c:pt>
                <c:pt idx="104">
                  <c:v>129.6414</c:v>
                </c:pt>
                <c:pt idx="105">
                  <c:v>130.63579999999999</c:v>
                </c:pt>
                <c:pt idx="106">
                  <c:v>130.14099999999999</c:v>
                </c:pt>
                <c:pt idx="107">
                  <c:v>128.59620000000001</c:v>
                </c:pt>
                <c:pt idx="108">
                  <c:v>133.5264</c:v>
                </c:pt>
                <c:pt idx="109">
                  <c:v>128.93360000000001</c:v>
                </c:pt>
                <c:pt idx="110">
                  <c:v>130.5933</c:v>
                </c:pt>
                <c:pt idx="111">
                  <c:v>129.60749999999999</c:v>
                </c:pt>
                <c:pt idx="112">
                  <c:v>132.3049</c:v>
                </c:pt>
                <c:pt idx="113">
                  <c:v>131.797</c:v>
                </c:pt>
                <c:pt idx="114">
                  <c:v>132.8432</c:v>
                </c:pt>
                <c:pt idx="115">
                  <c:v>129.92699999999999</c:v>
                </c:pt>
                <c:pt idx="116">
                  <c:v>132.7954</c:v>
                </c:pt>
                <c:pt idx="117">
                  <c:v>132.58189999999999</c:v>
                </c:pt>
                <c:pt idx="118">
                  <c:v>130.31299999999999</c:v>
                </c:pt>
                <c:pt idx="119">
                  <c:v>134.62119999999999</c:v>
                </c:pt>
                <c:pt idx="120">
                  <c:v>133.66200000000001</c:v>
                </c:pt>
                <c:pt idx="121">
                  <c:v>130.55940000000001</c:v>
                </c:pt>
                <c:pt idx="122">
                  <c:v>131.09450000000001</c:v>
                </c:pt>
                <c:pt idx="123">
                  <c:v>135.78</c:v>
                </c:pt>
                <c:pt idx="124">
                  <c:v>132.6523</c:v>
                </c:pt>
                <c:pt idx="125">
                  <c:v>132.07589999999999</c:v>
                </c:pt>
                <c:pt idx="126">
                  <c:v>133.6865</c:v>
                </c:pt>
                <c:pt idx="127">
                  <c:v>136.36760000000001</c:v>
                </c:pt>
                <c:pt idx="128">
                  <c:v>128.99199999999999</c:v>
                </c:pt>
                <c:pt idx="129">
                  <c:v>135.18950000000001</c:v>
                </c:pt>
                <c:pt idx="130">
                  <c:v>135.08580000000001</c:v>
                </c:pt>
                <c:pt idx="131">
                  <c:v>132.32239999999999</c:v>
                </c:pt>
                <c:pt idx="132">
                  <c:v>131.77029999999999</c:v>
                </c:pt>
                <c:pt idx="133">
                  <c:v>133.1848</c:v>
                </c:pt>
                <c:pt idx="134">
                  <c:v>132.5882</c:v>
                </c:pt>
                <c:pt idx="135">
                  <c:v>134.36510000000001</c:v>
                </c:pt>
                <c:pt idx="136">
                  <c:v>136.5977</c:v>
                </c:pt>
                <c:pt idx="137">
                  <c:v>131.3246</c:v>
                </c:pt>
                <c:pt idx="138">
                  <c:v>134.1592</c:v>
                </c:pt>
                <c:pt idx="139">
                  <c:v>136.84110000000001</c:v>
                </c:pt>
                <c:pt idx="140">
                  <c:v>133.9308</c:v>
                </c:pt>
                <c:pt idx="141">
                  <c:v>134.5796</c:v>
                </c:pt>
                <c:pt idx="142">
                  <c:v>135.88220000000001</c:v>
                </c:pt>
                <c:pt idx="143">
                  <c:v>134.5866</c:v>
                </c:pt>
                <c:pt idx="144">
                  <c:v>137.35300000000001</c:v>
                </c:pt>
                <c:pt idx="145">
                  <c:v>136.00909999999999</c:v>
                </c:pt>
                <c:pt idx="146">
                  <c:v>135.006</c:v>
                </c:pt>
                <c:pt idx="147">
                  <c:v>136.4194</c:v>
                </c:pt>
                <c:pt idx="148">
                  <c:v>136.90530000000001</c:v>
                </c:pt>
                <c:pt idx="149">
                  <c:v>138.01429999999999</c:v>
                </c:pt>
                <c:pt idx="150">
                  <c:v>136.62819999999999</c:v>
                </c:pt>
                <c:pt idx="151">
                  <c:v>138.22540000000001</c:v>
                </c:pt>
                <c:pt idx="152">
                  <c:v>133.87110000000001</c:v>
                </c:pt>
                <c:pt idx="153">
                  <c:v>135.39930000000001</c:v>
                </c:pt>
                <c:pt idx="154">
                  <c:v>137.12270000000001</c:v>
                </c:pt>
                <c:pt idx="155">
                  <c:v>134.5153</c:v>
                </c:pt>
                <c:pt idx="156">
                  <c:v>137.35640000000001</c:v>
                </c:pt>
                <c:pt idx="157">
                  <c:v>139.99690000000001</c:v>
                </c:pt>
                <c:pt idx="158">
                  <c:v>134.33439999999999</c:v>
                </c:pt>
                <c:pt idx="159">
                  <c:v>135.8792</c:v>
                </c:pt>
                <c:pt idx="160">
                  <c:v>138.15629999999999</c:v>
                </c:pt>
                <c:pt idx="161">
                  <c:v>138.4444</c:v>
                </c:pt>
                <c:pt idx="162">
                  <c:v>133.37289999999999</c:v>
                </c:pt>
                <c:pt idx="163">
                  <c:v>133.55969999999999</c:v>
                </c:pt>
                <c:pt idx="164">
                  <c:v>134.14760000000001</c:v>
                </c:pt>
                <c:pt idx="165">
                  <c:v>134.43899999999999</c:v>
                </c:pt>
                <c:pt idx="166">
                  <c:v>137.23849999999999</c:v>
                </c:pt>
                <c:pt idx="167">
                  <c:v>135.6609</c:v>
                </c:pt>
                <c:pt idx="168">
                  <c:v>143.53579999999999</c:v>
                </c:pt>
                <c:pt idx="169">
                  <c:v>137.49250000000001</c:v>
                </c:pt>
                <c:pt idx="170">
                  <c:v>138.5831</c:v>
                </c:pt>
                <c:pt idx="171">
                  <c:v>137.5376</c:v>
                </c:pt>
                <c:pt idx="172">
                  <c:v>135.85489999999999</c:v>
                </c:pt>
                <c:pt idx="173">
                  <c:v>137.523</c:v>
                </c:pt>
                <c:pt idx="174">
                  <c:v>138.7304</c:v>
                </c:pt>
                <c:pt idx="175">
                  <c:v>136.6524</c:v>
                </c:pt>
                <c:pt idx="176">
                  <c:v>135.6841</c:v>
                </c:pt>
                <c:pt idx="177">
                  <c:v>134.5487</c:v>
                </c:pt>
                <c:pt idx="178">
                  <c:v>134.55439999999999</c:v>
                </c:pt>
                <c:pt idx="179">
                  <c:v>138.45679999999999</c:v>
                </c:pt>
                <c:pt idx="180">
                  <c:v>139.10380000000001</c:v>
                </c:pt>
                <c:pt idx="181">
                  <c:v>137.2715</c:v>
                </c:pt>
                <c:pt idx="182">
                  <c:v>136.62520000000001</c:v>
                </c:pt>
                <c:pt idx="183">
                  <c:v>133.5284</c:v>
                </c:pt>
                <c:pt idx="184">
                  <c:v>137.90710000000001</c:v>
                </c:pt>
                <c:pt idx="185">
                  <c:v>135.04040000000001</c:v>
                </c:pt>
                <c:pt idx="186">
                  <c:v>140.21629999999999</c:v>
                </c:pt>
                <c:pt idx="187">
                  <c:v>135.95820000000001</c:v>
                </c:pt>
                <c:pt idx="188">
                  <c:v>139.74029999999999</c:v>
                </c:pt>
                <c:pt idx="189">
                  <c:v>139.40729999999999</c:v>
                </c:pt>
                <c:pt idx="190">
                  <c:v>136.80549999999999</c:v>
                </c:pt>
                <c:pt idx="191">
                  <c:v>139.56290000000001</c:v>
                </c:pt>
                <c:pt idx="192">
                  <c:v>138.6387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AC6-4DBE-BB32-AC341041FC68}"/>
            </c:ext>
          </c:extLst>
        </c:ser>
        <c:ser>
          <c:idx val="8"/>
          <c:order val="8"/>
          <c:tx>
            <c:strRef>
              <c:f>'PASA Experiment #2 (filtrate)'!$BN$1</c:f>
              <c:strCache>
                <c:ptCount val="1"/>
                <c:pt idx="0">
                  <c:v>E09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(filtrate)'!$BN$2:$BN$194</c:f>
              <c:numCache>
                <c:formatCode>General</c:formatCode>
                <c:ptCount val="193"/>
                <c:pt idx="0">
                  <c:v>127.38330000000001</c:v>
                </c:pt>
                <c:pt idx="1">
                  <c:v>132.5538</c:v>
                </c:pt>
                <c:pt idx="2">
                  <c:v>128.9367</c:v>
                </c:pt>
                <c:pt idx="3">
                  <c:v>136.05359999999999</c:v>
                </c:pt>
                <c:pt idx="4">
                  <c:v>131.36539999999999</c:v>
                </c:pt>
                <c:pt idx="5">
                  <c:v>132.5</c:v>
                </c:pt>
                <c:pt idx="6">
                  <c:v>124.3815</c:v>
                </c:pt>
                <c:pt idx="7">
                  <c:v>124.5043</c:v>
                </c:pt>
                <c:pt idx="8">
                  <c:v>124.8836</c:v>
                </c:pt>
                <c:pt idx="9">
                  <c:v>127.3079</c:v>
                </c:pt>
                <c:pt idx="10">
                  <c:v>133.02719999999999</c:v>
                </c:pt>
                <c:pt idx="11">
                  <c:v>130.26310000000001</c:v>
                </c:pt>
                <c:pt idx="12">
                  <c:v>134.58619999999999</c:v>
                </c:pt>
                <c:pt idx="13">
                  <c:v>132.57259999999999</c:v>
                </c:pt>
                <c:pt idx="14">
                  <c:v>133.0309</c:v>
                </c:pt>
                <c:pt idx="15">
                  <c:v>133.0615</c:v>
                </c:pt>
                <c:pt idx="16">
                  <c:v>129.53829999999999</c:v>
                </c:pt>
                <c:pt idx="17">
                  <c:v>133.6506</c:v>
                </c:pt>
                <c:pt idx="18">
                  <c:v>131.81190000000001</c:v>
                </c:pt>
                <c:pt idx="19">
                  <c:v>129.7859</c:v>
                </c:pt>
                <c:pt idx="20">
                  <c:v>134.6267</c:v>
                </c:pt>
                <c:pt idx="21">
                  <c:v>129.577</c:v>
                </c:pt>
                <c:pt idx="22">
                  <c:v>135.298</c:v>
                </c:pt>
                <c:pt idx="23">
                  <c:v>135.09649999999999</c:v>
                </c:pt>
                <c:pt idx="24">
                  <c:v>134.7861</c:v>
                </c:pt>
                <c:pt idx="25">
                  <c:v>136.02950000000001</c:v>
                </c:pt>
                <c:pt idx="26">
                  <c:v>135.93379999999999</c:v>
                </c:pt>
                <c:pt idx="27">
                  <c:v>131.9084</c:v>
                </c:pt>
                <c:pt idx="28">
                  <c:v>132.06649999999999</c:v>
                </c:pt>
                <c:pt idx="29">
                  <c:v>133.66980000000001</c:v>
                </c:pt>
                <c:pt idx="30">
                  <c:v>133.95660000000001</c:v>
                </c:pt>
                <c:pt idx="31">
                  <c:v>135.24969999999999</c:v>
                </c:pt>
                <c:pt idx="32">
                  <c:v>137.58320000000001</c:v>
                </c:pt>
                <c:pt idx="33">
                  <c:v>133.4265</c:v>
                </c:pt>
                <c:pt idx="34">
                  <c:v>132.04249999999999</c:v>
                </c:pt>
                <c:pt idx="35">
                  <c:v>132.64779999999999</c:v>
                </c:pt>
                <c:pt idx="36">
                  <c:v>140.53030000000001</c:v>
                </c:pt>
                <c:pt idx="37">
                  <c:v>134.05860000000001</c:v>
                </c:pt>
                <c:pt idx="38">
                  <c:v>135.226</c:v>
                </c:pt>
                <c:pt idx="39">
                  <c:v>130.16380000000001</c:v>
                </c:pt>
                <c:pt idx="40">
                  <c:v>136.2825</c:v>
                </c:pt>
                <c:pt idx="41">
                  <c:v>129.53100000000001</c:v>
                </c:pt>
                <c:pt idx="42">
                  <c:v>134.36779999999999</c:v>
                </c:pt>
                <c:pt idx="43">
                  <c:v>135.1865</c:v>
                </c:pt>
                <c:pt idx="44">
                  <c:v>130.0163</c:v>
                </c:pt>
                <c:pt idx="45">
                  <c:v>136.0898</c:v>
                </c:pt>
                <c:pt idx="46">
                  <c:v>132.40620000000001</c:v>
                </c:pt>
                <c:pt idx="47">
                  <c:v>135.4692</c:v>
                </c:pt>
                <c:pt idx="48">
                  <c:v>138.48439999999999</c:v>
                </c:pt>
                <c:pt idx="49">
                  <c:v>131.23920000000001</c:v>
                </c:pt>
                <c:pt idx="50">
                  <c:v>134.5607</c:v>
                </c:pt>
                <c:pt idx="51">
                  <c:v>135.74979999999999</c:v>
                </c:pt>
                <c:pt idx="52">
                  <c:v>134.3091</c:v>
                </c:pt>
                <c:pt idx="53">
                  <c:v>135.26410000000001</c:v>
                </c:pt>
                <c:pt idx="54">
                  <c:v>137.70320000000001</c:v>
                </c:pt>
                <c:pt idx="55">
                  <c:v>139.35679999999999</c:v>
                </c:pt>
                <c:pt idx="56">
                  <c:v>139.69810000000001</c:v>
                </c:pt>
                <c:pt idx="57">
                  <c:v>139.12430000000001</c:v>
                </c:pt>
                <c:pt idx="58">
                  <c:v>136.66720000000001</c:v>
                </c:pt>
                <c:pt idx="59">
                  <c:v>135.37100000000001</c:v>
                </c:pt>
                <c:pt idx="60">
                  <c:v>135.87289999999999</c:v>
                </c:pt>
                <c:pt idx="61">
                  <c:v>133.68819999999999</c:v>
                </c:pt>
                <c:pt idx="62">
                  <c:v>135.98349999999999</c:v>
                </c:pt>
                <c:pt idx="63">
                  <c:v>139.19900000000001</c:v>
                </c:pt>
                <c:pt idx="64">
                  <c:v>138.1191</c:v>
                </c:pt>
                <c:pt idx="65">
                  <c:v>138.00829999999999</c:v>
                </c:pt>
                <c:pt idx="66">
                  <c:v>137.69929999999999</c:v>
                </c:pt>
                <c:pt idx="67">
                  <c:v>133.66970000000001</c:v>
                </c:pt>
                <c:pt idx="68">
                  <c:v>138.97649999999999</c:v>
                </c:pt>
                <c:pt idx="69">
                  <c:v>137.9126</c:v>
                </c:pt>
                <c:pt idx="70">
                  <c:v>140.0162</c:v>
                </c:pt>
                <c:pt idx="71">
                  <c:v>140.0701</c:v>
                </c:pt>
                <c:pt idx="72">
                  <c:v>136.5789</c:v>
                </c:pt>
                <c:pt idx="73">
                  <c:v>139.54820000000001</c:v>
                </c:pt>
                <c:pt idx="74">
                  <c:v>142.2747</c:v>
                </c:pt>
                <c:pt idx="75">
                  <c:v>134.93620000000001</c:v>
                </c:pt>
                <c:pt idx="76">
                  <c:v>139.93709999999999</c:v>
                </c:pt>
                <c:pt idx="77">
                  <c:v>139.53700000000001</c:v>
                </c:pt>
                <c:pt idx="78">
                  <c:v>134.63120000000001</c:v>
                </c:pt>
                <c:pt idx="79">
                  <c:v>135.10169999999999</c:v>
                </c:pt>
                <c:pt idx="80">
                  <c:v>132.0257</c:v>
                </c:pt>
                <c:pt idx="81">
                  <c:v>139.73079999999999</c:v>
                </c:pt>
                <c:pt idx="82">
                  <c:v>138.0316</c:v>
                </c:pt>
                <c:pt idx="83">
                  <c:v>138.9922</c:v>
                </c:pt>
                <c:pt idx="84">
                  <c:v>136.4622</c:v>
                </c:pt>
                <c:pt idx="85">
                  <c:v>139.38999999999999</c:v>
                </c:pt>
                <c:pt idx="86">
                  <c:v>137.1377</c:v>
                </c:pt>
                <c:pt idx="87">
                  <c:v>138.09729999999999</c:v>
                </c:pt>
                <c:pt idx="88">
                  <c:v>136.9144</c:v>
                </c:pt>
                <c:pt idx="89">
                  <c:v>139.934</c:v>
                </c:pt>
                <c:pt idx="90">
                  <c:v>139.37889999999999</c:v>
                </c:pt>
                <c:pt idx="91">
                  <c:v>134.27789999999999</c:v>
                </c:pt>
                <c:pt idx="92">
                  <c:v>137.959</c:v>
                </c:pt>
                <c:pt idx="93">
                  <c:v>136.6397</c:v>
                </c:pt>
                <c:pt idx="94">
                  <c:v>139.11330000000001</c:v>
                </c:pt>
                <c:pt idx="95">
                  <c:v>138.48439999999999</c:v>
                </c:pt>
                <c:pt idx="96">
                  <c:v>139.13929999999999</c:v>
                </c:pt>
                <c:pt idx="97">
                  <c:v>135.8186</c:v>
                </c:pt>
                <c:pt idx="98">
                  <c:v>139.733</c:v>
                </c:pt>
                <c:pt idx="99">
                  <c:v>135.1131</c:v>
                </c:pt>
                <c:pt idx="100">
                  <c:v>140.3261</c:v>
                </c:pt>
                <c:pt idx="101">
                  <c:v>138.7089</c:v>
                </c:pt>
                <c:pt idx="102">
                  <c:v>134.7919</c:v>
                </c:pt>
                <c:pt idx="103">
                  <c:v>140.08260000000001</c:v>
                </c:pt>
                <c:pt idx="104">
                  <c:v>141.625</c:v>
                </c:pt>
                <c:pt idx="105">
                  <c:v>133.70359999999999</c:v>
                </c:pt>
                <c:pt idx="106">
                  <c:v>137.9015</c:v>
                </c:pt>
                <c:pt idx="107">
                  <c:v>138.32159999999999</c:v>
                </c:pt>
                <c:pt idx="108">
                  <c:v>134.18389999999999</c:v>
                </c:pt>
                <c:pt idx="109">
                  <c:v>141.0772</c:v>
                </c:pt>
                <c:pt idx="110">
                  <c:v>136.78219999999999</c:v>
                </c:pt>
                <c:pt idx="111">
                  <c:v>135.01859999999999</c:v>
                </c:pt>
                <c:pt idx="112">
                  <c:v>139.2937</c:v>
                </c:pt>
                <c:pt idx="113">
                  <c:v>138.2466</c:v>
                </c:pt>
                <c:pt idx="114">
                  <c:v>135.0933</c:v>
                </c:pt>
                <c:pt idx="115">
                  <c:v>144.60419999999999</c:v>
                </c:pt>
                <c:pt idx="116">
                  <c:v>139.91079999999999</c:v>
                </c:pt>
                <c:pt idx="117">
                  <c:v>138.19110000000001</c:v>
                </c:pt>
                <c:pt idx="118">
                  <c:v>140.90710000000001</c:v>
                </c:pt>
                <c:pt idx="119">
                  <c:v>136.3723</c:v>
                </c:pt>
                <c:pt idx="120">
                  <c:v>140.47659999999999</c:v>
                </c:pt>
                <c:pt idx="121">
                  <c:v>139.25980000000001</c:v>
                </c:pt>
                <c:pt idx="122">
                  <c:v>135.5489</c:v>
                </c:pt>
                <c:pt idx="123">
                  <c:v>137.15270000000001</c:v>
                </c:pt>
                <c:pt idx="124">
                  <c:v>138.22790000000001</c:v>
                </c:pt>
                <c:pt idx="125">
                  <c:v>138.03309999999999</c:v>
                </c:pt>
                <c:pt idx="126">
                  <c:v>141.1771</c:v>
                </c:pt>
                <c:pt idx="127">
                  <c:v>142.0333</c:v>
                </c:pt>
                <c:pt idx="128">
                  <c:v>139.44239999999999</c:v>
                </c:pt>
                <c:pt idx="129">
                  <c:v>137.9263</c:v>
                </c:pt>
                <c:pt idx="130">
                  <c:v>142.5284</c:v>
                </c:pt>
                <c:pt idx="131">
                  <c:v>139.2801</c:v>
                </c:pt>
                <c:pt idx="132">
                  <c:v>141.57040000000001</c:v>
                </c:pt>
                <c:pt idx="133">
                  <c:v>138.68819999999999</c:v>
                </c:pt>
                <c:pt idx="134">
                  <c:v>136.07169999999999</c:v>
                </c:pt>
                <c:pt idx="135">
                  <c:v>137.69540000000001</c:v>
                </c:pt>
                <c:pt idx="136">
                  <c:v>139.3066</c:v>
                </c:pt>
                <c:pt idx="137">
                  <c:v>141.25450000000001</c:v>
                </c:pt>
                <c:pt idx="138">
                  <c:v>144.5652</c:v>
                </c:pt>
                <c:pt idx="139">
                  <c:v>140.0564</c:v>
                </c:pt>
                <c:pt idx="140">
                  <c:v>140.23779999999999</c:v>
                </c:pt>
                <c:pt idx="141">
                  <c:v>142.9579</c:v>
                </c:pt>
                <c:pt idx="142">
                  <c:v>142.78030000000001</c:v>
                </c:pt>
                <c:pt idx="143">
                  <c:v>141.22120000000001</c:v>
                </c:pt>
                <c:pt idx="144">
                  <c:v>143.89429999999999</c:v>
                </c:pt>
                <c:pt idx="145">
                  <c:v>142.54390000000001</c:v>
                </c:pt>
                <c:pt idx="146">
                  <c:v>140.95269999999999</c:v>
                </c:pt>
                <c:pt idx="147">
                  <c:v>142.89760000000001</c:v>
                </c:pt>
                <c:pt idx="148">
                  <c:v>143.93770000000001</c:v>
                </c:pt>
                <c:pt idx="149">
                  <c:v>145.42830000000001</c:v>
                </c:pt>
                <c:pt idx="150">
                  <c:v>143.45740000000001</c:v>
                </c:pt>
                <c:pt idx="151">
                  <c:v>143.209</c:v>
                </c:pt>
                <c:pt idx="152">
                  <c:v>144.8015</c:v>
                </c:pt>
                <c:pt idx="153">
                  <c:v>145.1035</c:v>
                </c:pt>
                <c:pt idx="154">
                  <c:v>142.73400000000001</c:v>
                </c:pt>
                <c:pt idx="155">
                  <c:v>141.40950000000001</c:v>
                </c:pt>
                <c:pt idx="156">
                  <c:v>143.77930000000001</c:v>
                </c:pt>
                <c:pt idx="157">
                  <c:v>147.4451</c:v>
                </c:pt>
                <c:pt idx="158">
                  <c:v>143.8964</c:v>
                </c:pt>
                <c:pt idx="159">
                  <c:v>141.10589999999999</c:v>
                </c:pt>
                <c:pt idx="160">
                  <c:v>144.27940000000001</c:v>
                </c:pt>
                <c:pt idx="161">
                  <c:v>142.6165</c:v>
                </c:pt>
                <c:pt idx="162">
                  <c:v>145.71109999999999</c:v>
                </c:pt>
                <c:pt idx="163">
                  <c:v>139.6456</c:v>
                </c:pt>
                <c:pt idx="164">
                  <c:v>143.4512</c:v>
                </c:pt>
                <c:pt idx="165">
                  <c:v>142.74119999999999</c:v>
                </c:pt>
                <c:pt idx="166">
                  <c:v>146.0051</c:v>
                </c:pt>
                <c:pt idx="167">
                  <c:v>144.08779999999999</c:v>
                </c:pt>
                <c:pt idx="168">
                  <c:v>143.57599999999999</c:v>
                </c:pt>
                <c:pt idx="169">
                  <c:v>144.3811</c:v>
                </c:pt>
                <c:pt idx="170">
                  <c:v>144.2791</c:v>
                </c:pt>
                <c:pt idx="171">
                  <c:v>145.32380000000001</c:v>
                </c:pt>
                <c:pt idx="172">
                  <c:v>142.1396</c:v>
                </c:pt>
                <c:pt idx="173">
                  <c:v>142.4188</c:v>
                </c:pt>
                <c:pt idx="174">
                  <c:v>141.69970000000001</c:v>
                </c:pt>
                <c:pt idx="175">
                  <c:v>139.97030000000001</c:v>
                </c:pt>
                <c:pt idx="176">
                  <c:v>143.2063</c:v>
                </c:pt>
                <c:pt idx="177">
                  <c:v>147.08340000000001</c:v>
                </c:pt>
                <c:pt idx="178">
                  <c:v>147.1523</c:v>
                </c:pt>
                <c:pt idx="179">
                  <c:v>140.32339999999999</c:v>
                </c:pt>
                <c:pt idx="180">
                  <c:v>141.33959999999999</c:v>
                </c:pt>
                <c:pt idx="181">
                  <c:v>140.0607</c:v>
                </c:pt>
                <c:pt idx="182">
                  <c:v>143.6523</c:v>
                </c:pt>
                <c:pt idx="183">
                  <c:v>142.8349</c:v>
                </c:pt>
                <c:pt idx="184">
                  <c:v>141.1199</c:v>
                </c:pt>
                <c:pt idx="185">
                  <c:v>146.304</c:v>
                </c:pt>
                <c:pt idx="186">
                  <c:v>142.51329999999999</c:v>
                </c:pt>
                <c:pt idx="187">
                  <c:v>147.9794</c:v>
                </c:pt>
                <c:pt idx="188">
                  <c:v>146.3664</c:v>
                </c:pt>
                <c:pt idx="189">
                  <c:v>149.006</c:v>
                </c:pt>
                <c:pt idx="190">
                  <c:v>144.61340000000001</c:v>
                </c:pt>
                <c:pt idx="191">
                  <c:v>144.51240000000001</c:v>
                </c:pt>
                <c:pt idx="192">
                  <c:v>144.57499999999999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AC6-4DBE-BB32-AC341041FC68}"/>
            </c:ext>
          </c:extLst>
        </c:ser>
        <c:ser>
          <c:idx val="9"/>
          <c:order val="9"/>
          <c:tx>
            <c:strRef>
              <c:f>'PASA Experiment #2 (filtrate)'!$BO$1</c:f>
              <c:strCache>
                <c:ptCount val="1"/>
                <c:pt idx="0">
                  <c:v>E10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(filtrate)'!$BO$2:$BO$194</c:f>
              <c:numCache>
                <c:formatCode>General</c:formatCode>
                <c:ptCount val="193"/>
                <c:pt idx="0">
                  <c:v>127.8968</c:v>
                </c:pt>
                <c:pt idx="1">
                  <c:v>131.9007</c:v>
                </c:pt>
                <c:pt idx="2">
                  <c:v>131.21270000000001</c:v>
                </c:pt>
                <c:pt idx="3">
                  <c:v>132.43780000000001</c:v>
                </c:pt>
                <c:pt idx="4">
                  <c:v>129.34049999999999</c:v>
                </c:pt>
                <c:pt idx="5">
                  <c:v>130.8004</c:v>
                </c:pt>
                <c:pt idx="6">
                  <c:v>125.6365</c:v>
                </c:pt>
                <c:pt idx="7">
                  <c:v>127.2051</c:v>
                </c:pt>
                <c:pt idx="8">
                  <c:v>124.9695</c:v>
                </c:pt>
                <c:pt idx="9">
                  <c:v>134.33949999999999</c:v>
                </c:pt>
                <c:pt idx="10">
                  <c:v>129.58449999999999</c:v>
                </c:pt>
                <c:pt idx="11">
                  <c:v>133.53720000000001</c:v>
                </c:pt>
                <c:pt idx="12">
                  <c:v>133.25980000000001</c:v>
                </c:pt>
                <c:pt idx="13">
                  <c:v>134.15819999999999</c:v>
                </c:pt>
                <c:pt idx="14">
                  <c:v>134.7687</c:v>
                </c:pt>
                <c:pt idx="15">
                  <c:v>134.2167</c:v>
                </c:pt>
                <c:pt idx="16">
                  <c:v>131.6414</c:v>
                </c:pt>
                <c:pt idx="17">
                  <c:v>137.5984</c:v>
                </c:pt>
                <c:pt idx="18">
                  <c:v>133.92009999999999</c:v>
                </c:pt>
                <c:pt idx="19">
                  <c:v>132.84379999999999</c:v>
                </c:pt>
                <c:pt idx="20">
                  <c:v>132.89619999999999</c:v>
                </c:pt>
                <c:pt idx="21">
                  <c:v>131.83459999999999</c:v>
                </c:pt>
                <c:pt idx="22">
                  <c:v>130.39760000000001</c:v>
                </c:pt>
                <c:pt idx="23">
                  <c:v>138.53190000000001</c:v>
                </c:pt>
                <c:pt idx="24">
                  <c:v>133.75720000000001</c:v>
                </c:pt>
                <c:pt idx="25">
                  <c:v>137.87700000000001</c:v>
                </c:pt>
                <c:pt idx="26">
                  <c:v>134.72559999999999</c:v>
                </c:pt>
                <c:pt idx="27">
                  <c:v>133.73779999999999</c:v>
                </c:pt>
                <c:pt idx="28">
                  <c:v>134.2098</c:v>
                </c:pt>
                <c:pt idx="29">
                  <c:v>132.99789999999999</c:v>
                </c:pt>
                <c:pt idx="30">
                  <c:v>136.29949999999999</c:v>
                </c:pt>
                <c:pt idx="31">
                  <c:v>137.5292</c:v>
                </c:pt>
                <c:pt idx="32">
                  <c:v>135.4385</c:v>
                </c:pt>
                <c:pt idx="33">
                  <c:v>139.61420000000001</c:v>
                </c:pt>
                <c:pt idx="34">
                  <c:v>137.80619999999999</c:v>
                </c:pt>
                <c:pt idx="35">
                  <c:v>132.49260000000001</c:v>
                </c:pt>
                <c:pt idx="36">
                  <c:v>135.55850000000001</c:v>
                </c:pt>
                <c:pt idx="37">
                  <c:v>135.90379999999999</c:v>
                </c:pt>
                <c:pt idx="38">
                  <c:v>137.39009999999999</c:v>
                </c:pt>
                <c:pt idx="39">
                  <c:v>135.10050000000001</c:v>
                </c:pt>
                <c:pt idx="40">
                  <c:v>136.45740000000001</c:v>
                </c:pt>
                <c:pt idx="41">
                  <c:v>133.92769999999999</c:v>
                </c:pt>
                <c:pt idx="42">
                  <c:v>135.1447</c:v>
                </c:pt>
                <c:pt idx="43">
                  <c:v>133.6893</c:v>
                </c:pt>
                <c:pt idx="44">
                  <c:v>133.60290000000001</c:v>
                </c:pt>
                <c:pt idx="45">
                  <c:v>138.1781</c:v>
                </c:pt>
                <c:pt idx="46">
                  <c:v>133.3252</c:v>
                </c:pt>
                <c:pt idx="47">
                  <c:v>136.7938</c:v>
                </c:pt>
                <c:pt idx="48">
                  <c:v>140.06530000000001</c:v>
                </c:pt>
                <c:pt idx="49">
                  <c:v>132.44229999999999</c:v>
                </c:pt>
                <c:pt idx="50">
                  <c:v>136.41720000000001</c:v>
                </c:pt>
                <c:pt idx="51">
                  <c:v>139.17869999999999</c:v>
                </c:pt>
                <c:pt idx="52">
                  <c:v>138.8022</c:v>
                </c:pt>
                <c:pt idx="53">
                  <c:v>136.8175</c:v>
                </c:pt>
                <c:pt idx="54">
                  <c:v>140.8922</c:v>
                </c:pt>
                <c:pt idx="55">
                  <c:v>139.7567</c:v>
                </c:pt>
                <c:pt idx="56">
                  <c:v>135.5651</c:v>
                </c:pt>
                <c:pt idx="57">
                  <c:v>138.92349999999999</c:v>
                </c:pt>
                <c:pt idx="58">
                  <c:v>133.84299999999999</c:v>
                </c:pt>
                <c:pt idx="59">
                  <c:v>138.40440000000001</c:v>
                </c:pt>
                <c:pt idx="60">
                  <c:v>139.3861</c:v>
                </c:pt>
                <c:pt idx="61">
                  <c:v>138.46799999999999</c:v>
                </c:pt>
                <c:pt idx="62">
                  <c:v>135.34209999999999</c:v>
                </c:pt>
                <c:pt idx="63">
                  <c:v>140.81209999999999</c:v>
                </c:pt>
                <c:pt idx="64">
                  <c:v>136.18600000000001</c:v>
                </c:pt>
                <c:pt idx="65">
                  <c:v>137.16480000000001</c:v>
                </c:pt>
                <c:pt idx="66">
                  <c:v>134.5686</c:v>
                </c:pt>
                <c:pt idx="67">
                  <c:v>134.9785</c:v>
                </c:pt>
                <c:pt idx="68">
                  <c:v>133.87020000000001</c:v>
                </c:pt>
                <c:pt idx="69">
                  <c:v>137.5179</c:v>
                </c:pt>
                <c:pt idx="70">
                  <c:v>136.96289999999999</c:v>
                </c:pt>
                <c:pt idx="71">
                  <c:v>136.0624</c:v>
                </c:pt>
                <c:pt idx="72">
                  <c:v>139.3663</c:v>
                </c:pt>
                <c:pt idx="73">
                  <c:v>137.11590000000001</c:v>
                </c:pt>
                <c:pt idx="74">
                  <c:v>140.24459999999999</c:v>
                </c:pt>
                <c:pt idx="75">
                  <c:v>136.46789999999999</c:v>
                </c:pt>
                <c:pt idx="76">
                  <c:v>138.8716</c:v>
                </c:pt>
                <c:pt idx="77">
                  <c:v>135.18369999999999</c:v>
                </c:pt>
                <c:pt idx="78">
                  <c:v>135.4153</c:v>
                </c:pt>
                <c:pt idx="79">
                  <c:v>138.6831</c:v>
                </c:pt>
                <c:pt idx="80">
                  <c:v>141.46100000000001</c:v>
                </c:pt>
                <c:pt idx="81">
                  <c:v>139.48840000000001</c:v>
                </c:pt>
                <c:pt idx="82">
                  <c:v>135.3699</c:v>
                </c:pt>
                <c:pt idx="83">
                  <c:v>138.9436</c:v>
                </c:pt>
                <c:pt idx="84">
                  <c:v>139.0163</c:v>
                </c:pt>
                <c:pt idx="85">
                  <c:v>138.9117</c:v>
                </c:pt>
                <c:pt idx="86">
                  <c:v>135.76859999999999</c:v>
                </c:pt>
                <c:pt idx="87">
                  <c:v>136.62870000000001</c:v>
                </c:pt>
                <c:pt idx="88">
                  <c:v>138.10939999999999</c:v>
                </c:pt>
                <c:pt idx="89">
                  <c:v>139.3844</c:v>
                </c:pt>
                <c:pt idx="90">
                  <c:v>137.9084</c:v>
                </c:pt>
                <c:pt idx="91">
                  <c:v>136.02629999999999</c:v>
                </c:pt>
                <c:pt idx="92">
                  <c:v>139.995</c:v>
                </c:pt>
                <c:pt idx="93">
                  <c:v>134.67789999999999</c:v>
                </c:pt>
                <c:pt idx="94">
                  <c:v>139.756</c:v>
                </c:pt>
                <c:pt idx="95">
                  <c:v>136.6867</c:v>
                </c:pt>
                <c:pt idx="96">
                  <c:v>135.42699999999999</c:v>
                </c:pt>
                <c:pt idx="97">
                  <c:v>135.8733</c:v>
                </c:pt>
                <c:pt idx="98">
                  <c:v>139.2724</c:v>
                </c:pt>
                <c:pt idx="99">
                  <c:v>136.3646</c:v>
                </c:pt>
                <c:pt idx="100">
                  <c:v>136.3057</c:v>
                </c:pt>
                <c:pt idx="101">
                  <c:v>139.0155</c:v>
                </c:pt>
                <c:pt idx="102">
                  <c:v>138.33750000000001</c:v>
                </c:pt>
                <c:pt idx="103">
                  <c:v>141.92420000000001</c:v>
                </c:pt>
                <c:pt idx="104">
                  <c:v>138.9008</c:v>
                </c:pt>
                <c:pt idx="105">
                  <c:v>137.79259999999999</c:v>
                </c:pt>
                <c:pt idx="106">
                  <c:v>138.2901</c:v>
                </c:pt>
                <c:pt idx="107">
                  <c:v>144.44919999999999</c:v>
                </c:pt>
                <c:pt idx="108">
                  <c:v>140.46850000000001</c:v>
                </c:pt>
                <c:pt idx="109">
                  <c:v>138.70429999999999</c:v>
                </c:pt>
                <c:pt idx="110">
                  <c:v>138.51910000000001</c:v>
                </c:pt>
                <c:pt idx="111">
                  <c:v>141.35069999999999</c:v>
                </c:pt>
                <c:pt idx="112">
                  <c:v>139.28919999999999</c:v>
                </c:pt>
                <c:pt idx="113">
                  <c:v>141.9162</c:v>
                </c:pt>
                <c:pt idx="114">
                  <c:v>139.76849999999999</c:v>
                </c:pt>
                <c:pt idx="115">
                  <c:v>140.92429999999999</c:v>
                </c:pt>
                <c:pt idx="116">
                  <c:v>139.28980000000001</c:v>
                </c:pt>
                <c:pt idx="117">
                  <c:v>141.35489999999999</c:v>
                </c:pt>
                <c:pt idx="118">
                  <c:v>138.40770000000001</c:v>
                </c:pt>
                <c:pt idx="119">
                  <c:v>137.59639999999999</c:v>
                </c:pt>
                <c:pt idx="120">
                  <c:v>138.50640000000001</c:v>
                </c:pt>
                <c:pt idx="121">
                  <c:v>142.43510000000001</c:v>
                </c:pt>
                <c:pt idx="122">
                  <c:v>137.89439999999999</c:v>
                </c:pt>
                <c:pt idx="123">
                  <c:v>136.66560000000001</c:v>
                </c:pt>
                <c:pt idx="124">
                  <c:v>138.7757</c:v>
                </c:pt>
                <c:pt idx="125">
                  <c:v>139.77529999999999</c:v>
                </c:pt>
                <c:pt idx="126">
                  <c:v>139.3758</c:v>
                </c:pt>
                <c:pt idx="127">
                  <c:v>143.4923</c:v>
                </c:pt>
                <c:pt idx="128">
                  <c:v>139.0932</c:v>
                </c:pt>
                <c:pt idx="129">
                  <c:v>139.4914</c:v>
                </c:pt>
                <c:pt idx="130">
                  <c:v>139.51300000000001</c:v>
                </c:pt>
                <c:pt idx="131">
                  <c:v>139.6113</c:v>
                </c:pt>
                <c:pt idx="132">
                  <c:v>141.77420000000001</c:v>
                </c:pt>
                <c:pt idx="133">
                  <c:v>138.44550000000001</c:v>
                </c:pt>
                <c:pt idx="134">
                  <c:v>135.32910000000001</c:v>
                </c:pt>
                <c:pt idx="135">
                  <c:v>139.0009</c:v>
                </c:pt>
                <c:pt idx="136">
                  <c:v>140.16569999999999</c:v>
                </c:pt>
                <c:pt idx="137">
                  <c:v>144.93440000000001</c:v>
                </c:pt>
                <c:pt idx="138">
                  <c:v>143.43190000000001</c:v>
                </c:pt>
                <c:pt idx="139">
                  <c:v>139.8895</c:v>
                </c:pt>
                <c:pt idx="140">
                  <c:v>145.0027</c:v>
                </c:pt>
                <c:pt idx="141">
                  <c:v>145.6206</c:v>
                </c:pt>
                <c:pt idx="142">
                  <c:v>141.74940000000001</c:v>
                </c:pt>
                <c:pt idx="143">
                  <c:v>142.30289999999999</c:v>
                </c:pt>
                <c:pt idx="144">
                  <c:v>145.59129999999999</c:v>
                </c:pt>
                <c:pt idx="145">
                  <c:v>143.59440000000001</c:v>
                </c:pt>
                <c:pt idx="146">
                  <c:v>142.60980000000001</c:v>
                </c:pt>
                <c:pt idx="147">
                  <c:v>141.56559999999999</c:v>
                </c:pt>
                <c:pt idx="148">
                  <c:v>144.7508</c:v>
                </c:pt>
                <c:pt idx="149">
                  <c:v>141.14660000000001</c:v>
                </c:pt>
                <c:pt idx="150">
                  <c:v>141.7124</c:v>
                </c:pt>
                <c:pt idx="151">
                  <c:v>142.88329999999999</c:v>
                </c:pt>
                <c:pt idx="152">
                  <c:v>143.27350000000001</c:v>
                </c:pt>
                <c:pt idx="153">
                  <c:v>143.09889999999999</c:v>
                </c:pt>
                <c:pt idx="154">
                  <c:v>143.0729</c:v>
                </c:pt>
                <c:pt idx="155">
                  <c:v>143.3776</c:v>
                </c:pt>
                <c:pt idx="156">
                  <c:v>143.99449999999999</c:v>
                </c:pt>
                <c:pt idx="157">
                  <c:v>141.4931</c:v>
                </c:pt>
                <c:pt idx="158">
                  <c:v>147.34119999999999</c:v>
                </c:pt>
                <c:pt idx="159">
                  <c:v>143.8306</c:v>
                </c:pt>
                <c:pt idx="160">
                  <c:v>144.6327</c:v>
                </c:pt>
                <c:pt idx="161">
                  <c:v>145.7824</c:v>
                </c:pt>
                <c:pt idx="162">
                  <c:v>145.05930000000001</c:v>
                </c:pt>
                <c:pt idx="163">
                  <c:v>143.46</c:v>
                </c:pt>
                <c:pt idx="164">
                  <c:v>141.0275</c:v>
                </c:pt>
                <c:pt idx="165">
                  <c:v>141.25960000000001</c:v>
                </c:pt>
                <c:pt idx="166">
                  <c:v>141.3689</c:v>
                </c:pt>
                <c:pt idx="167">
                  <c:v>141.20419999999999</c:v>
                </c:pt>
                <c:pt idx="168">
                  <c:v>142.43209999999999</c:v>
                </c:pt>
                <c:pt idx="169">
                  <c:v>146.0189</c:v>
                </c:pt>
                <c:pt idx="170">
                  <c:v>146.0966</c:v>
                </c:pt>
                <c:pt idx="171">
                  <c:v>143.56970000000001</c:v>
                </c:pt>
                <c:pt idx="172">
                  <c:v>142.0658</c:v>
                </c:pt>
                <c:pt idx="173">
                  <c:v>143.2243</c:v>
                </c:pt>
                <c:pt idx="174">
                  <c:v>142.5865</c:v>
                </c:pt>
                <c:pt idx="175">
                  <c:v>145.7329</c:v>
                </c:pt>
                <c:pt idx="176">
                  <c:v>140.8415</c:v>
                </c:pt>
                <c:pt idx="177">
                  <c:v>140.13509999999999</c:v>
                </c:pt>
                <c:pt idx="178">
                  <c:v>146.4171</c:v>
                </c:pt>
                <c:pt idx="179">
                  <c:v>145.00530000000001</c:v>
                </c:pt>
                <c:pt idx="180">
                  <c:v>143.2962</c:v>
                </c:pt>
                <c:pt idx="181">
                  <c:v>144.3064</c:v>
                </c:pt>
                <c:pt idx="182">
                  <c:v>145.578</c:v>
                </c:pt>
                <c:pt idx="183">
                  <c:v>145.27289999999999</c:v>
                </c:pt>
                <c:pt idx="184">
                  <c:v>144.50489999999999</c:v>
                </c:pt>
                <c:pt idx="185">
                  <c:v>143.9812</c:v>
                </c:pt>
                <c:pt idx="186">
                  <c:v>146.4616</c:v>
                </c:pt>
                <c:pt idx="187">
                  <c:v>141.4605</c:v>
                </c:pt>
                <c:pt idx="188">
                  <c:v>149.3476</c:v>
                </c:pt>
                <c:pt idx="189">
                  <c:v>146.63630000000001</c:v>
                </c:pt>
                <c:pt idx="190">
                  <c:v>145.1987</c:v>
                </c:pt>
                <c:pt idx="191">
                  <c:v>144.9221</c:v>
                </c:pt>
                <c:pt idx="192">
                  <c:v>147.2413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AC6-4DBE-BB32-AC341041FC68}"/>
            </c:ext>
          </c:extLst>
        </c:ser>
        <c:ser>
          <c:idx val="10"/>
          <c:order val="10"/>
          <c:tx>
            <c:strRef>
              <c:f>'PASA Experiment #2 (filtrate)'!$BP$1</c:f>
              <c:strCache>
                <c:ptCount val="1"/>
                <c:pt idx="0">
                  <c:v>E11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(filtrate)'!$BP$2:$BP$194</c:f>
              <c:numCache>
                <c:formatCode>General</c:formatCode>
                <c:ptCount val="193"/>
                <c:pt idx="0">
                  <c:v>135.846</c:v>
                </c:pt>
                <c:pt idx="1">
                  <c:v>135.21029999999999</c:v>
                </c:pt>
                <c:pt idx="2">
                  <c:v>133.54740000000001</c:v>
                </c:pt>
                <c:pt idx="3">
                  <c:v>130.92089999999999</c:v>
                </c:pt>
                <c:pt idx="4">
                  <c:v>136.76759999999999</c:v>
                </c:pt>
                <c:pt idx="5">
                  <c:v>135.29179999999999</c:v>
                </c:pt>
                <c:pt idx="6">
                  <c:v>136.4648</c:v>
                </c:pt>
                <c:pt idx="7">
                  <c:v>132.47919999999999</c:v>
                </c:pt>
                <c:pt idx="8">
                  <c:v>133.42850000000001</c:v>
                </c:pt>
                <c:pt idx="9">
                  <c:v>135.81290000000001</c:v>
                </c:pt>
                <c:pt idx="10">
                  <c:v>137.4633</c:v>
                </c:pt>
                <c:pt idx="11">
                  <c:v>136.04759999999999</c:v>
                </c:pt>
                <c:pt idx="12">
                  <c:v>133.07929999999999</c:v>
                </c:pt>
                <c:pt idx="13">
                  <c:v>135.68129999999999</c:v>
                </c:pt>
                <c:pt idx="14">
                  <c:v>134.74850000000001</c:v>
                </c:pt>
                <c:pt idx="15">
                  <c:v>138.1516</c:v>
                </c:pt>
                <c:pt idx="16">
                  <c:v>140.17169999999999</c:v>
                </c:pt>
                <c:pt idx="17">
                  <c:v>138.32919999999999</c:v>
                </c:pt>
                <c:pt idx="18">
                  <c:v>139.17259999999999</c:v>
                </c:pt>
                <c:pt idx="19">
                  <c:v>140.32130000000001</c:v>
                </c:pt>
                <c:pt idx="20">
                  <c:v>139.95599999999999</c:v>
                </c:pt>
                <c:pt idx="21">
                  <c:v>134.68819999999999</c:v>
                </c:pt>
                <c:pt idx="22">
                  <c:v>135.5812</c:v>
                </c:pt>
                <c:pt idx="23">
                  <c:v>135.37209999999999</c:v>
                </c:pt>
                <c:pt idx="24">
                  <c:v>140.7585</c:v>
                </c:pt>
                <c:pt idx="25">
                  <c:v>139.82499999999999</c:v>
                </c:pt>
                <c:pt idx="26">
                  <c:v>140.3381</c:v>
                </c:pt>
                <c:pt idx="27">
                  <c:v>136.27369999999999</c:v>
                </c:pt>
                <c:pt idx="28">
                  <c:v>138.8844</c:v>
                </c:pt>
                <c:pt idx="29">
                  <c:v>141.59559999999999</c:v>
                </c:pt>
                <c:pt idx="30">
                  <c:v>137.2354</c:v>
                </c:pt>
                <c:pt idx="31">
                  <c:v>139.36850000000001</c:v>
                </c:pt>
                <c:pt idx="32">
                  <c:v>138.53890000000001</c:v>
                </c:pt>
                <c:pt idx="33">
                  <c:v>140.3956</c:v>
                </c:pt>
                <c:pt idx="34">
                  <c:v>136.07830000000001</c:v>
                </c:pt>
                <c:pt idx="35">
                  <c:v>135.8989</c:v>
                </c:pt>
                <c:pt idx="36">
                  <c:v>141.2508</c:v>
                </c:pt>
                <c:pt idx="37">
                  <c:v>137.65260000000001</c:v>
                </c:pt>
                <c:pt idx="38">
                  <c:v>137.27350000000001</c:v>
                </c:pt>
                <c:pt idx="39">
                  <c:v>140.3897</c:v>
                </c:pt>
                <c:pt idx="40">
                  <c:v>136.3458</c:v>
                </c:pt>
                <c:pt idx="41">
                  <c:v>136.7116</c:v>
                </c:pt>
                <c:pt idx="42">
                  <c:v>137.6867</c:v>
                </c:pt>
                <c:pt idx="43">
                  <c:v>138.87809999999999</c:v>
                </c:pt>
                <c:pt idx="44">
                  <c:v>135.81880000000001</c:v>
                </c:pt>
                <c:pt idx="45">
                  <c:v>137.11449999999999</c:v>
                </c:pt>
                <c:pt idx="46">
                  <c:v>137.82570000000001</c:v>
                </c:pt>
                <c:pt idx="47">
                  <c:v>139.86529999999999</c:v>
                </c:pt>
                <c:pt idx="48">
                  <c:v>139.18600000000001</c:v>
                </c:pt>
                <c:pt idx="49">
                  <c:v>137.09530000000001</c:v>
                </c:pt>
                <c:pt idx="50">
                  <c:v>139.90690000000001</c:v>
                </c:pt>
                <c:pt idx="51">
                  <c:v>141.7045</c:v>
                </c:pt>
                <c:pt idx="52">
                  <c:v>143.0514</c:v>
                </c:pt>
                <c:pt idx="53">
                  <c:v>142.15280000000001</c:v>
                </c:pt>
                <c:pt idx="54">
                  <c:v>144.053</c:v>
                </c:pt>
                <c:pt idx="55">
                  <c:v>140.077</c:v>
                </c:pt>
                <c:pt idx="56">
                  <c:v>142.1968</c:v>
                </c:pt>
                <c:pt idx="57">
                  <c:v>139.6027</c:v>
                </c:pt>
                <c:pt idx="58">
                  <c:v>141.86369999999999</c:v>
                </c:pt>
                <c:pt idx="59">
                  <c:v>137.82570000000001</c:v>
                </c:pt>
                <c:pt idx="60">
                  <c:v>137.87049999999999</c:v>
                </c:pt>
                <c:pt idx="61">
                  <c:v>140.36619999999999</c:v>
                </c:pt>
                <c:pt idx="62">
                  <c:v>140.1344</c:v>
                </c:pt>
                <c:pt idx="63">
                  <c:v>144.4512</c:v>
                </c:pt>
                <c:pt idx="64">
                  <c:v>140.10570000000001</c:v>
                </c:pt>
                <c:pt idx="65">
                  <c:v>141.60990000000001</c:v>
                </c:pt>
                <c:pt idx="66">
                  <c:v>137.46879999999999</c:v>
                </c:pt>
                <c:pt idx="67">
                  <c:v>143.5241</c:v>
                </c:pt>
                <c:pt idx="68">
                  <c:v>140.2182</c:v>
                </c:pt>
                <c:pt idx="69">
                  <c:v>140.07740000000001</c:v>
                </c:pt>
                <c:pt idx="70">
                  <c:v>142.23759999999999</c:v>
                </c:pt>
                <c:pt idx="71">
                  <c:v>138.4708</c:v>
                </c:pt>
                <c:pt idx="72">
                  <c:v>139.3451</c:v>
                </c:pt>
                <c:pt idx="73">
                  <c:v>140.89529999999999</c:v>
                </c:pt>
                <c:pt idx="74">
                  <c:v>139.16739999999999</c:v>
                </c:pt>
                <c:pt idx="75">
                  <c:v>141.8629</c:v>
                </c:pt>
                <c:pt idx="76">
                  <c:v>140.36330000000001</c:v>
                </c:pt>
                <c:pt idx="77">
                  <c:v>143.11619999999999</c:v>
                </c:pt>
                <c:pt idx="78">
                  <c:v>139.3878</c:v>
                </c:pt>
                <c:pt idx="79">
                  <c:v>143.29949999999999</c:v>
                </c:pt>
                <c:pt idx="80">
                  <c:v>141.09020000000001</c:v>
                </c:pt>
                <c:pt idx="81">
                  <c:v>142.03710000000001</c:v>
                </c:pt>
                <c:pt idx="82">
                  <c:v>141.37459999999999</c:v>
                </c:pt>
                <c:pt idx="83">
                  <c:v>140.78479999999999</c:v>
                </c:pt>
                <c:pt idx="84">
                  <c:v>141.45869999999999</c:v>
                </c:pt>
                <c:pt idx="85">
                  <c:v>143.14769999999999</c:v>
                </c:pt>
                <c:pt idx="86">
                  <c:v>141.9376</c:v>
                </c:pt>
                <c:pt idx="87">
                  <c:v>138.88130000000001</c:v>
                </c:pt>
                <c:pt idx="88">
                  <c:v>139.51400000000001</c:v>
                </c:pt>
                <c:pt idx="89">
                  <c:v>141.71960000000001</c:v>
                </c:pt>
                <c:pt idx="90">
                  <c:v>139.9804</c:v>
                </c:pt>
                <c:pt idx="91">
                  <c:v>141.91239999999999</c:v>
                </c:pt>
                <c:pt idx="92">
                  <c:v>137.48580000000001</c:v>
                </c:pt>
                <c:pt idx="93">
                  <c:v>140.31829999999999</c:v>
                </c:pt>
                <c:pt idx="94">
                  <c:v>139.69630000000001</c:v>
                </c:pt>
                <c:pt idx="95">
                  <c:v>139.8699</c:v>
                </c:pt>
                <c:pt idx="96">
                  <c:v>140.59700000000001</c:v>
                </c:pt>
                <c:pt idx="97">
                  <c:v>138.82589999999999</c:v>
                </c:pt>
                <c:pt idx="98">
                  <c:v>140.4237</c:v>
                </c:pt>
                <c:pt idx="99">
                  <c:v>138.7199</c:v>
                </c:pt>
                <c:pt idx="100">
                  <c:v>140.7996</c:v>
                </c:pt>
                <c:pt idx="101">
                  <c:v>139.9083</c:v>
                </c:pt>
                <c:pt idx="102">
                  <c:v>143.0292</c:v>
                </c:pt>
                <c:pt idx="103">
                  <c:v>143.1182</c:v>
                </c:pt>
                <c:pt idx="104">
                  <c:v>141.30449999999999</c:v>
                </c:pt>
                <c:pt idx="105">
                  <c:v>141.1506</c:v>
                </c:pt>
                <c:pt idx="106">
                  <c:v>142.6482</c:v>
                </c:pt>
                <c:pt idx="107">
                  <c:v>145.64109999999999</c:v>
                </c:pt>
                <c:pt idx="108">
                  <c:v>141.24979999999999</c:v>
                </c:pt>
                <c:pt idx="109">
                  <c:v>142.2714</c:v>
                </c:pt>
                <c:pt idx="110">
                  <c:v>142.10159999999999</c:v>
                </c:pt>
                <c:pt idx="111">
                  <c:v>141.50319999999999</c:v>
                </c:pt>
                <c:pt idx="112">
                  <c:v>143.09630000000001</c:v>
                </c:pt>
                <c:pt idx="113">
                  <c:v>142.08349999999999</c:v>
                </c:pt>
                <c:pt idx="114">
                  <c:v>142.26929999999999</c:v>
                </c:pt>
                <c:pt idx="115">
                  <c:v>142.96549999999999</c:v>
                </c:pt>
                <c:pt idx="116">
                  <c:v>137.36269999999999</c:v>
                </c:pt>
                <c:pt idx="117">
                  <c:v>140.68010000000001</c:v>
                </c:pt>
                <c:pt idx="118">
                  <c:v>141.6601</c:v>
                </c:pt>
                <c:pt idx="119">
                  <c:v>144.51070000000001</c:v>
                </c:pt>
                <c:pt idx="120">
                  <c:v>142.73159999999999</c:v>
                </c:pt>
                <c:pt idx="121">
                  <c:v>140.6583</c:v>
                </c:pt>
                <c:pt idx="122">
                  <c:v>143.4734</c:v>
                </c:pt>
                <c:pt idx="123">
                  <c:v>141.42189999999999</c:v>
                </c:pt>
                <c:pt idx="124">
                  <c:v>144.9862</c:v>
                </c:pt>
                <c:pt idx="125">
                  <c:v>142.55070000000001</c:v>
                </c:pt>
                <c:pt idx="126">
                  <c:v>140.20750000000001</c:v>
                </c:pt>
                <c:pt idx="127">
                  <c:v>144.42570000000001</c:v>
                </c:pt>
                <c:pt idx="128">
                  <c:v>141.93289999999999</c:v>
                </c:pt>
                <c:pt idx="129">
                  <c:v>143.8629</c:v>
                </c:pt>
                <c:pt idx="130">
                  <c:v>144.50970000000001</c:v>
                </c:pt>
                <c:pt idx="131">
                  <c:v>140.73650000000001</c:v>
                </c:pt>
                <c:pt idx="132">
                  <c:v>144.0241</c:v>
                </c:pt>
                <c:pt idx="133">
                  <c:v>144.29050000000001</c:v>
                </c:pt>
                <c:pt idx="134">
                  <c:v>144.12479999999999</c:v>
                </c:pt>
                <c:pt idx="135">
                  <c:v>144.8811</c:v>
                </c:pt>
                <c:pt idx="136">
                  <c:v>144.89080000000001</c:v>
                </c:pt>
                <c:pt idx="137">
                  <c:v>138.79859999999999</c:v>
                </c:pt>
                <c:pt idx="138">
                  <c:v>141.1146</c:v>
                </c:pt>
                <c:pt idx="139">
                  <c:v>141.00190000000001</c:v>
                </c:pt>
                <c:pt idx="140">
                  <c:v>142.3021</c:v>
                </c:pt>
                <c:pt idx="141">
                  <c:v>147.58750000000001</c:v>
                </c:pt>
                <c:pt idx="142">
                  <c:v>148.27369999999999</c:v>
                </c:pt>
                <c:pt idx="143">
                  <c:v>147.0608</c:v>
                </c:pt>
                <c:pt idx="144">
                  <c:v>147.06790000000001</c:v>
                </c:pt>
                <c:pt idx="145">
                  <c:v>145.10550000000001</c:v>
                </c:pt>
                <c:pt idx="146">
                  <c:v>143.90180000000001</c:v>
                </c:pt>
                <c:pt idx="147">
                  <c:v>147.7321</c:v>
                </c:pt>
                <c:pt idx="148">
                  <c:v>147.68680000000001</c:v>
                </c:pt>
                <c:pt idx="149">
                  <c:v>147.5198</c:v>
                </c:pt>
                <c:pt idx="150">
                  <c:v>146.9006</c:v>
                </c:pt>
                <c:pt idx="151">
                  <c:v>144.51439999999999</c:v>
                </c:pt>
                <c:pt idx="152">
                  <c:v>144.07490000000001</c:v>
                </c:pt>
                <c:pt idx="153">
                  <c:v>144.87049999999999</c:v>
                </c:pt>
                <c:pt idx="154">
                  <c:v>145.91399999999999</c:v>
                </c:pt>
                <c:pt idx="155">
                  <c:v>150.0265</c:v>
                </c:pt>
                <c:pt idx="156">
                  <c:v>144.1037</c:v>
                </c:pt>
                <c:pt idx="157">
                  <c:v>148.65430000000001</c:v>
                </c:pt>
                <c:pt idx="158">
                  <c:v>145.13249999999999</c:v>
                </c:pt>
                <c:pt idx="159">
                  <c:v>149.1234</c:v>
                </c:pt>
                <c:pt idx="160">
                  <c:v>147.7552</c:v>
                </c:pt>
                <c:pt idx="161">
                  <c:v>148.0667</c:v>
                </c:pt>
                <c:pt idx="162">
                  <c:v>146.58760000000001</c:v>
                </c:pt>
                <c:pt idx="163">
                  <c:v>146.0367</c:v>
                </c:pt>
                <c:pt idx="164">
                  <c:v>144.30500000000001</c:v>
                </c:pt>
                <c:pt idx="165">
                  <c:v>148.3176</c:v>
                </c:pt>
                <c:pt idx="166">
                  <c:v>148.9605</c:v>
                </c:pt>
                <c:pt idx="167">
                  <c:v>150.80090000000001</c:v>
                </c:pt>
                <c:pt idx="168">
                  <c:v>150.37809999999999</c:v>
                </c:pt>
                <c:pt idx="169">
                  <c:v>148.5557</c:v>
                </c:pt>
                <c:pt idx="170">
                  <c:v>146.46190000000001</c:v>
                </c:pt>
                <c:pt idx="171">
                  <c:v>150.04580000000001</c:v>
                </c:pt>
                <c:pt idx="172">
                  <c:v>149.70920000000001</c:v>
                </c:pt>
                <c:pt idx="173">
                  <c:v>149.96019999999999</c:v>
                </c:pt>
                <c:pt idx="174">
                  <c:v>149.1508</c:v>
                </c:pt>
                <c:pt idx="175">
                  <c:v>146.85929999999999</c:v>
                </c:pt>
                <c:pt idx="176">
                  <c:v>150.2286</c:v>
                </c:pt>
                <c:pt idx="177">
                  <c:v>147.32740000000001</c:v>
                </c:pt>
                <c:pt idx="178">
                  <c:v>146.4975</c:v>
                </c:pt>
                <c:pt idx="179">
                  <c:v>149.03059999999999</c:v>
                </c:pt>
                <c:pt idx="180">
                  <c:v>148.15</c:v>
                </c:pt>
                <c:pt idx="181">
                  <c:v>149.2499</c:v>
                </c:pt>
                <c:pt idx="182">
                  <c:v>148.66560000000001</c:v>
                </c:pt>
                <c:pt idx="183">
                  <c:v>149.88210000000001</c:v>
                </c:pt>
                <c:pt idx="184">
                  <c:v>148.83519999999999</c:v>
                </c:pt>
                <c:pt idx="185">
                  <c:v>148.57040000000001</c:v>
                </c:pt>
                <c:pt idx="186">
                  <c:v>150.16040000000001</c:v>
                </c:pt>
                <c:pt idx="187">
                  <c:v>151.97909999999999</c:v>
                </c:pt>
                <c:pt idx="188">
                  <c:v>149.2561</c:v>
                </c:pt>
                <c:pt idx="189">
                  <c:v>151.62880000000001</c:v>
                </c:pt>
                <c:pt idx="190">
                  <c:v>147.78899999999999</c:v>
                </c:pt>
                <c:pt idx="191">
                  <c:v>150.33690000000001</c:v>
                </c:pt>
                <c:pt idx="192">
                  <c:v>150.5301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4AC6-4DBE-BB32-AC341041FC68}"/>
            </c:ext>
          </c:extLst>
        </c:ser>
        <c:ser>
          <c:idx val="11"/>
          <c:order val="11"/>
          <c:tx>
            <c:strRef>
              <c:f>'PASA Experiment #2 (filtrate)'!$BQ$1</c:f>
              <c:strCache>
                <c:ptCount val="1"/>
                <c:pt idx="0">
                  <c:v>E12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(filtrate)'!$BQ$2:$BQ$194</c:f>
              <c:numCache>
                <c:formatCode>General</c:formatCode>
                <c:ptCount val="193"/>
                <c:pt idx="0">
                  <c:v>144.18899999999999</c:v>
                </c:pt>
                <c:pt idx="1">
                  <c:v>141.86009999999999</c:v>
                </c:pt>
                <c:pt idx="2">
                  <c:v>147.36539999999999</c:v>
                </c:pt>
                <c:pt idx="3">
                  <c:v>143.66929999999999</c:v>
                </c:pt>
                <c:pt idx="4">
                  <c:v>141.75970000000001</c:v>
                </c:pt>
                <c:pt idx="5">
                  <c:v>143.8552</c:v>
                </c:pt>
                <c:pt idx="6">
                  <c:v>145.28370000000001</c:v>
                </c:pt>
                <c:pt idx="7">
                  <c:v>144.46700000000001</c:v>
                </c:pt>
                <c:pt idx="8">
                  <c:v>143.9623</c:v>
                </c:pt>
                <c:pt idx="9">
                  <c:v>143.93180000000001</c:v>
                </c:pt>
                <c:pt idx="10">
                  <c:v>143.34530000000001</c:v>
                </c:pt>
                <c:pt idx="11">
                  <c:v>144.03059999999999</c:v>
                </c:pt>
                <c:pt idx="12">
                  <c:v>144.17320000000001</c:v>
                </c:pt>
                <c:pt idx="13">
                  <c:v>142.74539999999999</c:v>
                </c:pt>
                <c:pt idx="14">
                  <c:v>144.30080000000001</c:v>
                </c:pt>
                <c:pt idx="15">
                  <c:v>145.9016</c:v>
                </c:pt>
                <c:pt idx="16">
                  <c:v>144.154</c:v>
                </c:pt>
                <c:pt idx="17">
                  <c:v>145.43629999999999</c:v>
                </c:pt>
                <c:pt idx="18">
                  <c:v>146.1224</c:v>
                </c:pt>
                <c:pt idx="19">
                  <c:v>144.61609999999999</c:v>
                </c:pt>
                <c:pt idx="20">
                  <c:v>143.31020000000001</c:v>
                </c:pt>
                <c:pt idx="21">
                  <c:v>142.28630000000001</c:v>
                </c:pt>
                <c:pt idx="22">
                  <c:v>145.29939999999999</c:v>
                </c:pt>
                <c:pt idx="23">
                  <c:v>146.61150000000001</c:v>
                </c:pt>
                <c:pt idx="24">
                  <c:v>147.01480000000001</c:v>
                </c:pt>
                <c:pt idx="25">
                  <c:v>144.76159999999999</c:v>
                </c:pt>
                <c:pt idx="26">
                  <c:v>145.23320000000001</c:v>
                </c:pt>
                <c:pt idx="27">
                  <c:v>147.09100000000001</c:v>
                </c:pt>
                <c:pt idx="28">
                  <c:v>144.3502</c:v>
                </c:pt>
                <c:pt idx="29">
                  <c:v>145.82210000000001</c:v>
                </c:pt>
                <c:pt idx="30">
                  <c:v>149.00229999999999</c:v>
                </c:pt>
                <c:pt idx="31">
                  <c:v>140.63149999999999</c:v>
                </c:pt>
                <c:pt idx="32">
                  <c:v>144.1611</c:v>
                </c:pt>
                <c:pt idx="33">
                  <c:v>145.5874</c:v>
                </c:pt>
                <c:pt idx="34">
                  <c:v>141.79300000000001</c:v>
                </c:pt>
                <c:pt idx="35">
                  <c:v>147.83090000000001</c:v>
                </c:pt>
                <c:pt idx="36">
                  <c:v>149.46449999999999</c:v>
                </c:pt>
                <c:pt idx="37">
                  <c:v>143.2979</c:v>
                </c:pt>
                <c:pt idx="38">
                  <c:v>146.25960000000001</c:v>
                </c:pt>
                <c:pt idx="39">
                  <c:v>144.5001</c:v>
                </c:pt>
                <c:pt idx="40">
                  <c:v>145.26050000000001</c:v>
                </c:pt>
                <c:pt idx="41">
                  <c:v>146.38650000000001</c:v>
                </c:pt>
                <c:pt idx="42">
                  <c:v>146.1627</c:v>
                </c:pt>
                <c:pt idx="43">
                  <c:v>147.8467</c:v>
                </c:pt>
                <c:pt idx="44">
                  <c:v>142.86779999999999</c:v>
                </c:pt>
                <c:pt idx="45">
                  <c:v>144.0814</c:v>
                </c:pt>
                <c:pt idx="46">
                  <c:v>143.30289999999999</c:v>
                </c:pt>
                <c:pt idx="47">
                  <c:v>145.37639999999999</c:v>
                </c:pt>
                <c:pt idx="48">
                  <c:v>147.33070000000001</c:v>
                </c:pt>
                <c:pt idx="49">
                  <c:v>146.10919999999999</c:v>
                </c:pt>
                <c:pt idx="50">
                  <c:v>147.0898</c:v>
                </c:pt>
                <c:pt idx="51">
                  <c:v>146.34479999999999</c:v>
                </c:pt>
                <c:pt idx="52">
                  <c:v>146.2413</c:v>
                </c:pt>
                <c:pt idx="53">
                  <c:v>146.733</c:v>
                </c:pt>
                <c:pt idx="54">
                  <c:v>146.28059999999999</c:v>
                </c:pt>
                <c:pt idx="55">
                  <c:v>146.3254</c:v>
                </c:pt>
                <c:pt idx="56">
                  <c:v>145.64250000000001</c:v>
                </c:pt>
                <c:pt idx="57">
                  <c:v>147.52449999999999</c:v>
                </c:pt>
                <c:pt idx="58">
                  <c:v>147.86019999999999</c:v>
                </c:pt>
                <c:pt idx="59">
                  <c:v>149.5642</c:v>
                </c:pt>
                <c:pt idx="60">
                  <c:v>147.31139999999999</c:v>
                </c:pt>
                <c:pt idx="61">
                  <c:v>148.7954</c:v>
                </c:pt>
                <c:pt idx="62">
                  <c:v>146.7467</c:v>
                </c:pt>
                <c:pt idx="63">
                  <c:v>146.80520000000001</c:v>
                </c:pt>
                <c:pt idx="64">
                  <c:v>145.9084</c:v>
                </c:pt>
                <c:pt idx="65">
                  <c:v>149.40369999999999</c:v>
                </c:pt>
                <c:pt idx="66">
                  <c:v>147.4213</c:v>
                </c:pt>
                <c:pt idx="67">
                  <c:v>148.47020000000001</c:v>
                </c:pt>
                <c:pt idx="68">
                  <c:v>148.34039999999999</c:v>
                </c:pt>
                <c:pt idx="69">
                  <c:v>146.25120000000001</c:v>
                </c:pt>
                <c:pt idx="70">
                  <c:v>151.16149999999999</c:v>
                </c:pt>
                <c:pt idx="71">
                  <c:v>145.25110000000001</c:v>
                </c:pt>
                <c:pt idx="72">
                  <c:v>145.56010000000001</c:v>
                </c:pt>
                <c:pt idx="73">
                  <c:v>147.9948</c:v>
                </c:pt>
                <c:pt idx="74">
                  <c:v>149.38640000000001</c:v>
                </c:pt>
                <c:pt idx="75">
                  <c:v>148.00049999999999</c:v>
                </c:pt>
                <c:pt idx="76">
                  <c:v>149.47999999999999</c:v>
                </c:pt>
                <c:pt idx="77">
                  <c:v>145.7336</c:v>
                </c:pt>
                <c:pt idx="78">
                  <c:v>144.12180000000001</c:v>
                </c:pt>
                <c:pt idx="79">
                  <c:v>149.62690000000001</c:v>
                </c:pt>
                <c:pt idx="80">
                  <c:v>146.91120000000001</c:v>
                </c:pt>
                <c:pt idx="81">
                  <c:v>147.88380000000001</c:v>
                </c:pt>
                <c:pt idx="82">
                  <c:v>146.947</c:v>
                </c:pt>
                <c:pt idx="83">
                  <c:v>149.20240000000001</c:v>
                </c:pt>
                <c:pt idx="84">
                  <c:v>153.2098</c:v>
                </c:pt>
                <c:pt idx="85">
                  <c:v>144.9058</c:v>
                </c:pt>
                <c:pt idx="86">
                  <c:v>147.1773</c:v>
                </c:pt>
                <c:pt idx="87">
                  <c:v>145.30760000000001</c:v>
                </c:pt>
                <c:pt idx="88">
                  <c:v>146.6062</c:v>
                </c:pt>
                <c:pt idx="89">
                  <c:v>148.30009999999999</c:v>
                </c:pt>
                <c:pt idx="90">
                  <c:v>146.49430000000001</c:v>
                </c:pt>
                <c:pt idx="91">
                  <c:v>148.33459999999999</c:v>
                </c:pt>
                <c:pt idx="92">
                  <c:v>149.32980000000001</c:v>
                </c:pt>
                <c:pt idx="93">
                  <c:v>149.20189999999999</c:v>
                </c:pt>
                <c:pt idx="94">
                  <c:v>142.3912</c:v>
                </c:pt>
                <c:pt idx="95">
                  <c:v>150.9435</c:v>
                </c:pt>
                <c:pt idx="96">
                  <c:v>147.7159</c:v>
                </c:pt>
                <c:pt idx="97">
                  <c:v>145.99529999999999</c:v>
                </c:pt>
                <c:pt idx="98">
                  <c:v>147.52690000000001</c:v>
                </c:pt>
                <c:pt idx="99">
                  <c:v>147.6721</c:v>
                </c:pt>
                <c:pt idx="100">
                  <c:v>148.27879999999999</c:v>
                </c:pt>
                <c:pt idx="101">
                  <c:v>145.94900000000001</c:v>
                </c:pt>
                <c:pt idx="102">
                  <c:v>148.03720000000001</c:v>
                </c:pt>
                <c:pt idx="103">
                  <c:v>148.97579999999999</c:v>
                </c:pt>
                <c:pt idx="104">
                  <c:v>150.8159</c:v>
                </c:pt>
                <c:pt idx="105">
                  <c:v>148.89109999999999</c:v>
                </c:pt>
                <c:pt idx="106">
                  <c:v>148.2629</c:v>
                </c:pt>
                <c:pt idx="107">
                  <c:v>147</c:v>
                </c:pt>
                <c:pt idx="108">
                  <c:v>149.77549999999999</c:v>
                </c:pt>
                <c:pt idx="109">
                  <c:v>150.4862</c:v>
                </c:pt>
                <c:pt idx="110">
                  <c:v>149.83189999999999</c:v>
                </c:pt>
                <c:pt idx="111">
                  <c:v>147.0061</c:v>
                </c:pt>
                <c:pt idx="112">
                  <c:v>147.53710000000001</c:v>
                </c:pt>
                <c:pt idx="113">
                  <c:v>146.67240000000001</c:v>
                </c:pt>
                <c:pt idx="114">
                  <c:v>145.0437</c:v>
                </c:pt>
                <c:pt idx="115">
                  <c:v>147.98500000000001</c:v>
                </c:pt>
                <c:pt idx="116">
                  <c:v>146.2568</c:v>
                </c:pt>
                <c:pt idx="117">
                  <c:v>146.34450000000001</c:v>
                </c:pt>
                <c:pt idx="118">
                  <c:v>149.38210000000001</c:v>
                </c:pt>
                <c:pt idx="119">
                  <c:v>149.2319</c:v>
                </c:pt>
                <c:pt idx="120">
                  <c:v>148.1909</c:v>
                </c:pt>
                <c:pt idx="121">
                  <c:v>148.0444</c:v>
                </c:pt>
                <c:pt idx="122">
                  <c:v>151.78280000000001</c:v>
                </c:pt>
                <c:pt idx="123">
                  <c:v>154.1191</c:v>
                </c:pt>
                <c:pt idx="124">
                  <c:v>147.96459999999999</c:v>
                </c:pt>
                <c:pt idx="125">
                  <c:v>149.89959999999999</c:v>
                </c:pt>
                <c:pt idx="126">
                  <c:v>148.7979</c:v>
                </c:pt>
                <c:pt idx="127">
                  <c:v>149.46180000000001</c:v>
                </c:pt>
                <c:pt idx="128">
                  <c:v>149.32499999999999</c:v>
                </c:pt>
                <c:pt idx="129">
                  <c:v>149.54349999999999</c:v>
                </c:pt>
                <c:pt idx="130">
                  <c:v>152.32910000000001</c:v>
                </c:pt>
                <c:pt idx="131">
                  <c:v>148.9659</c:v>
                </c:pt>
                <c:pt idx="132">
                  <c:v>148.4323</c:v>
                </c:pt>
                <c:pt idx="133">
                  <c:v>149.7561</c:v>
                </c:pt>
                <c:pt idx="134">
                  <c:v>150.07130000000001</c:v>
                </c:pt>
                <c:pt idx="135">
                  <c:v>151.041</c:v>
                </c:pt>
                <c:pt idx="136">
                  <c:v>153.55779999999999</c:v>
                </c:pt>
                <c:pt idx="137">
                  <c:v>148.22130000000001</c:v>
                </c:pt>
                <c:pt idx="138">
                  <c:v>150.00460000000001</c:v>
                </c:pt>
                <c:pt idx="139">
                  <c:v>149.76990000000001</c:v>
                </c:pt>
                <c:pt idx="140">
                  <c:v>152.19649999999999</c:v>
                </c:pt>
                <c:pt idx="141">
                  <c:v>152.59520000000001</c:v>
                </c:pt>
                <c:pt idx="142">
                  <c:v>152.02019999999999</c:v>
                </c:pt>
                <c:pt idx="143">
                  <c:v>151.67359999999999</c:v>
                </c:pt>
                <c:pt idx="144">
                  <c:v>151.67310000000001</c:v>
                </c:pt>
                <c:pt idx="145">
                  <c:v>147.43729999999999</c:v>
                </c:pt>
                <c:pt idx="146">
                  <c:v>150.85659999999999</c:v>
                </c:pt>
                <c:pt idx="147">
                  <c:v>150.374</c:v>
                </c:pt>
                <c:pt idx="148">
                  <c:v>150.79249999999999</c:v>
                </c:pt>
                <c:pt idx="149">
                  <c:v>150.92930000000001</c:v>
                </c:pt>
                <c:pt idx="150">
                  <c:v>151.25309999999999</c:v>
                </c:pt>
                <c:pt idx="151">
                  <c:v>151.39930000000001</c:v>
                </c:pt>
                <c:pt idx="152">
                  <c:v>151.93819999999999</c:v>
                </c:pt>
                <c:pt idx="153">
                  <c:v>152.78890000000001</c:v>
                </c:pt>
                <c:pt idx="154">
                  <c:v>155.31180000000001</c:v>
                </c:pt>
                <c:pt idx="155">
                  <c:v>149.40369999999999</c:v>
                </c:pt>
                <c:pt idx="156">
                  <c:v>149.6602</c:v>
                </c:pt>
                <c:pt idx="157">
                  <c:v>153.11760000000001</c:v>
                </c:pt>
                <c:pt idx="158">
                  <c:v>149.82339999999999</c:v>
                </c:pt>
                <c:pt idx="159">
                  <c:v>152.1634</c:v>
                </c:pt>
                <c:pt idx="160">
                  <c:v>154.95160000000001</c:v>
                </c:pt>
                <c:pt idx="161">
                  <c:v>156.08600000000001</c:v>
                </c:pt>
                <c:pt idx="162">
                  <c:v>152.04169999999999</c:v>
                </c:pt>
                <c:pt idx="163">
                  <c:v>151.5035</c:v>
                </c:pt>
                <c:pt idx="164">
                  <c:v>151.84700000000001</c:v>
                </c:pt>
                <c:pt idx="165">
                  <c:v>148.94450000000001</c:v>
                </c:pt>
                <c:pt idx="166">
                  <c:v>152.0643</c:v>
                </c:pt>
                <c:pt idx="167">
                  <c:v>148.1705</c:v>
                </c:pt>
                <c:pt idx="168">
                  <c:v>155.06880000000001</c:v>
                </c:pt>
                <c:pt idx="169">
                  <c:v>148.55459999999999</c:v>
                </c:pt>
                <c:pt idx="170">
                  <c:v>152.28819999999999</c:v>
                </c:pt>
                <c:pt idx="171">
                  <c:v>150.92920000000001</c:v>
                </c:pt>
                <c:pt idx="172">
                  <c:v>152.86160000000001</c:v>
                </c:pt>
                <c:pt idx="173">
                  <c:v>150.74590000000001</c:v>
                </c:pt>
                <c:pt idx="174">
                  <c:v>151.14779999999999</c:v>
                </c:pt>
                <c:pt idx="175">
                  <c:v>153.75630000000001</c:v>
                </c:pt>
                <c:pt idx="176">
                  <c:v>150.5873</c:v>
                </c:pt>
                <c:pt idx="177">
                  <c:v>150.60079999999999</c:v>
                </c:pt>
                <c:pt idx="178">
                  <c:v>152.0307</c:v>
                </c:pt>
                <c:pt idx="179">
                  <c:v>155.55619999999999</c:v>
                </c:pt>
                <c:pt idx="180">
                  <c:v>154.43129999999999</c:v>
                </c:pt>
                <c:pt idx="181">
                  <c:v>153.0651</c:v>
                </c:pt>
                <c:pt idx="182">
                  <c:v>154.8561</c:v>
                </c:pt>
                <c:pt idx="183">
                  <c:v>156.2389</c:v>
                </c:pt>
                <c:pt idx="184">
                  <c:v>152.8914</c:v>
                </c:pt>
                <c:pt idx="185">
                  <c:v>151.096</c:v>
                </c:pt>
                <c:pt idx="186">
                  <c:v>157.9853</c:v>
                </c:pt>
                <c:pt idx="187">
                  <c:v>154.93870000000001</c:v>
                </c:pt>
                <c:pt idx="188">
                  <c:v>151.65950000000001</c:v>
                </c:pt>
                <c:pt idx="189">
                  <c:v>152.25640000000001</c:v>
                </c:pt>
                <c:pt idx="190">
                  <c:v>149.62909999999999</c:v>
                </c:pt>
                <c:pt idx="191">
                  <c:v>151.69470000000001</c:v>
                </c:pt>
                <c:pt idx="192">
                  <c:v>152.53319999999999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AC6-4DBE-BB32-AC341041FC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261119"/>
        <c:axId val="1279260703"/>
      </c:scatterChart>
      <c:valAx>
        <c:axId val="1279261119"/>
        <c:scaling>
          <c:orientation val="minMax"/>
          <c:max val="48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0703"/>
        <c:crosses val="autoZero"/>
        <c:crossBetween val="midCat"/>
        <c:majorUnit val="12"/>
      </c:valAx>
      <c:valAx>
        <c:axId val="1279260703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1119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'PASA Experiment #2 (filtrate)'!$CD$1</c:f>
              <c:strCache>
                <c:ptCount val="1"/>
                <c:pt idx="0">
                  <c:v>G01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(filtrate)'!$CD$2:$CD$194</c:f>
              <c:numCache>
                <c:formatCode>General</c:formatCode>
                <c:ptCount val="193"/>
                <c:pt idx="0">
                  <c:v>112.5057</c:v>
                </c:pt>
                <c:pt idx="1">
                  <c:v>109.3869</c:v>
                </c:pt>
                <c:pt idx="2">
                  <c:v>112.07810000000001</c:v>
                </c:pt>
                <c:pt idx="3">
                  <c:v>113.20489999999999</c:v>
                </c:pt>
                <c:pt idx="4">
                  <c:v>112.0762</c:v>
                </c:pt>
                <c:pt idx="5">
                  <c:v>112.1833</c:v>
                </c:pt>
                <c:pt idx="6">
                  <c:v>109.4786</c:v>
                </c:pt>
                <c:pt idx="7">
                  <c:v>111.8982</c:v>
                </c:pt>
                <c:pt idx="8">
                  <c:v>108.7273</c:v>
                </c:pt>
                <c:pt idx="9">
                  <c:v>111.9847</c:v>
                </c:pt>
                <c:pt idx="10">
                  <c:v>111.7572</c:v>
                </c:pt>
                <c:pt idx="11">
                  <c:v>109.80119999999999</c:v>
                </c:pt>
                <c:pt idx="12">
                  <c:v>115.7137</c:v>
                </c:pt>
                <c:pt idx="13">
                  <c:v>112.7311</c:v>
                </c:pt>
                <c:pt idx="14">
                  <c:v>117.25749999999999</c:v>
                </c:pt>
                <c:pt idx="15">
                  <c:v>115.6</c:v>
                </c:pt>
                <c:pt idx="16">
                  <c:v>107.6061</c:v>
                </c:pt>
                <c:pt idx="17">
                  <c:v>115.6228</c:v>
                </c:pt>
                <c:pt idx="18">
                  <c:v>114.2182</c:v>
                </c:pt>
                <c:pt idx="19">
                  <c:v>113.15179999999999</c:v>
                </c:pt>
                <c:pt idx="20">
                  <c:v>116.2076</c:v>
                </c:pt>
                <c:pt idx="21">
                  <c:v>113.3994</c:v>
                </c:pt>
                <c:pt idx="22">
                  <c:v>113.17100000000001</c:v>
                </c:pt>
                <c:pt idx="23">
                  <c:v>117.1592</c:v>
                </c:pt>
                <c:pt idx="24">
                  <c:v>118.4452</c:v>
                </c:pt>
                <c:pt idx="25">
                  <c:v>117.0989</c:v>
                </c:pt>
                <c:pt idx="26">
                  <c:v>112.9575</c:v>
                </c:pt>
                <c:pt idx="27">
                  <c:v>112.37560000000001</c:v>
                </c:pt>
                <c:pt idx="28">
                  <c:v>117.2954</c:v>
                </c:pt>
                <c:pt idx="29">
                  <c:v>113.9178</c:v>
                </c:pt>
                <c:pt idx="30">
                  <c:v>113.50320000000001</c:v>
                </c:pt>
                <c:pt idx="31">
                  <c:v>115.23090000000001</c:v>
                </c:pt>
                <c:pt idx="32">
                  <c:v>120.41249999999999</c:v>
                </c:pt>
                <c:pt idx="33">
                  <c:v>118.2816</c:v>
                </c:pt>
                <c:pt idx="34">
                  <c:v>119.4332</c:v>
                </c:pt>
                <c:pt idx="35">
                  <c:v>113.9465</c:v>
                </c:pt>
                <c:pt idx="36">
                  <c:v>119.4804</c:v>
                </c:pt>
                <c:pt idx="37">
                  <c:v>115.6262</c:v>
                </c:pt>
                <c:pt idx="38">
                  <c:v>117.76519999999999</c:v>
                </c:pt>
                <c:pt idx="39">
                  <c:v>116.712</c:v>
                </c:pt>
                <c:pt idx="40">
                  <c:v>116.3874</c:v>
                </c:pt>
                <c:pt idx="41">
                  <c:v>113.07040000000001</c:v>
                </c:pt>
                <c:pt idx="42">
                  <c:v>117.4409</c:v>
                </c:pt>
                <c:pt idx="43">
                  <c:v>113.5558</c:v>
                </c:pt>
                <c:pt idx="44">
                  <c:v>113.40089999999999</c:v>
                </c:pt>
                <c:pt idx="45">
                  <c:v>116.3017</c:v>
                </c:pt>
                <c:pt idx="46">
                  <c:v>116.0381</c:v>
                </c:pt>
                <c:pt idx="47">
                  <c:v>121.1807</c:v>
                </c:pt>
                <c:pt idx="48">
                  <c:v>117.3955</c:v>
                </c:pt>
                <c:pt idx="49">
                  <c:v>116.8563</c:v>
                </c:pt>
                <c:pt idx="50">
                  <c:v>116.33540000000001</c:v>
                </c:pt>
                <c:pt idx="51">
                  <c:v>116.7533</c:v>
                </c:pt>
                <c:pt idx="52">
                  <c:v>121.28749999999999</c:v>
                </c:pt>
                <c:pt idx="53">
                  <c:v>115.7159</c:v>
                </c:pt>
                <c:pt idx="54">
                  <c:v>118.69589999999999</c:v>
                </c:pt>
                <c:pt idx="55">
                  <c:v>120.28919999999999</c:v>
                </c:pt>
                <c:pt idx="56">
                  <c:v>120.8079</c:v>
                </c:pt>
                <c:pt idx="57">
                  <c:v>122.1618</c:v>
                </c:pt>
                <c:pt idx="58">
                  <c:v>116.8099</c:v>
                </c:pt>
                <c:pt idx="59">
                  <c:v>117.44029999999999</c:v>
                </c:pt>
                <c:pt idx="60">
                  <c:v>118.9119</c:v>
                </c:pt>
                <c:pt idx="61">
                  <c:v>123.11620000000001</c:v>
                </c:pt>
                <c:pt idx="62">
                  <c:v>119.6437</c:v>
                </c:pt>
                <c:pt idx="63">
                  <c:v>119.94410000000001</c:v>
                </c:pt>
                <c:pt idx="64">
                  <c:v>117.1968</c:v>
                </c:pt>
                <c:pt idx="65">
                  <c:v>120.8819</c:v>
                </c:pt>
                <c:pt idx="66">
                  <c:v>117.4164</c:v>
                </c:pt>
                <c:pt idx="67">
                  <c:v>120.0506</c:v>
                </c:pt>
                <c:pt idx="68">
                  <c:v>116.3372</c:v>
                </c:pt>
                <c:pt idx="69">
                  <c:v>119.09739999999999</c:v>
                </c:pt>
                <c:pt idx="70">
                  <c:v>120.6931</c:v>
                </c:pt>
                <c:pt idx="71">
                  <c:v>120.7098</c:v>
                </c:pt>
                <c:pt idx="72">
                  <c:v>120.8028</c:v>
                </c:pt>
                <c:pt idx="73">
                  <c:v>120.7216</c:v>
                </c:pt>
                <c:pt idx="74">
                  <c:v>120.7591</c:v>
                </c:pt>
                <c:pt idx="75">
                  <c:v>119.6596</c:v>
                </c:pt>
                <c:pt idx="76">
                  <c:v>120.1146</c:v>
                </c:pt>
                <c:pt idx="77">
                  <c:v>118.798</c:v>
                </c:pt>
                <c:pt idx="78">
                  <c:v>118.2467</c:v>
                </c:pt>
                <c:pt idx="79">
                  <c:v>116.7877</c:v>
                </c:pt>
                <c:pt idx="80">
                  <c:v>117.4165</c:v>
                </c:pt>
                <c:pt idx="81">
                  <c:v>120.40170000000001</c:v>
                </c:pt>
                <c:pt idx="82">
                  <c:v>121.6264</c:v>
                </c:pt>
                <c:pt idx="83">
                  <c:v>121.31619999999999</c:v>
                </c:pt>
                <c:pt idx="84">
                  <c:v>118.3691</c:v>
                </c:pt>
                <c:pt idx="85">
                  <c:v>120.7289</c:v>
                </c:pt>
                <c:pt idx="86">
                  <c:v>121.0382</c:v>
                </c:pt>
                <c:pt idx="87">
                  <c:v>118.5565</c:v>
                </c:pt>
                <c:pt idx="88">
                  <c:v>122.6618</c:v>
                </c:pt>
                <c:pt idx="89">
                  <c:v>122.7514</c:v>
                </c:pt>
                <c:pt idx="90">
                  <c:v>119.9759</c:v>
                </c:pt>
                <c:pt idx="91">
                  <c:v>117.8699</c:v>
                </c:pt>
                <c:pt idx="92">
                  <c:v>122.5022</c:v>
                </c:pt>
                <c:pt idx="93">
                  <c:v>117.1066</c:v>
                </c:pt>
                <c:pt idx="94">
                  <c:v>122.34990000000001</c:v>
                </c:pt>
                <c:pt idx="95">
                  <c:v>123.68389999999999</c:v>
                </c:pt>
                <c:pt idx="96">
                  <c:v>123.9483</c:v>
                </c:pt>
                <c:pt idx="97">
                  <c:v>122.5197</c:v>
                </c:pt>
                <c:pt idx="98">
                  <c:v>121.3107</c:v>
                </c:pt>
                <c:pt idx="99">
                  <c:v>116.68940000000001</c:v>
                </c:pt>
                <c:pt idx="100">
                  <c:v>119.4449</c:v>
                </c:pt>
                <c:pt idx="101">
                  <c:v>121.21769999999999</c:v>
                </c:pt>
                <c:pt idx="102">
                  <c:v>121.1091</c:v>
                </c:pt>
                <c:pt idx="103">
                  <c:v>122.288</c:v>
                </c:pt>
                <c:pt idx="104">
                  <c:v>125.5193</c:v>
                </c:pt>
                <c:pt idx="105">
                  <c:v>121.4753</c:v>
                </c:pt>
                <c:pt idx="106">
                  <c:v>121.4014</c:v>
                </c:pt>
                <c:pt idx="107">
                  <c:v>123.8081</c:v>
                </c:pt>
                <c:pt idx="108">
                  <c:v>121.97239999999999</c:v>
                </c:pt>
                <c:pt idx="109">
                  <c:v>118.43559999999999</c:v>
                </c:pt>
                <c:pt idx="110">
                  <c:v>118.88509999999999</c:v>
                </c:pt>
                <c:pt idx="111">
                  <c:v>119.2287</c:v>
                </c:pt>
                <c:pt idx="112">
                  <c:v>122.5222</c:v>
                </c:pt>
                <c:pt idx="113">
                  <c:v>119.72020000000001</c:v>
                </c:pt>
                <c:pt idx="114">
                  <c:v>124.2891</c:v>
                </c:pt>
                <c:pt idx="115">
                  <c:v>124.261</c:v>
                </c:pt>
                <c:pt idx="116">
                  <c:v>123.46259999999999</c:v>
                </c:pt>
                <c:pt idx="117">
                  <c:v>123.0813</c:v>
                </c:pt>
                <c:pt idx="118">
                  <c:v>125.1922</c:v>
                </c:pt>
                <c:pt idx="119">
                  <c:v>118.48480000000001</c:v>
                </c:pt>
                <c:pt idx="120">
                  <c:v>118.9042</c:v>
                </c:pt>
                <c:pt idx="121">
                  <c:v>126.1541</c:v>
                </c:pt>
                <c:pt idx="122">
                  <c:v>120.1871</c:v>
                </c:pt>
                <c:pt idx="123">
                  <c:v>117.2424</c:v>
                </c:pt>
                <c:pt idx="124">
                  <c:v>126.2205</c:v>
                </c:pt>
                <c:pt idx="125">
                  <c:v>124.98090000000001</c:v>
                </c:pt>
                <c:pt idx="126">
                  <c:v>123.8707</c:v>
                </c:pt>
                <c:pt idx="127">
                  <c:v>125.331</c:v>
                </c:pt>
                <c:pt idx="128">
                  <c:v>120.31270000000001</c:v>
                </c:pt>
                <c:pt idx="129">
                  <c:v>123.8591</c:v>
                </c:pt>
                <c:pt idx="130">
                  <c:v>123.93089999999999</c:v>
                </c:pt>
                <c:pt idx="131">
                  <c:v>121.0192</c:v>
                </c:pt>
                <c:pt idx="132">
                  <c:v>123.8925</c:v>
                </c:pt>
                <c:pt idx="133">
                  <c:v>123.08620000000001</c:v>
                </c:pt>
                <c:pt idx="134">
                  <c:v>121.7486</c:v>
                </c:pt>
                <c:pt idx="135">
                  <c:v>118.5788</c:v>
                </c:pt>
                <c:pt idx="136">
                  <c:v>124.1382</c:v>
                </c:pt>
                <c:pt idx="137">
                  <c:v>126.9893</c:v>
                </c:pt>
                <c:pt idx="138">
                  <c:v>126.9173</c:v>
                </c:pt>
                <c:pt idx="139">
                  <c:v>119.74850000000001</c:v>
                </c:pt>
                <c:pt idx="140">
                  <c:v>124.6649</c:v>
                </c:pt>
                <c:pt idx="141">
                  <c:v>127.37050000000001</c:v>
                </c:pt>
                <c:pt idx="142">
                  <c:v>127.79040000000001</c:v>
                </c:pt>
                <c:pt idx="143">
                  <c:v>130.65700000000001</c:v>
                </c:pt>
                <c:pt idx="144">
                  <c:v>128.4402</c:v>
                </c:pt>
                <c:pt idx="145">
                  <c:v>126.82389999999999</c:v>
                </c:pt>
                <c:pt idx="146">
                  <c:v>119.789</c:v>
                </c:pt>
                <c:pt idx="147">
                  <c:v>126.9118</c:v>
                </c:pt>
                <c:pt idx="148">
                  <c:v>128.20060000000001</c:v>
                </c:pt>
                <c:pt idx="149">
                  <c:v>124.6857</c:v>
                </c:pt>
                <c:pt idx="150">
                  <c:v>126.559</c:v>
                </c:pt>
                <c:pt idx="151">
                  <c:v>123.75320000000001</c:v>
                </c:pt>
                <c:pt idx="152">
                  <c:v>125.9053</c:v>
                </c:pt>
                <c:pt idx="153">
                  <c:v>131.40360000000001</c:v>
                </c:pt>
                <c:pt idx="154">
                  <c:v>131.48910000000001</c:v>
                </c:pt>
                <c:pt idx="155">
                  <c:v>125.7488</c:v>
                </c:pt>
                <c:pt idx="156">
                  <c:v>127.87649999999999</c:v>
                </c:pt>
                <c:pt idx="157">
                  <c:v>127.7941</c:v>
                </c:pt>
                <c:pt idx="158">
                  <c:v>132.489</c:v>
                </c:pt>
                <c:pt idx="159">
                  <c:v>128.92910000000001</c:v>
                </c:pt>
                <c:pt idx="160">
                  <c:v>130.04859999999999</c:v>
                </c:pt>
                <c:pt idx="161">
                  <c:v>123.9888</c:v>
                </c:pt>
                <c:pt idx="162">
                  <c:v>128.17449999999999</c:v>
                </c:pt>
                <c:pt idx="163">
                  <c:v>125.26</c:v>
                </c:pt>
                <c:pt idx="164">
                  <c:v>127.30240000000001</c:v>
                </c:pt>
                <c:pt idx="165">
                  <c:v>131.5548</c:v>
                </c:pt>
                <c:pt idx="166">
                  <c:v>129.86510000000001</c:v>
                </c:pt>
                <c:pt idx="167">
                  <c:v>128.33199999999999</c:v>
                </c:pt>
                <c:pt idx="168">
                  <c:v>124.8165</c:v>
                </c:pt>
                <c:pt idx="169">
                  <c:v>130.20179999999999</c:v>
                </c:pt>
                <c:pt idx="170">
                  <c:v>130.95240000000001</c:v>
                </c:pt>
                <c:pt idx="171">
                  <c:v>129.74950000000001</c:v>
                </c:pt>
                <c:pt idx="172">
                  <c:v>129.09569999999999</c:v>
                </c:pt>
                <c:pt idx="173">
                  <c:v>126.17400000000001</c:v>
                </c:pt>
                <c:pt idx="174">
                  <c:v>122.7077</c:v>
                </c:pt>
                <c:pt idx="175">
                  <c:v>126.7851</c:v>
                </c:pt>
                <c:pt idx="176">
                  <c:v>126.2825</c:v>
                </c:pt>
                <c:pt idx="177">
                  <c:v>128.65780000000001</c:v>
                </c:pt>
                <c:pt idx="178">
                  <c:v>130.47839999999999</c:v>
                </c:pt>
                <c:pt idx="179">
                  <c:v>123.7384</c:v>
                </c:pt>
                <c:pt idx="180">
                  <c:v>125.5231</c:v>
                </c:pt>
                <c:pt idx="181">
                  <c:v>124.4238</c:v>
                </c:pt>
                <c:pt idx="182">
                  <c:v>126.1067</c:v>
                </c:pt>
                <c:pt idx="183">
                  <c:v>131.70849999999999</c:v>
                </c:pt>
                <c:pt idx="184">
                  <c:v>124.7123</c:v>
                </c:pt>
                <c:pt idx="185">
                  <c:v>128.70959999999999</c:v>
                </c:pt>
                <c:pt idx="186">
                  <c:v>124.3978</c:v>
                </c:pt>
                <c:pt idx="187">
                  <c:v>127.209</c:v>
                </c:pt>
                <c:pt idx="188">
                  <c:v>127.1986</c:v>
                </c:pt>
                <c:pt idx="189">
                  <c:v>130.96870000000001</c:v>
                </c:pt>
                <c:pt idx="190">
                  <c:v>121.5624</c:v>
                </c:pt>
                <c:pt idx="191">
                  <c:v>128.06620000000001</c:v>
                </c:pt>
                <c:pt idx="192">
                  <c:v>129.8837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55-42ED-92A7-6AE90114C385}"/>
            </c:ext>
          </c:extLst>
        </c:ser>
        <c:ser>
          <c:idx val="1"/>
          <c:order val="1"/>
          <c:tx>
            <c:strRef>
              <c:f>'PASA Experiment #2 (filtrate)'!$CE$1</c:f>
              <c:strCache>
                <c:ptCount val="1"/>
                <c:pt idx="0">
                  <c:v>G02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(filtrate)'!$CE$2:$CE$194</c:f>
              <c:numCache>
                <c:formatCode>General</c:formatCode>
                <c:ptCount val="193"/>
                <c:pt idx="0">
                  <c:v>96.622200000000007</c:v>
                </c:pt>
                <c:pt idx="1">
                  <c:v>99.9358</c:v>
                </c:pt>
                <c:pt idx="2">
                  <c:v>99.886799999999994</c:v>
                </c:pt>
                <c:pt idx="3">
                  <c:v>100.01049999999999</c:v>
                </c:pt>
                <c:pt idx="4">
                  <c:v>98.781099999999995</c:v>
                </c:pt>
                <c:pt idx="5">
                  <c:v>99.3429</c:v>
                </c:pt>
                <c:pt idx="6">
                  <c:v>95.341999999999999</c:v>
                </c:pt>
                <c:pt idx="7">
                  <c:v>91.414900000000003</c:v>
                </c:pt>
                <c:pt idx="8">
                  <c:v>94.576999999999998</c:v>
                </c:pt>
                <c:pt idx="9">
                  <c:v>102.4597</c:v>
                </c:pt>
                <c:pt idx="10">
                  <c:v>100.27070000000001</c:v>
                </c:pt>
                <c:pt idx="11">
                  <c:v>101.0498</c:v>
                </c:pt>
                <c:pt idx="12">
                  <c:v>96.904899999999998</c:v>
                </c:pt>
                <c:pt idx="13">
                  <c:v>102.52630000000001</c:v>
                </c:pt>
                <c:pt idx="14">
                  <c:v>101.3866</c:v>
                </c:pt>
                <c:pt idx="15">
                  <c:v>99.537700000000001</c:v>
                </c:pt>
                <c:pt idx="16">
                  <c:v>98.421700000000001</c:v>
                </c:pt>
                <c:pt idx="17">
                  <c:v>100.1007</c:v>
                </c:pt>
                <c:pt idx="18">
                  <c:v>99.211699999999993</c:v>
                </c:pt>
                <c:pt idx="19">
                  <c:v>99.043800000000005</c:v>
                </c:pt>
                <c:pt idx="20">
                  <c:v>102.0692</c:v>
                </c:pt>
                <c:pt idx="21">
                  <c:v>98.324399999999997</c:v>
                </c:pt>
                <c:pt idx="22">
                  <c:v>102.54770000000001</c:v>
                </c:pt>
                <c:pt idx="23">
                  <c:v>105.0056</c:v>
                </c:pt>
                <c:pt idx="24">
                  <c:v>103.3419</c:v>
                </c:pt>
                <c:pt idx="25">
                  <c:v>105.67149999999999</c:v>
                </c:pt>
                <c:pt idx="26">
                  <c:v>106.6793</c:v>
                </c:pt>
                <c:pt idx="27">
                  <c:v>102.9663</c:v>
                </c:pt>
                <c:pt idx="28">
                  <c:v>102.5224</c:v>
                </c:pt>
                <c:pt idx="29">
                  <c:v>100.6795</c:v>
                </c:pt>
                <c:pt idx="30">
                  <c:v>103.1835</c:v>
                </c:pt>
                <c:pt idx="31">
                  <c:v>104.25879999999999</c:v>
                </c:pt>
                <c:pt idx="32">
                  <c:v>104.6232</c:v>
                </c:pt>
                <c:pt idx="33">
                  <c:v>103.03440000000001</c:v>
                </c:pt>
                <c:pt idx="34">
                  <c:v>104.83159999999999</c:v>
                </c:pt>
                <c:pt idx="35">
                  <c:v>107.4355</c:v>
                </c:pt>
                <c:pt idx="36">
                  <c:v>103.47150000000001</c:v>
                </c:pt>
                <c:pt idx="37">
                  <c:v>101.5977</c:v>
                </c:pt>
                <c:pt idx="38">
                  <c:v>102.98399999999999</c:v>
                </c:pt>
                <c:pt idx="39">
                  <c:v>107.0842</c:v>
                </c:pt>
                <c:pt idx="40">
                  <c:v>107.6507</c:v>
                </c:pt>
                <c:pt idx="41">
                  <c:v>101.6101</c:v>
                </c:pt>
                <c:pt idx="42">
                  <c:v>106.4365</c:v>
                </c:pt>
                <c:pt idx="43">
                  <c:v>106.4481</c:v>
                </c:pt>
                <c:pt idx="44">
                  <c:v>100.80929999999999</c:v>
                </c:pt>
                <c:pt idx="45">
                  <c:v>104.34990000000001</c:v>
                </c:pt>
                <c:pt idx="46">
                  <c:v>105.7396</c:v>
                </c:pt>
                <c:pt idx="47">
                  <c:v>106.2312</c:v>
                </c:pt>
                <c:pt idx="48">
                  <c:v>105.831</c:v>
                </c:pt>
                <c:pt idx="49">
                  <c:v>103.50020000000001</c:v>
                </c:pt>
                <c:pt idx="50">
                  <c:v>105.4234</c:v>
                </c:pt>
                <c:pt idx="51">
                  <c:v>106.7992</c:v>
                </c:pt>
                <c:pt idx="52">
                  <c:v>104.74769999999999</c:v>
                </c:pt>
                <c:pt idx="53">
                  <c:v>104.5672</c:v>
                </c:pt>
                <c:pt idx="54">
                  <c:v>106.3548</c:v>
                </c:pt>
                <c:pt idx="55">
                  <c:v>108.2979</c:v>
                </c:pt>
                <c:pt idx="56">
                  <c:v>101.96429999999999</c:v>
                </c:pt>
                <c:pt idx="57">
                  <c:v>109.3575</c:v>
                </c:pt>
                <c:pt idx="58">
                  <c:v>103.1932</c:v>
                </c:pt>
                <c:pt idx="59">
                  <c:v>109.1035</c:v>
                </c:pt>
                <c:pt idx="60">
                  <c:v>108.92189999999999</c:v>
                </c:pt>
                <c:pt idx="61">
                  <c:v>105.1083</c:v>
                </c:pt>
                <c:pt idx="62">
                  <c:v>107.131</c:v>
                </c:pt>
                <c:pt idx="63">
                  <c:v>105.2689</c:v>
                </c:pt>
                <c:pt idx="64">
                  <c:v>109.9817</c:v>
                </c:pt>
                <c:pt idx="65">
                  <c:v>110.935</c:v>
                </c:pt>
                <c:pt idx="66">
                  <c:v>106.294</c:v>
                </c:pt>
                <c:pt idx="67">
                  <c:v>107.74460000000001</c:v>
                </c:pt>
                <c:pt idx="68">
                  <c:v>106.52330000000001</c:v>
                </c:pt>
                <c:pt idx="69">
                  <c:v>110.4272</c:v>
                </c:pt>
                <c:pt idx="70">
                  <c:v>109.18899999999999</c:v>
                </c:pt>
                <c:pt idx="71">
                  <c:v>107.11360000000001</c:v>
                </c:pt>
                <c:pt idx="72">
                  <c:v>106.74209999999999</c:v>
                </c:pt>
                <c:pt idx="73">
                  <c:v>104.3436</c:v>
                </c:pt>
                <c:pt idx="74">
                  <c:v>109.26430000000001</c:v>
                </c:pt>
                <c:pt idx="75">
                  <c:v>109.2694</c:v>
                </c:pt>
                <c:pt idx="76">
                  <c:v>107.88290000000001</c:v>
                </c:pt>
                <c:pt idx="77">
                  <c:v>108.2717</c:v>
                </c:pt>
                <c:pt idx="78">
                  <c:v>104.2109</c:v>
                </c:pt>
                <c:pt idx="79">
                  <c:v>106.3244</c:v>
                </c:pt>
                <c:pt idx="80">
                  <c:v>104.2136</c:v>
                </c:pt>
                <c:pt idx="81">
                  <c:v>107.1658</c:v>
                </c:pt>
                <c:pt idx="82">
                  <c:v>106.5145</c:v>
                </c:pt>
                <c:pt idx="83">
                  <c:v>106.768</c:v>
                </c:pt>
                <c:pt idx="84">
                  <c:v>106.20350000000001</c:v>
                </c:pt>
                <c:pt idx="85">
                  <c:v>110.7758</c:v>
                </c:pt>
                <c:pt idx="86">
                  <c:v>106.5085</c:v>
                </c:pt>
                <c:pt idx="87">
                  <c:v>107.0603</c:v>
                </c:pt>
                <c:pt idx="88">
                  <c:v>105.8028</c:v>
                </c:pt>
                <c:pt idx="89">
                  <c:v>107.694</c:v>
                </c:pt>
                <c:pt idx="90">
                  <c:v>109.77849999999999</c:v>
                </c:pt>
                <c:pt idx="91">
                  <c:v>106.9616</c:v>
                </c:pt>
                <c:pt idx="92">
                  <c:v>109.30419999999999</c:v>
                </c:pt>
                <c:pt idx="93">
                  <c:v>102.9924</c:v>
                </c:pt>
                <c:pt idx="94">
                  <c:v>108.851</c:v>
                </c:pt>
                <c:pt idx="95">
                  <c:v>106.38030000000001</c:v>
                </c:pt>
                <c:pt idx="96">
                  <c:v>104.5184</c:v>
                </c:pt>
                <c:pt idx="97">
                  <c:v>107.4521</c:v>
                </c:pt>
                <c:pt idx="98">
                  <c:v>105.97539999999999</c:v>
                </c:pt>
                <c:pt idx="99">
                  <c:v>106.1596</c:v>
                </c:pt>
                <c:pt idx="100">
                  <c:v>105.8454</c:v>
                </c:pt>
                <c:pt idx="101">
                  <c:v>106.90470000000001</c:v>
                </c:pt>
                <c:pt idx="102">
                  <c:v>108.64319999999999</c:v>
                </c:pt>
                <c:pt idx="103">
                  <c:v>108.0693</c:v>
                </c:pt>
                <c:pt idx="104">
                  <c:v>107.83620000000001</c:v>
                </c:pt>
                <c:pt idx="105">
                  <c:v>106.3023</c:v>
                </c:pt>
                <c:pt idx="106">
                  <c:v>108.9704</c:v>
                </c:pt>
                <c:pt idx="107">
                  <c:v>110.9945</c:v>
                </c:pt>
                <c:pt idx="108">
                  <c:v>111.7774</c:v>
                </c:pt>
                <c:pt idx="109">
                  <c:v>104.6435</c:v>
                </c:pt>
                <c:pt idx="110">
                  <c:v>110.3997</c:v>
                </c:pt>
                <c:pt idx="111">
                  <c:v>108.8968</c:v>
                </c:pt>
                <c:pt idx="112">
                  <c:v>111.7628</c:v>
                </c:pt>
                <c:pt idx="113">
                  <c:v>113.262</c:v>
                </c:pt>
                <c:pt idx="114">
                  <c:v>110.5552</c:v>
                </c:pt>
                <c:pt idx="115">
                  <c:v>112.36490000000001</c:v>
                </c:pt>
                <c:pt idx="116">
                  <c:v>111.277</c:v>
                </c:pt>
                <c:pt idx="117">
                  <c:v>110.7471</c:v>
                </c:pt>
                <c:pt idx="118">
                  <c:v>105.84099999999999</c:v>
                </c:pt>
                <c:pt idx="119">
                  <c:v>105.0475</c:v>
                </c:pt>
                <c:pt idx="120">
                  <c:v>110.5986</c:v>
                </c:pt>
                <c:pt idx="121">
                  <c:v>110.2384</c:v>
                </c:pt>
                <c:pt idx="122">
                  <c:v>107.46729999999999</c:v>
                </c:pt>
                <c:pt idx="123">
                  <c:v>111.1797</c:v>
                </c:pt>
                <c:pt idx="124">
                  <c:v>105.6532</c:v>
                </c:pt>
                <c:pt idx="125">
                  <c:v>111.5089</c:v>
                </c:pt>
                <c:pt idx="126">
                  <c:v>109.7846</c:v>
                </c:pt>
                <c:pt idx="127">
                  <c:v>114.8408</c:v>
                </c:pt>
                <c:pt idx="128">
                  <c:v>108.1266</c:v>
                </c:pt>
                <c:pt idx="129">
                  <c:v>109.3112</c:v>
                </c:pt>
                <c:pt idx="130">
                  <c:v>112.5029</c:v>
                </c:pt>
                <c:pt idx="131">
                  <c:v>110.194</c:v>
                </c:pt>
                <c:pt idx="132">
                  <c:v>108.5731</c:v>
                </c:pt>
                <c:pt idx="133">
                  <c:v>108.93810000000001</c:v>
                </c:pt>
                <c:pt idx="134">
                  <c:v>112.2415</c:v>
                </c:pt>
                <c:pt idx="135">
                  <c:v>113.05410000000001</c:v>
                </c:pt>
                <c:pt idx="136">
                  <c:v>111.66370000000001</c:v>
                </c:pt>
                <c:pt idx="137">
                  <c:v>111.93510000000001</c:v>
                </c:pt>
                <c:pt idx="138">
                  <c:v>112.9032</c:v>
                </c:pt>
                <c:pt idx="139">
                  <c:v>112.98869999999999</c:v>
                </c:pt>
                <c:pt idx="140">
                  <c:v>109.306</c:v>
                </c:pt>
                <c:pt idx="141">
                  <c:v>112.5232</c:v>
                </c:pt>
                <c:pt idx="142">
                  <c:v>113.21639999999999</c:v>
                </c:pt>
                <c:pt idx="143">
                  <c:v>114.34010000000001</c:v>
                </c:pt>
                <c:pt idx="144">
                  <c:v>116.6315</c:v>
                </c:pt>
                <c:pt idx="145">
                  <c:v>112.44840000000001</c:v>
                </c:pt>
                <c:pt idx="146">
                  <c:v>111.9688</c:v>
                </c:pt>
                <c:pt idx="147">
                  <c:v>113.9376</c:v>
                </c:pt>
                <c:pt idx="148">
                  <c:v>113.4551</c:v>
                </c:pt>
                <c:pt idx="149">
                  <c:v>115.0094</c:v>
                </c:pt>
                <c:pt idx="150">
                  <c:v>109.1425</c:v>
                </c:pt>
                <c:pt idx="151">
                  <c:v>114.9629</c:v>
                </c:pt>
                <c:pt idx="152">
                  <c:v>112.09269999999999</c:v>
                </c:pt>
                <c:pt idx="153">
                  <c:v>110.4841</c:v>
                </c:pt>
                <c:pt idx="154">
                  <c:v>113.5971</c:v>
                </c:pt>
                <c:pt idx="155">
                  <c:v>111.5973</c:v>
                </c:pt>
                <c:pt idx="156">
                  <c:v>112.651</c:v>
                </c:pt>
                <c:pt idx="157">
                  <c:v>111.7748</c:v>
                </c:pt>
                <c:pt idx="158">
                  <c:v>113.1474</c:v>
                </c:pt>
                <c:pt idx="159">
                  <c:v>112.2175</c:v>
                </c:pt>
                <c:pt idx="160">
                  <c:v>115.01990000000001</c:v>
                </c:pt>
                <c:pt idx="161">
                  <c:v>108.9894</c:v>
                </c:pt>
                <c:pt idx="162">
                  <c:v>114.7389</c:v>
                </c:pt>
                <c:pt idx="163">
                  <c:v>113.7961</c:v>
                </c:pt>
                <c:pt idx="164">
                  <c:v>114.3395</c:v>
                </c:pt>
                <c:pt idx="165">
                  <c:v>114.5483</c:v>
                </c:pt>
                <c:pt idx="166">
                  <c:v>112.7441</c:v>
                </c:pt>
                <c:pt idx="167">
                  <c:v>112.7188</c:v>
                </c:pt>
                <c:pt idx="168">
                  <c:v>113.8669</c:v>
                </c:pt>
                <c:pt idx="169">
                  <c:v>116.1452</c:v>
                </c:pt>
                <c:pt idx="170">
                  <c:v>111.795</c:v>
                </c:pt>
                <c:pt idx="171">
                  <c:v>114.66160000000001</c:v>
                </c:pt>
                <c:pt idx="172">
                  <c:v>113.0301</c:v>
                </c:pt>
                <c:pt idx="173">
                  <c:v>114.05710000000001</c:v>
                </c:pt>
                <c:pt idx="174">
                  <c:v>113.57859999999999</c:v>
                </c:pt>
                <c:pt idx="175">
                  <c:v>113.50279999999999</c:v>
                </c:pt>
                <c:pt idx="176">
                  <c:v>111.2936</c:v>
                </c:pt>
                <c:pt idx="177">
                  <c:v>114.8952</c:v>
                </c:pt>
                <c:pt idx="178">
                  <c:v>113.7611</c:v>
                </c:pt>
                <c:pt idx="179">
                  <c:v>116.0937</c:v>
                </c:pt>
                <c:pt idx="180">
                  <c:v>116.66540000000001</c:v>
                </c:pt>
                <c:pt idx="181">
                  <c:v>111.79989999999999</c:v>
                </c:pt>
                <c:pt idx="182">
                  <c:v>113.3861</c:v>
                </c:pt>
                <c:pt idx="183">
                  <c:v>110.14879999999999</c:v>
                </c:pt>
                <c:pt idx="184">
                  <c:v>111.56440000000001</c:v>
                </c:pt>
                <c:pt idx="185">
                  <c:v>113.4131</c:v>
                </c:pt>
                <c:pt idx="186">
                  <c:v>114.9323</c:v>
                </c:pt>
                <c:pt idx="187">
                  <c:v>112.2597</c:v>
                </c:pt>
                <c:pt idx="188">
                  <c:v>111.6995</c:v>
                </c:pt>
                <c:pt idx="189">
                  <c:v>111.8533</c:v>
                </c:pt>
                <c:pt idx="190">
                  <c:v>113.9662</c:v>
                </c:pt>
                <c:pt idx="191">
                  <c:v>116.95229999999999</c:v>
                </c:pt>
                <c:pt idx="192">
                  <c:v>115.4295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55-42ED-92A7-6AE90114C385}"/>
            </c:ext>
          </c:extLst>
        </c:ser>
        <c:ser>
          <c:idx val="2"/>
          <c:order val="2"/>
          <c:tx>
            <c:strRef>
              <c:f>'PASA Experiment #2 (filtrate)'!$CF$1</c:f>
              <c:strCache>
                <c:ptCount val="1"/>
                <c:pt idx="0">
                  <c:v>G03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(filtrate)'!$CF$2:$CF$194</c:f>
              <c:numCache>
                <c:formatCode>General</c:formatCode>
                <c:ptCount val="193"/>
                <c:pt idx="0">
                  <c:v>97.774500000000003</c:v>
                </c:pt>
                <c:pt idx="1">
                  <c:v>101.3472</c:v>
                </c:pt>
                <c:pt idx="2">
                  <c:v>99.927199999999999</c:v>
                </c:pt>
                <c:pt idx="3">
                  <c:v>98.971999999999994</c:v>
                </c:pt>
                <c:pt idx="4">
                  <c:v>98.257499999999993</c:v>
                </c:pt>
                <c:pt idx="5">
                  <c:v>101.2949</c:v>
                </c:pt>
                <c:pt idx="6">
                  <c:v>94.598299999999995</c:v>
                </c:pt>
                <c:pt idx="7">
                  <c:v>94.1828</c:v>
                </c:pt>
                <c:pt idx="8">
                  <c:v>99.325999999999993</c:v>
                </c:pt>
                <c:pt idx="9">
                  <c:v>100.3023</c:v>
                </c:pt>
                <c:pt idx="10">
                  <c:v>98.262</c:v>
                </c:pt>
                <c:pt idx="11">
                  <c:v>100.93810000000001</c:v>
                </c:pt>
                <c:pt idx="12">
                  <c:v>101.0339</c:v>
                </c:pt>
                <c:pt idx="13">
                  <c:v>99.277900000000002</c:v>
                </c:pt>
                <c:pt idx="14">
                  <c:v>101.9931</c:v>
                </c:pt>
                <c:pt idx="15">
                  <c:v>99.313299999999998</c:v>
                </c:pt>
                <c:pt idx="16">
                  <c:v>101.6904</c:v>
                </c:pt>
                <c:pt idx="17">
                  <c:v>103.7942</c:v>
                </c:pt>
                <c:pt idx="18">
                  <c:v>105.9795</c:v>
                </c:pt>
                <c:pt idx="19">
                  <c:v>104.2988</c:v>
                </c:pt>
                <c:pt idx="20">
                  <c:v>97.862700000000004</c:v>
                </c:pt>
                <c:pt idx="21">
                  <c:v>101.5928</c:v>
                </c:pt>
                <c:pt idx="22">
                  <c:v>102.0714</c:v>
                </c:pt>
                <c:pt idx="23">
                  <c:v>103.864</c:v>
                </c:pt>
                <c:pt idx="24">
                  <c:v>103.1845</c:v>
                </c:pt>
                <c:pt idx="25">
                  <c:v>101.5913</c:v>
                </c:pt>
                <c:pt idx="26">
                  <c:v>102.7852</c:v>
                </c:pt>
                <c:pt idx="27">
                  <c:v>101.36620000000001</c:v>
                </c:pt>
                <c:pt idx="28">
                  <c:v>104.63930000000001</c:v>
                </c:pt>
                <c:pt idx="29">
                  <c:v>103.1966</c:v>
                </c:pt>
                <c:pt idx="30">
                  <c:v>104.6627</c:v>
                </c:pt>
                <c:pt idx="31">
                  <c:v>102.7221</c:v>
                </c:pt>
                <c:pt idx="32">
                  <c:v>104.9645</c:v>
                </c:pt>
                <c:pt idx="33">
                  <c:v>108.9786</c:v>
                </c:pt>
                <c:pt idx="34">
                  <c:v>104.58110000000001</c:v>
                </c:pt>
                <c:pt idx="35">
                  <c:v>103.733</c:v>
                </c:pt>
                <c:pt idx="36">
                  <c:v>102.34869999999999</c:v>
                </c:pt>
                <c:pt idx="37">
                  <c:v>102.4652</c:v>
                </c:pt>
                <c:pt idx="38">
                  <c:v>103.6588</c:v>
                </c:pt>
                <c:pt idx="39">
                  <c:v>103.55070000000001</c:v>
                </c:pt>
                <c:pt idx="40">
                  <c:v>104.50060000000001</c:v>
                </c:pt>
                <c:pt idx="41">
                  <c:v>102.03570000000001</c:v>
                </c:pt>
                <c:pt idx="42">
                  <c:v>102.4854</c:v>
                </c:pt>
                <c:pt idx="43">
                  <c:v>102.6568</c:v>
                </c:pt>
                <c:pt idx="44">
                  <c:v>102.88249999999999</c:v>
                </c:pt>
                <c:pt idx="45">
                  <c:v>104.547</c:v>
                </c:pt>
                <c:pt idx="46">
                  <c:v>107.551</c:v>
                </c:pt>
                <c:pt idx="47">
                  <c:v>109.1756</c:v>
                </c:pt>
                <c:pt idx="48">
                  <c:v>105.2624</c:v>
                </c:pt>
                <c:pt idx="49">
                  <c:v>103.50060000000001</c:v>
                </c:pt>
                <c:pt idx="50">
                  <c:v>105.63979999999999</c:v>
                </c:pt>
                <c:pt idx="51">
                  <c:v>105.8206</c:v>
                </c:pt>
                <c:pt idx="52">
                  <c:v>108.2599</c:v>
                </c:pt>
                <c:pt idx="53">
                  <c:v>106.0314</c:v>
                </c:pt>
                <c:pt idx="54">
                  <c:v>105.9515</c:v>
                </c:pt>
                <c:pt idx="55">
                  <c:v>108.0132</c:v>
                </c:pt>
                <c:pt idx="56">
                  <c:v>111.9149</c:v>
                </c:pt>
                <c:pt idx="57">
                  <c:v>109.39239999999999</c:v>
                </c:pt>
                <c:pt idx="58">
                  <c:v>107.2559</c:v>
                </c:pt>
                <c:pt idx="59">
                  <c:v>106.6729</c:v>
                </c:pt>
                <c:pt idx="60">
                  <c:v>103.3201</c:v>
                </c:pt>
                <c:pt idx="61">
                  <c:v>109.7625</c:v>
                </c:pt>
                <c:pt idx="62">
                  <c:v>112.0625</c:v>
                </c:pt>
                <c:pt idx="63">
                  <c:v>106.3383</c:v>
                </c:pt>
                <c:pt idx="64">
                  <c:v>106.8194</c:v>
                </c:pt>
                <c:pt idx="65">
                  <c:v>106.5943</c:v>
                </c:pt>
                <c:pt idx="66">
                  <c:v>105.54600000000001</c:v>
                </c:pt>
                <c:pt idx="67">
                  <c:v>107.4354</c:v>
                </c:pt>
                <c:pt idx="68">
                  <c:v>109.1371</c:v>
                </c:pt>
                <c:pt idx="69">
                  <c:v>108.6986</c:v>
                </c:pt>
                <c:pt idx="70">
                  <c:v>108.1769</c:v>
                </c:pt>
                <c:pt idx="71">
                  <c:v>106.78570000000001</c:v>
                </c:pt>
                <c:pt idx="72">
                  <c:v>106.60680000000001</c:v>
                </c:pt>
                <c:pt idx="73">
                  <c:v>110.40730000000001</c:v>
                </c:pt>
                <c:pt idx="74">
                  <c:v>107.6508</c:v>
                </c:pt>
                <c:pt idx="75">
                  <c:v>108.9589</c:v>
                </c:pt>
                <c:pt idx="76">
                  <c:v>109.6725</c:v>
                </c:pt>
                <c:pt idx="77">
                  <c:v>104.19240000000001</c:v>
                </c:pt>
                <c:pt idx="78">
                  <c:v>107.6968</c:v>
                </c:pt>
                <c:pt idx="79">
                  <c:v>109.89019999999999</c:v>
                </c:pt>
                <c:pt idx="80">
                  <c:v>111.01649999999999</c:v>
                </c:pt>
                <c:pt idx="81">
                  <c:v>105.0063</c:v>
                </c:pt>
                <c:pt idx="82">
                  <c:v>109.5938</c:v>
                </c:pt>
                <c:pt idx="83">
                  <c:v>108.9113</c:v>
                </c:pt>
                <c:pt idx="84">
                  <c:v>109.0866</c:v>
                </c:pt>
                <c:pt idx="85">
                  <c:v>110.4282</c:v>
                </c:pt>
                <c:pt idx="86">
                  <c:v>107.0889</c:v>
                </c:pt>
                <c:pt idx="87">
                  <c:v>104.88630000000001</c:v>
                </c:pt>
                <c:pt idx="88">
                  <c:v>112.88720000000001</c:v>
                </c:pt>
                <c:pt idx="89">
                  <c:v>110.729</c:v>
                </c:pt>
                <c:pt idx="90">
                  <c:v>109.7465</c:v>
                </c:pt>
                <c:pt idx="91">
                  <c:v>110.33320000000001</c:v>
                </c:pt>
                <c:pt idx="92">
                  <c:v>105.8798</c:v>
                </c:pt>
                <c:pt idx="93">
                  <c:v>106.81489999999999</c:v>
                </c:pt>
                <c:pt idx="94">
                  <c:v>109.4502</c:v>
                </c:pt>
                <c:pt idx="95">
                  <c:v>110.7465</c:v>
                </c:pt>
                <c:pt idx="96">
                  <c:v>106.45350000000001</c:v>
                </c:pt>
                <c:pt idx="97">
                  <c:v>108.5523</c:v>
                </c:pt>
                <c:pt idx="98">
                  <c:v>106.74379999999999</c:v>
                </c:pt>
                <c:pt idx="99">
                  <c:v>109.4276</c:v>
                </c:pt>
                <c:pt idx="100">
                  <c:v>104.60039999999999</c:v>
                </c:pt>
                <c:pt idx="101">
                  <c:v>109.5266</c:v>
                </c:pt>
                <c:pt idx="102">
                  <c:v>106.2216</c:v>
                </c:pt>
                <c:pt idx="103">
                  <c:v>109.9524</c:v>
                </c:pt>
                <c:pt idx="104">
                  <c:v>108.3874</c:v>
                </c:pt>
                <c:pt idx="105">
                  <c:v>107.32080000000001</c:v>
                </c:pt>
                <c:pt idx="106">
                  <c:v>111.4194</c:v>
                </c:pt>
                <c:pt idx="107">
                  <c:v>110.15519999999999</c:v>
                </c:pt>
                <c:pt idx="108">
                  <c:v>108.6343</c:v>
                </c:pt>
                <c:pt idx="109">
                  <c:v>108.32080000000001</c:v>
                </c:pt>
                <c:pt idx="110">
                  <c:v>106.437</c:v>
                </c:pt>
                <c:pt idx="111">
                  <c:v>105.2383</c:v>
                </c:pt>
                <c:pt idx="112">
                  <c:v>106.0326</c:v>
                </c:pt>
                <c:pt idx="113">
                  <c:v>112.6541</c:v>
                </c:pt>
                <c:pt idx="114">
                  <c:v>109.854</c:v>
                </c:pt>
                <c:pt idx="115">
                  <c:v>109.78189999999999</c:v>
                </c:pt>
                <c:pt idx="116">
                  <c:v>107.1884</c:v>
                </c:pt>
                <c:pt idx="117">
                  <c:v>112.1413</c:v>
                </c:pt>
                <c:pt idx="118">
                  <c:v>111.0976</c:v>
                </c:pt>
                <c:pt idx="119">
                  <c:v>108.5137</c:v>
                </c:pt>
                <c:pt idx="120">
                  <c:v>109.32210000000001</c:v>
                </c:pt>
                <c:pt idx="121">
                  <c:v>112.24979999999999</c:v>
                </c:pt>
                <c:pt idx="122">
                  <c:v>113.5883</c:v>
                </c:pt>
                <c:pt idx="123">
                  <c:v>108.4819</c:v>
                </c:pt>
                <c:pt idx="124">
                  <c:v>111.5615</c:v>
                </c:pt>
                <c:pt idx="125">
                  <c:v>111.46980000000001</c:v>
                </c:pt>
                <c:pt idx="126">
                  <c:v>112.33750000000001</c:v>
                </c:pt>
                <c:pt idx="127">
                  <c:v>110.7864</c:v>
                </c:pt>
                <c:pt idx="128">
                  <c:v>109.4508</c:v>
                </c:pt>
                <c:pt idx="129">
                  <c:v>111.3841</c:v>
                </c:pt>
                <c:pt idx="130">
                  <c:v>110.3181</c:v>
                </c:pt>
                <c:pt idx="131">
                  <c:v>106.85639999999999</c:v>
                </c:pt>
                <c:pt idx="132">
                  <c:v>112.5938</c:v>
                </c:pt>
                <c:pt idx="133">
                  <c:v>112.1681</c:v>
                </c:pt>
                <c:pt idx="134">
                  <c:v>112.0699</c:v>
                </c:pt>
                <c:pt idx="135">
                  <c:v>109.45489999999999</c:v>
                </c:pt>
                <c:pt idx="136">
                  <c:v>111.2471</c:v>
                </c:pt>
                <c:pt idx="137">
                  <c:v>109.7282</c:v>
                </c:pt>
                <c:pt idx="138">
                  <c:v>112.56140000000001</c:v>
                </c:pt>
                <c:pt idx="139">
                  <c:v>111.2946</c:v>
                </c:pt>
                <c:pt idx="140">
                  <c:v>109.4098</c:v>
                </c:pt>
                <c:pt idx="141">
                  <c:v>112.565</c:v>
                </c:pt>
                <c:pt idx="142">
                  <c:v>111.831</c:v>
                </c:pt>
                <c:pt idx="143">
                  <c:v>114.92489999999999</c:v>
                </c:pt>
                <c:pt idx="144">
                  <c:v>115.2488</c:v>
                </c:pt>
                <c:pt idx="145">
                  <c:v>110.5082</c:v>
                </c:pt>
                <c:pt idx="146">
                  <c:v>111.85599999999999</c:v>
                </c:pt>
                <c:pt idx="147">
                  <c:v>111.6694</c:v>
                </c:pt>
                <c:pt idx="148">
                  <c:v>113.1592</c:v>
                </c:pt>
                <c:pt idx="149">
                  <c:v>108.53019999999999</c:v>
                </c:pt>
                <c:pt idx="150">
                  <c:v>113.43940000000001</c:v>
                </c:pt>
                <c:pt idx="151">
                  <c:v>110.57129999999999</c:v>
                </c:pt>
                <c:pt idx="152">
                  <c:v>114.2769</c:v>
                </c:pt>
                <c:pt idx="153">
                  <c:v>115.4513</c:v>
                </c:pt>
                <c:pt idx="154">
                  <c:v>118.36020000000001</c:v>
                </c:pt>
                <c:pt idx="155">
                  <c:v>111.9076</c:v>
                </c:pt>
                <c:pt idx="156">
                  <c:v>114.4418</c:v>
                </c:pt>
                <c:pt idx="157">
                  <c:v>113.25920000000001</c:v>
                </c:pt>
                <c:pt idx="158">
                  <c:v>112.2877</c:v>
                </c:pt>
                <c:pt idx="159">
                  <c:v>116.26609999999999</c:v>
                </c:pt>
                <c:pt idx="160">
                  <c:v>113.7424</c:v>
                </c:pt>
                <c:pt idx="161">
                  <c:v>115.2063</c:v>
                </c:pt>
                <c:pt idx="162">
                  <c:v>115.6506</c:v>
                </c:pt>
                <c:pt idx="163">
                  <c:v>115.0975</c:v>
                </c:pt>
                <c:pt idx="164">
                  <c:v>113.33620000000001</c:v>
                </c:pt>
                <c:pt idx="165">
                  <c:v>113.6909</c:v>
                </c:pt>
                <c:pt idx="166">
                  <c:v>112.9674</c:v>
                </c:pt>
                <c:pt idx="167">
                  <c:v>115.8348</c:v>
                </c:pt>
                <c:pt idx="168">
                  <c:v>114.42310000000001</c:v>
                </c:pt>
                <c:pt idx="169">
                  <c:v>114.4131</c:v>
                </c:pt>
                <c:pt idx="170">
                  <c:v>115.4478</c:v>
                </c:pt>
                <c:pt idx="171">
                  <c:v>115.896</c:v>
                </c:pt>
                <c:pt idx="172">
                  <c:v>111.9203</c:v>
                </c:pt>
                <c:pt idx="173">
                  <c:v>115.501</c:v>
                </c:pt>
                <c:pt idx="174">
                  <c:v>116.0453</c:v>
                </c:pt>
                <c:pt idx="175">
                  <c:v>111.2214</c:v>
                </c:pt>
                <c:pt idx="176">
                  <c:v>111.3503</c:v>
                </c:pt>
                <c:pt idx="177">
                  <c:v>113.33799999999999</c:v>
                </c:pt>
                <c:pt idx="178">
                  <c:v>117.0938</c:v>
                </c:pt>
                <c:pt idx="179">
                  <c:v>114.0521</c:v>
                </c:pt>
                <c:pt idx="180">
                  <c:v>117.75239999999999</c:v>
                </c:pt>
                <c:pt idx="181">
                  <c:v>113.73009999999999</c:v>
                </c:pt>
                <c:pt idx="182">
                  <c:v>114.7714</c:v>
                </c:pt>
                <c:pt idx="183">
                  <c:v>111.67440000000001</c:v>
                </c:pt>
                <c:pt idx="184">
                  <c:v>117.05459999999999</c:v>
                </c:pt>
                <c:pt idx="185">
                  <c:v>110.8484</c:v>
                </c:pt>
                <c:pt idx="186">
                  <c:v>115.53830000000001</c:v>
                </c:pt>
                <c:pt idx="187">
                  <c:v>112.8518</c:v>
                </c:pt>
                <c:pt idx="188">
                  <c:v>112.3753</c:v>
                </c:pt>
                <c:pt idx="189">
                  <c:v>114.2465</c:v>
                </c:pt>
                <c:pt idx="190">
                  <c:v>115.2642</c:v>
                </c:pt>
                <c:pt idx="191">
                  <c:v>115.31480000000001</c:v>
                </c:pt>
                <c:pt idx="192">
                  <c:v>114.98399999999999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D55-42ED-92A7-6AE90114C385}"/>
            </c:ext>
          </c:extLst>
        </c:ser>
        <c:ser>
          <c:idx val="3"/>
          <c:order val="3"/>
          <c:tx>
            <c:strRef>
              <c:f>'PASA Experiment #2 (filtrate)'!$CG$1</c:f>
              <c:strCache>
                <c:ptCount val="1"/>
                <c:pt idx="0">
                  <c:v>G04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(filtrate)'!$CG$2:$CG$194</c:f>
              <c:numCache>
                <c:formatCode>General</c:formatCode>
                <c:ptCount val="193"/>
                <c:pt idx="0">
                  <c:v>106.8878</c:v>
                </c:pt>
                <c:pt idx="1">
                  <c:v>110.85639999999999</c:v>
                </c:pt>
                <c:pt idx="2">
                  <c:v>109.5975</c:v>
                </c:pt>
                <c:pt idx="3">
                  <c:v>111.9105</c:v>
                </c:pt>
                <c:pt idx="4">
                  <c:v>110.4216</c:v>
                </c:pt>
                <c:pt idx="5">
                  <c:v>114.9837</c:v>
                </c:pt>
                <c:pt idx="6">
                  <c:v>108.54300000000001</c:v>
                </c:pt>
                <c:pt idx="7">
                  <c:v>110.89530000000001</c:v>
                </c:pt>
                <c:pt idx="8">
                  <c:v>110.5686</c:v>
                </c:pt>
                <c:pt idx="9">
                  <c:v>114.62220000000001</c:v>
                </c:pt>
                <c:pt idx="10">
                  <c:v>107.6464</c:v>
                </c:pt>
                <c:pt idx="11">
                  <c:v>113.3177</c:v>
                </c:pt>
                <c:pt idx="12">
                  <c:v>110.9632</c:v>
                </c:pt>
                <c:pt idx="13">
                  <c:v>112.03789999999999</c:v>
                </c:pt>
                <c:pt idx="14">
                  <c:v>114.01900000000001</c:v>
                </c:pt>
                <c:pt idx="15">
                  <c:v>113.26909999999999</c:v>
                </c:pt>
                <c:pt idx="16">
                  <c:v>114.1563</c:v>
                </c:pt>
                <c:pt idx="17">
                  <c:v>115.1855</c:v>
                </c:pt>
                <c:pt idx="18">
                  <c:v>110.6412</c:v>
                </c:pt>
                <c:pt idx="19">
                  <c:v>115.0472</c:v>
                </c:pt>
                <c:pt idx="20">
                  <c:v>111.4375</c:v>
                </c:pt>
                <c:pt idx="21">
                  <c:v>112.4492</c:v>
                </c:pt>
                <c:pt idx="22">
                  <c:v>111.3125</c:v>
                </c:pt>
                <c:pt idx="23">
                  <c:v>113.1238</c:v>
                </c:pt>
                <c:pt idx="24">
                  <c:v>113.0829</c:v>
                </c:pt>
                <c:pt idx="25">
                  <c:v>115.77119999999999</c:v>
                </c:pt>
                <c:pt idx="26">
                  <c:v>114.9333</c:v>
                </c:pt>
                <c:pt idx="27">
                  <c:v>115.3086</c:v>
                </c:pt>
                <c:pt idx="28">
                  <c:v>114.24769999999999</c:v>
                </c:pt>
                <c:pt idx="29">
                  <c:v>117.4212</c:v>
                </c:pt>
                <c:pt idx="30">
                  <c:v>116.6858</c:v>
                </c:pt>
                <c:pt idx="31">
                  <c:v>114.9654</c:v>
                </c:pt>
                <c:pt idx="32">
                  <c:v>113.97929999999999</c:v>
                </c:pt>
                <c:pt idx="33">
                  <c:v>114.9817</c:v>
                </c:pt>
                <c:pt idx="34">
                  <c:v>113.7833</c:v>
                </c:pt>
                <c:pt idx="35">
                  <c:v>115.5226</c:v>
                </c:pt>
                <c:pt idx="36">
                  <c:v>122.7148</c:v>
                </c:pt>
                <c:pt idx="37">
                  <c:v>115.8693</c:v>
                </c:pt>
                <c:pt idx="38">
                  <c:v>116.078</c:v>
                </c:pt>
                <c:pt idx="39">
                  <c:v>118.7491</c:v>
                </c:pt>
                <c:pt idx="40">
                  <c:v>114.1925</c:v>
                </c:pt>
                <c:pt idx="41">
                  <c:v>117.38330000000001</c:v>
                </c:pt>
                <c:pt idx="42">
                  <c:v>116.4825</c:v>
                </c:pt>
                <c:pt idx="43">
                  <c:v>117.3981</c:v>
                </c:pt>
                <c:pt idx="44">
                  <c:v>114.2063</c:v>
                </c:pt>
                <c:pt idx="45">
                  <c:v>116.42270000000001</c:v>
                </c:pt>
                <c:pt idx="46">
                  <c:v>117.67919999999999</c:v>
                </c:pt>
                <c:pt idx="47">
                  <c:v>116.866</c:v>
                </c:pt>
                <c:pt idx="48">
                  <c:v>114.48779999999999</c:v>
                </c:pt>
                <c:pt idx="49">
                  <c:v>116.77160000000001</c:v>
                </c:pt>
                <c:pt idx="50">
                  <c:v>120.85339999999999</c:v>
                </c:pt>
                <c:pt idx="51">
                  <c:v>117.99930000000001</c:v>
                </c:pt>
                <c:pt idx="52">
                  <c:v>118.34229999999999</c:v>
                </c:pt>
                <c:pt idx="53">
                  <c:v>116.9761</c:v>
                </c:pt>
                <c:pt idx="54">
                  <c:v>122.0594</c:v>
                </c:pt>
                <c:pt idx="55">
                  <c:v>119.16759999999999</c:v>
                </c:pt>
                <c:pt idx="56">
                  <c:v>120.4896</c:v>
                </c:pt>
                <c:pt idx="57">
                  <c:v>119.1948</c:v>
                </c:pt>
                <c:pt idx="58">
                  <c:v>116.6644</c:v>
                </c:pt>
                <c:pt idx="59">
                  <c:v>116.1875</c:v>
                </c:pt>
                <c:pt idx="60">
                  <c:v>119.758</c:v>
                </c:pt>
                <c:pt idx="61">
                  <c:v>120.7813</c:v>
                </c:pt>
                <c:pt idx="62">
                  <c:v>121.74850000000001</c:v>
                </c:pt>
                <c:pt idx="63">
                  <c:v>118.5783</c:v>
                </c:pt>
                <c:pt idx="64">
                  <c:v>119.0291</c:v>
                </c:pt>
                <c:pt idx="65">
                  <c:v>117.9101</c:v>
                </c:pt>
                <c:pt idx="66">
                  <c:v>120.8954</c:v>
                </c:pt>
                <c:pt idx="67">
                  <c:v>121.6943</c:v>
                </c:pt>
                <c:pt idx="68">
                  <c:v>119.13500000000001</c:v>
                </c:pt>
                <c:pt idx="69">
                  <c:v>121.6846</c:v>
                </c:pt>
                <c:pt idx="70">
                  <c:v>122.1236</c:v>
                </c:pt>
                <c:pt idx="71">
                  <c:v>119.56059999999999</c:v>
                </c:pt>
                <c:pt idx="72">
                  <c:v>121.6418</c:v>
                </c:pt>
                <c:pt idx="73">
                  <c:v>120.05249999999999</c:v>
                </c:pt>
                <c:pt idx="74">
                  <c:v>119.80549999999999</c:v>
                </c:pt>
                <c:pt idx="75">
                  <c:v>124.18089999999999</c:v>
                </c:pt>
                <c:pt idx="76">
                  <c:v>122.9096</c:v>
                </c:pt>
                <c:pt idx="77">
                  <c:v>118.732</c:v>
                </c:pt>
                <c:pt idx="78">
                  <c:v>122.0608</c:v>
                </c:pt>
                <c:pt idx="79">
                  <c:v>121.9769</c:v>
                </c:pt>
                <c:pt idx="80">
                  <c:v>124.36239999999999</c:v>
                </c:pt>
                <c:pt idx="81">
                  <c:v>122.5898</c:v>
                </c:pt>
                <c:pt idx="82">
                  <c:v>119.01</c:v>
                </c:pt>
                <c:pt idx="83">
                  <c:v>121.9658</c:v>
                </c:pt>
                <c:pt idx="84">
                  <c:v>122.07559999999999</c:v>
                </c:pt>
                <c:pt idx="85">
                  <c:v>121.27800000000001</c:v>
                </c:pt>
                <c:pt idx="86">
                  <c:v>123.13379999999999</c:v>
                </c:pt>
                <c:pt idx="87">
                  <c:v>120.27589999999999</c:v>
                </c:pt>
                <c:pt idx="88">
                  <c:v>119.0694</c:v>
                </c:pt>
                <c:pt idx="89">
                  <c:v>118.7238</c:v>
                </c:pt>
                <c:pt idx="90">
                  <c:v>120.1178</c:v>
                </c:pt>
                <c:pt idx="91">
                  <c:v>118.6845</c:v>
                </c:pt>
                <c:pt idx="92">
                  <c:v>120.52200000000001</c:v>
                </c:pt>
                <c:pt idx="93">
                  <c:v>121.8111</c:v>
                </c:pt>
                <c:pt idx="94">
                  <c:v>119.3694</c:v>
                </c:pt>
                <c:pt idx="95">
                  <c:v>119.96720000000001</c:v>
                </c:pt>
                <c:pt idx="96">
                  <c:v>117.4376</c:v>
                </c:pt>
                <c:pt idx="97">
                  <c:v>122.6707</c:v>
                </c:pt>
                <c:pt idx="98">
                  <c:v>118.8623</c:v>
                </c:pt>
                <c:pt idx="99">
                  <c:v>118.64530000000001</c:v>
                </c:pt>
                <c:pt idx="100">
                  <c:v>121.3104</c:v>
                </c:pt>
                <c:pt idx="101">
                  <c:v>121.74760000000001</c:v>
                </c:pt>
                <c:pt idx="102">
                  <c:v>121.81</c:v>
                </c:pt>
                <c:pt idx="103">
                  <c:v>119.026</c:v>
                </c:pt>
                <c:pt idx="104">
                  <c:v>119.95829999999999</c:v>
                </c:pt>
                <c:pt idx="105">
                  <c:v>120.5065</c:v>
                </c:pt>
                <c:pt idx="106">
                  <c:v>120.11409999999999</c:v>
                </c:pt>
                <c:pt idx="107">
                  <c:v>123.187</c:v>
                </c:pt>
                <c:pt idx="108">
                  <c:v>122.806</c:v>
                </c:pt>
                <c:pt idx="109">
                  <c:v>122.18300000000001</c:v>
                </c:pt>
                <c:pt idx="110">
                  <c:v>124.5217</c:v>
                </c:pt>
                <c:pt idx="111">
                  <c:v>122.0548</c:v>
                </c:pt>
                <c:pt idx="112">
                  <c:v>120.53700000000001</c:v>
                </c:pt>
                <c:pt idx="113">
                  <c:v>125.7264</c:v>
                </c:pt>
                <c:pt idx="114">
                  <c:v>118.36839999999999</c:v>
                </c:pt>
                <c:pt idx="115">
                  <c:v>124.8066</c:v>
                </c:pt>
                <c:pt idx="116">
                  <c:v>124.244</c:v>
                </c:pt>
                <c:pt idx="117">
                  <c:v>125.85980000000001</c:v>
                </c:pt>
                <c:pt idx="118">
                  <c:v>124.0877</c:v>
                </c:pt>
                <c:pt idx="119">
                  <c:v>124.39960000000001</c:v>
                </c:pt>
                <c:pt idx="120">
                  <c:v>127.79859999999999</c:v>
                </c:pt>
                <c:pt idx="121">
                  <c:v>124.93259999999999</c:v>
                </c:pt>
                <c:pt idx="122">
                  <c:v>120.10850000000001</c:v>
                </c:pt>
                <c:pt idx="123">
                  <c:v>124.8582</c:v>
                </c:pt>
                <c:pt idx="124">
                  <c:v>124.4042</c:v>
                </c:pt>
                <c:pt idx="125">
                  <c:v>124.62609999999999</c:v>
                </c:pt>
                <c:pt idx="126">
                  <c:v>125.65</c:v>
                </c:pt>
                <c:pt idx="127">
                  <c:v>124.2582</c:v>
                </c:pt>
                <c:pt idx="128">
                  <c:v>122.78619999999999</c:v>
                </c:pt>
                <c:pt idx="129">
                  <c:v>123.4178</c:v>
                </c:pt>
                <c:pt idx="130">
                  <c:v>124.2876</c:v>
                </c:pt>
                <c:pt idx="131">
                  <c:v>122.5566</c:v>
                </c:pt>
                <c:pt idx="132">
                  <c:v>120.0647</c:v>
                </c:pt>
                <c:pt idx="133">
                  <c:v>121.1909</c:v>
                </c:pt>
                <c:pt idx="134">
                  <c:v>126.9828</c:v>
                </c:pt>
                <c:pt idx="135">
                  <c:v>124.6305</c:v>
                </c:pt>
                <c:pt idx="136">
                  <c:v>127.1973</c:v>
                </c:pt>
                <c:pt idx="137">
                  <c:v>125.3415</c:v>
                </c:pt>
                <c:pt idx="138">
                  <c:v>123.6773</c:v>
                </c:pt>
                <c:pt idx="139">
                  <c:v>126.2</c:v>
                </c:pt>
                <c:pt idx="140">
                  <c:v>120.7497</c:v>
                </c:pt>
                <c:pt idx="141">
                  <c:v>125.43980000000001</c:v>
                </c:pt>
                <c:pt idx="142">
                  <c:v>123.5331</c:v>
                </c:pt>
                <c:pt idx="143">
                  <c:v>124.01560000000001</c:v>
                </c:pt>
                <c:pt idx="144">
                  <c:v>127.602</c:v>
                </c:pt>
                <c:pt idx="145">
                  <c:v>125.9669</c:v>
                </c:pt>
                <c:pt idx="146">
                  <c:v>128.1524</c:v>
                </c:pt>
                <c:pt idx="147">
                  <c:v>124.56489999999999</c:v>
                </c:pt>
                <c:pt idx="148">
                  <c:v>120.7514</c:v>
                </c:pt>
                <c:pt idx="149">
                  <c:v>128.56639999999999</c:v>
                </c:pt>
                <c:pt idx="150">
                  <c:v>125.0701</c:v>
                </c:pt>
                <c:pt idx="151">
                  <c:v>127.4926</c:v>
                </c:pt>
                <c:pt idx="152">
                  <c:v>124.211</c:v>
                </c:pt>
                <c:pt idx="153">
                  <c:v>125.7136</c:v>
                </c:pt>
                <c:pt idx="154">
                  <c:v>125.8103</c:v>
                </c:pt>
                <c:pt idx="155">
                  <c:v>126.54770000000001</c:v>
                </c:pt>
                <c:pt idx="156">
                  <c:v>126.6057</c:v>
                </c:pt>
                <c:pt idx="157">
                  <c:v>127.65260000000001</c:v>
                </c:pt>
                <c:pt idx="158">
                  <c:v>129.53319999999999</c:v>
                </c:pt>
                <c:pt idx="159">
                  <c:v>128.58709999999999</c:v>
                </c:pt>
                <c:pt idx="160">
                  <c:v>129.9777</c:v>
                </c:pt>
                <c:pt idx="161">
                  <c:v>127.4264</c:v>
                </c:pt>
                <c:pt idx="162">
                  <c:v>127.1951</c:v>
                </c:pt>
                <c:pt idx="163">
                  <c:v>123.8438</c:v>
                </c:pt>
                <c:pt idx="164">
                  <c:v>126.215</c:v>
                </c:pt>
                <c:pt idx="165">
                  <c:v>125.02670000000001</c:v>
                </c:pt>
                <c:pt idx="166">
                  <c:v>127.0517</c:v>
                </c:pt>
                <c:pt idx="167">
                  <c:v>128.62139999999999</c:v>
                </c:pt>
                <c:pt idx="168">
                  <c:v>128.75720000000001</c:v>
                </c:pt>
                <c:pt idx="169">
                  <c:v>128.785</c:v>
                </c:pt>
                <c:pt idx="170">
                  <c:v>129.97389999999999</c:v>
                </c:pt>
                <c:pt idx="171">
                  <c:v>125.9444</c:v>
                </c:pt>
                <c:pt idx="172">
                  <c:v>128.73400000000001</c:v>
                </c:pt>
                <c:pt idx="173">
                  <c:v>128.21340000000001</c:v>
                </c:pt>
                <c:pt idx="174">
                  <c:v>133.76740000000001</c:v>
                </c:pt>
                <c:pt idx="175">
                  <c:v>127.0026</c:v>
                </c:pt>
                <c:pt idx="176">
                  <c:v>125.5731</c:v>
                </c:pt>
                <c:pt idx="177">
                  <c:v>128.0078</c:v>
                </c:pt>
                <c:pt idx="178">
                  <c:v>127.1326</c:v>
                </c:pt>
                <c:pt idx="179">
                  <c:v>130.92359999999999</c:v>
                </c:pt>
                <c:pt idx="180">
                  <c:v>128.89940000000001</c:v>
                </c:pt>
                <c:pt idx="181">
                  <c:v>127.1272</c:v>
                </c:pt>
                <c:pt idx="182">
                  <c:v>131.05860000000001</c:v>
                </c:pt>
                <c:pt idx="183">
                  <c:v>129.10230000000001</c:v>
                </c:pt>
                <c:pt idx="184">
                  <c:v>126.8152</c:v>
                </c:pt>
                <c:pt idx="185">
                  <c:v>128.64500000000001</c:v>
                </c:pt>
                <c:pt idx="186">
                  <c:v>127.25620000000001</c:v>
                </c:pt>
                <c:pt idx="187">
                  <c:v>128.952</c:v>
                </c:pt>
                <c:pt idx="188">
                  <c:v>127.2236</c:v>
                </c:pt>
                <c:pt idx="189">
                  <c:v>127.1553</c:v>
                </c:pt>
                <c:pt idx="190">
                  <c:v>130.0112</c:v>
                </c:pt>
                <c:pt idx="191">
                  <c:v>127.896</c:v>
                </c:pt>
                <c:pt idx="192">
                  <c:v>129.744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D55-42ED-92A7-6AE90114C385}"/>
            </c:ext>
          </c:extLst>
        </c:ser>
        <c:ser>
          <c:idx val="4"/>
          <c:order val="4"/>
          <c:tx>
            <c:strRef>
              <c:f>'PASA Experiment #2 (filtrate)'!$CH$1</c:f>
              <c:strCache>
                <c:ptCount val="1"/>
                <c:pt idx="0">
                  <c:v>G05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(filtrate)'!$CH$2:$CH$194</c:f>
              <c:numCache>
                <c:formatCode>General</c:formatCode>
                <c:ptCount val="193"/>
                <c:pt idx="0">
                  <c:v>100.76900000000001</c:v>
                </c:pt>
                <c:pt idx="1">
                  <c:v>100.6756</c:v>
                </c:pt>
                <c:pt idx="2">
                  <c:v>100.0035</c:v>
                </c:pt>
                <c:pt idx="3">
                  <c:v>98.531800000000004</c:v>
                </c:pt>
                <c:pt idx="4">
                  <c:v>97.643500000000003</c:v>
                </c:pt>
                <c:pt idx="5">
                  <c:v>99.582599999999999</c:v>
                </c:pt>
                <c:pt idx="6">
                  <c:v>97.446299999999994</c:v>
                </c:pt>
                <c:pt idx="7">
                  <c:v>88.9572</c:v>
                </c:pt>
                <c:pt idx="8">
                  <c:v>95.258799999999994</c:v>
                </c:pt>
                <c:pt idx="9">
                  <c:v>99.948899999999995</c:v>
                </c:pt>
                <c:pt idx="10">
                  <c:v>99.693100000000001</c:v>
                </c:pt>
                <c:pt idx="11">
                  <c:v>101.9734</c:v>
                </c:pt>
                <c:pt idx="12">
                  <c:v>102.61620000000001</c:v>
                </c:pt>
                <c:pt idx="13">
                  <c:v>100.8755</c:v>
                </c:pt>
                <c:pt idx="14">
                  <c:v>102.12990000000001</c:v>
                </c:pt>
                <c:pt idx="15">
                  <c:v>100.4254</c:v>
                </c:pt>
                <c:pt idx="16">
                  <c:v>97.947500000000005</c:v>
                </c:pt>
                <c:pt idx="17">
                  <c:v>101.9803</c:v>
                </c:pt>
                <c:pt idx="18">
                  <c:v>101.95229999999999</c:v>
                </c:pt>
                <c:pt idx="19">
                  <c:v>101.6301</c:v>
                </c:pt>
                <c:pt idx="20">
                  <c:v>99.826999999999998</c:v>
                </c:pt>
                <c:pt idx="21">
                  <c:v>100.711</c:v>
                </c:pt>
                <c:pt idx="22">
                  <c:v>104.264</c:v>
                </c:pt>
                <c:pt idx="23">
                  <c:v>99.465000000000003</c:v>
                </c:pt>
                <c:pt idx="24">
                  <c:v>102.4855</c:v>
                </c:pt>
                <c:pt idx="25">
                  <c:v>104.4066</c:v>
                </c:pt>
                <c:pt idx="26">
                  <c:v>99.273799999999994</c:v>
                </c:pt>
                <c:pt idx="27">
                  <c:v>102.0224</c:v>
                </c:pt>
                <c:pt idx="28">
                  <c:v>102.501</c:v>
                </c:pt>
                <c:pt idx="29">
                  <c:v>100.8339</c:v>
                </c:pt>
                <c:pt idx="30">
                  <c:v>104.41670000000001</c:v>
                </c:pt>
                <c:pt idx="31">
                  <c:v>106.89790000000001</c:v>
                </c:pt>
                <c:pt idx="32">
                  <c:v>106.94459999999999</c:v>
                </c:pt>
                <c:pt idx="33">
                  <c:v>103.52370000000001</c:v>
                </c:pt>
                <c:pt idx="34">
                  <c:v>104.125</c:v>
                </c:pt>
                <c:pt idx="35">
                  <c:v>105.4081</c:v>
                </c:pt>
                <c:pt idx="36">
                  <c:v>107.93210000000001</c:v>
                </c:pt>
                <c:pt idx="37">
                  <c:v>103.57299999999999</c:v>
                </c:pt>
                <c:pt idx="38">
                  <c:v>103.83839999999999</c:v>
                </c:pt>
                <c:pt idx="39">
                  <c:v>103.5324</c:v>
                </c:pt>
                <c:pt idx="40">
                  <c:v>100.1585</c:v>
                </c:pt>
                <c:pt idx="41">
                  <c:v>102.4</c:v>
                </c:pt>
                <c:pt idx="42">
                  <c:v>101.16849999999999</c:v>
                </c:pt>
                <c:pt idx="43">
                  <c:v>106.1404</c:v>
                </c:pt>
                <c:pt idx="44">
                  <c:v>103.1965</c:v>
                </c:pt>
                <c:pt idx="45">
                  <c:v>105.35760000000001</c:v>
                </c:pt>
                <c:pt idx="46">
                  <c:v>105.91500000000001</c:v>
                </c:pt>
                <c:pt idx="47">
                  <c:v>105.1277</c:v>
                </c:pt>
                <c:pt idx="48">
                  <c:v>103.2201</c:v>
                </c:pt>
                <c:pt idx="49">
                  <c:v>99.283299999999997</c:v>
                </c:pt>
                <c:pt idx="50">
                  <c:v>103.2089</c:v>
                </c:pt>
                <c:pt idx="51">
                  <c:v>107.3417</c:v>
                </c:pt>
                <c:pt idx="52">
                  <c:v>109.3439</c:v>
                </c:pt>
                <c:pt idx="53">
                  <c:v>106.3721</c:v>
                </c:pt>
                <c:pt idx="54">
                  <c:v>109.9328</c:v>
                </c:pt>
                <c:pt idx="55">
                  <c:v>106.3454</c:v>
                </c:pt>
                <c:pt idx="56">
                  <c:v>106.3066</c:v>
                </c:pt>
                <c:pt idx="57">
                  <c:v>107.5329</c:v>
                </c:pt>
                <c:pt idx="58">
                  <c:v>107.6982</c:v>
                </c:pt>
                <c:pt idx="59">
                  <c:v>106.6917</c:v>
                </c:pt>
                <c:pt idx="60">
                  <c:v>106.1897</c:v>
                </c:pt>
                <c:pt idx="61">
                  <c:v>103.02460000000001</c:v>
                </c:pt>
                <c:pt idx="62">
                  <c:v>107.054</c:v>
                </c:pt>
                <c:pt idx="63">
                  <c:v>107.2573</c:v>
                </c:pt>
                <c:pt idx="64">
                  <c:v>106.4971</c:v>
                </c:pt>
                <c:pt idx="65">
                  <c:v>111.2266</c:v>
                </c:pt>
                <c:pt idx="66">
                  <c:v>104.51049999999999</c:v>
                </c:pt>
                <c:pt idx="67">
                  <c:v>102.2975</c:v>
                </c:pt>
                <c:pt idx="68">
                  <c:v>105.18380000000001</c:v>
                </c:pt>
                <c:pt idx="69">
                  <c:v>107.66549999999999</c:v>
                </c:pt>
                <c:pt idx="70">
                  <c:v>106.4546</c:v>
                </c:pt>
                <c:pt idx="71">
                  <c:v>105.7983</c:v>
                </c:pt>
                <c:pt idx="72">
                  <c:v>108.3526</c:v>
                </c:pt>
                <c:pt idx="73">
                  <c:v>108.6743</c:v>
                </c:pt>
                <c:pt idx="74">
                  <c:v>108.0581</c:v>
                </c:pt>
                <c:pt idx="75">
                  <c:v>106.2063</c:v>
                </c:pt>
                <c:pt idx="76">
                  <c:v>111.2527</c:v>
                </c:pt>
                <c:pt idx="77">
                  <c:v>106.9434</c:v>
                </c:pt>
                <c:pt idx="78">
                  <c:v>104.83540000000001</c:v>
                </c:pt>
                <c:pt idx="79">
                  <c:v>106.244</c:v>
                </c:pt>
                <c:pt idx="80">
                  <c:v>106.776</c:v>
                </c:pt>
                <c:pt idx="81">
                  <c:v>104.4134</c:v>
                </c:pt>
                <c:pt idx="82">
                  <c:v>104.8584</c:v>
                </c:pt>
                <c:pt idx="83">
                  <c:v>107.4388</c:v>
                </c:pt>
                <c:pt idx="84">
                  <c:v>109.7183</c:v>
                </c:pt>
                <c:pt idx="85">
                  <c:v>108.20310000000001</c:v>
                </c:pt>
                <c:pt idx="86">
                  <c:v>107.14570000000001</c:v>
                </c:pt>
                <c:pt idx="87">
                  <c:v>109.1297</c:v>
                </c:pt>
                <c:pt idx="88">
                  <c:v>107.54640000000001</c:v>
                </c:pt>
                <c:pt idx="89">
                  <c:v>107.60429999999999</c:v>
                </c:pt>
                <c:pt idx="90">
                  <c:v>110.1125</c:v>
                </c:pt>
                <c:pt idx="91">
                  <c:v>103.3498</c:v>
                </c:pt>
                <c:pt idx="92">
                  <c:v>104.7567</c:v>
                </c:pt>
                <c:pt idx="93">
                  <c:v>107.9687</c:v>
                </c:pt>
                <c:pt idx="94">
                  <c:v>112.42489999999999</c:v>
                </c:pt>
                <c:pt idx="95">
                  <c:v>106.8699</c:v>
                </c:pt>
                <c:pt idx="96">
                  <c:v>107.8263</c:v>
                </c:pt>
                <c:pt idx="97">
                  <c:v>105.05629999999999</c:v>
                </c:pt>
                <c:pt idx="98">
                  <c:v>108.2557</c:v>
                </c:pt>
                <c:pt idx="99">
                  <c:v>110.5718</c:v>
                </c:pt>
                <c:pt idx="100">
                  <c:v>110.44029999999999</c:v>
                </c:pt>
                <c:pt idx="101">
                  <c:v>107.87949999999999</c:v>
                </c:pt>
                <c:pt idx="102">
                  <c:v>110.3289</c:v>
                </c:pt>
                <c:pt idx="103">
                  <c:v>113.2864</c:v>
                </c:pt>
                <c:pt idx="104">
                  <c:v>109.0895</c:v>
                </c:pt>
                <c:pt idx="105">
                  <c:v>110.211</c:v>
                </c:pt>
                <c:pt idx="106">
                  <c:v>106.9847</c:v>
                </c:pt>
                <c:pt idx="107">
                  <c:v>110.7312</c:v>
                </c:pt>
                <c:pt idx="108">
                  <c:v>107.9667</c:v>
                </c:pt>
                <c:pt idx="109">
                  <c:v>109.66419999999999</c:v>
                </c:pt>
                <c:pt idx="110">
                  <c:v>107.8699</c:v>
                </c:pt>
                <c:pt idx="111">
                  <c:v>108.0248</c:v>
                </c:pt>
                <c:pt idx="112">
                  <c:v>107.8429</c:v>
                </c:pt>
                <c:pt idx="113">
                  <c:v>107.3451</c:v>
                </c:pt>
                <c:pt idx="114">
                  <c:v>108.8633</c:v>
                </c:pt>
                <c:pt idx="115">
                  <c:v>110.80119999999999</c:v>
                </c:pt>
                <c:pt idx="116">
                  <c:v>108.8627</c:v>
                </c:pt>
                <c:pt idx="117">
                  <c:v>113.36320000000001</c:v>
                </c:pt>
                <c:pt idx="118">
                  <c:v>106.6555</c:v>
                </c:pt>
                <c:pt idx="119">
                  <c:v>109.4537</c:v>
                </c:pt>
                <c:pt idx="120">
                  <c:v>111.5125</c:v>
                </c:pt>
                <c:pt idx="121">
                  <c:v>109.4528</c:v>
                </c:pt>
                <c:pt idx="122">
                  <c:v>110.196</c:v>
                </c:pt>
                <c:pt idx="123">
                  <c:v>112.9063</c:v>
                </c:pt>
                <c:pt idx="124">
                  <c:v>109.6005</c:v>
                </c:pt>
                <c:pt idx="125">
                  <c:v>114.4689</c:v>
                </c:pt>
                <c:pt idx="126">
                  <c:v>111.7475</c:v>
                </c:pt>
                <c:pt idx="127">
                  <c:v>112.07210000000001</c:v>
                </c:pt>
                <c:pt idx="128">
                  <c:v>110.8433</c:v>
                </c:pt>
                <c:pt idx="129">
                  <c:v>106.49120000000001</c:v>
                </c:pt>
                <c:pt idx="130">
                  <c:v>108.73099999999999</c:v>
                </c:pt>
                <c:pt idx="131">
                  <c:v>108.55710000000001</c:v>
                </c:pt>
                <c:pt idx="132">
                  <c:v>112.0894</c:v>
                </c:pt>
                <c:pt idx="133">
                  <c:v>111.35129999999999</c:v>
                </c:pt>
                <c:pt idx="134">
                  <c:v>111.8032</c:v>
                </c:pt>
                <c:pt idx="135">
                  <c:v>109.5945</c:v>
                </c:pt>
                <c:pt idx="136">
                  <c:v>109.1728</c:v>
                </c:pt>
                <c:pt idx="137">
                  <c:v>113.3648</c:v>
                </c:pt>
                <c:pt idx="138">
                  <c:v>111.3591</c:v>
                </c:pt>
                <c:pt idx="139">
                  <c:v>112.0517</c:v>
                </c:pt>
                <c:pt idx="140">
                  <c:v>112.79600000000001</c:v>
                </c:pt>
                <c:pt idx="141">
                  <c:v>114.0472</c:v>
                </c:pt>
                <c:pt idx="142">
                  <c:v>119.3416</c:v>
                </c:pt>
                <c:pt idx="143">
                  <c:v>113.98869999999999</c:v>
                </c:pt>
                <c:pt idx="144">
                  <c:v>116.2197</c:v>
                </c:pt>
                <c:pt idx="145">
                  <c:v>113.90989999999999</c:v>
                </c:pt>
                <c:pt idx="146">
                  <c:v>113.8379</c:v>
                </c:pt>
                <c:pt idx="147">
                  <c:v>112.17959999999999</c:v>
                </c:pt>
                <c:pt idx="148">
                  <c:v>118.89109999999999</c:v>
                </c:pt>
                <c:pt idx="149">
                  <c:v>118.5802</c:v>
                </c:pt>
                <c:pt idx="150">
                  <c:v>111.7106</c:v>
                </c:pt>
                <c:pt idx="151">
                  <c:v>121.41459999999999</c:v>
                </c:pt>
                <c:pt idx="152">
                  <c:v>114.4443</c:v>
                </c:pt>
                <c:pt idx="153">
                  <c:v>115.5211</c:v>
                </c:pt>
                <c:pt idx="154">
                  <c:v>114.9216</c:v>
                </c:pt>
                <c:pt idx="155">
                  <c:v>112.842</c:v>
                </c:pt>
                <c:pt idx="156">
                  <c:v>115.099</c:v>
                </c:pt>
                <c:pt idx="157">
                  <c:v>119.8622</c:v>
                </c:pt>
                <c:pt idx="158">
                  <c:v>114.6146</c:v>
                </c:pt>
                <c:pt idx="159">
                  <c:v>119.4919</c:v>
                </c:pt>
                <c:pt idx="160">
                  <c:v>113.75839999999999</c:v>
                </c:pt>
                <c:pt idx="161">
                  <c:v>113.85</c:v>
                </c:pt>
                <c:pt idx="162">
                  <c:v>116.3848</c:v>
                </c:pt>
                <c:pt idx="163">
                  <c:v>118.5454</c:v>
                </c:pt>
                <c:pt idx="164">
                  <c:v>116.8751</c:v>
                </c:pt>
                <c:pt idx="165">
                  <c:v>114.42529999999999</c:v>
                </c:pt>
                <c:pt idx="166">
                  <c:v>116.30540000000001</c:v>
                </c:pt>
                <c:pt idx="167">
                  <c:v>121.3643</c:v>
                </c:pt>
                <c:pt idx="168">
                  <c:v>113.8633</c:v>
                </c:pt>
                <c:pt idx="169">
                  <c:v>117.9759</c:v>
                </c:pt>
                <c:pt idx="170">
                  <c:v>116.91540000000001</c:v>
                </c:pt>
                <c:pt idx="171">
                  <c:v>116.60550000000001</c:v>
                </c:pt>
                <c:pt idx="172">
                  <c:v>117.0043</c:v>
                </c:pt>
                <c:pt idx="173">
                  <c:v>115.6028</c:v>
                </c:pt>
                <c:pt idx="174">
                  <c:v>114.5198</c:v>
                </c:pt>
                <c:pt idx="175">
                  <c:v>116.54810000000001</c:v>
                </c:pt>
                <c:pt idx="176">
                  <c:v>113.47620000000001</c:v>
                </c:pt>
                <c:pt idx="177">
                  <c:v>115.8506</c:v>
                </c:pt>
                <c:pt idx="178">
                  <c:v>117.11969999999999</c:v>
                </c:pt>
                <c:pt idx="179">
                  <c:v>114.9143</c:v>
                </c:pt>
                <c:pt idx="180">
                  <c:v>117.68389999999999</c:v>
                </c:pt>
                <c:pt idx="181">
                  <c:v>113.69580000000001</c:v>
                </c:pt>
                <c:pt idx="182">
                  <c:v>113.80629999999999</c:v>
                </c:pt>
                <c:pt idx="183">
                  <c:v>119.04859999999999</c:v>
                </c:pt>
                <c:pt idx="184">
                  <c:v>113.9072</c:v>
                </c:pt>
                <c:pt idx="185">
                  <c:v>113.7081</c:v>
                </c:pt>
                <c:pt idx="186">
                  <c:v>118.4555</c:v>
                </c:pt>
                <c:pt idx="187">
                  <c:v>119.1551</c:v>
                </c:pt>
                <c:pt idx="188">
                  <c:v>118.6426</c:v>
                </c:pt>
                <c:pt idx="189">
                  <c:v>115.8897</c:v>
                </c:pt>
                <c:pt idx="190">
                  <c:v>117.2174</c:v>
                </c:pt>
                <c:pt idx="191">
                  <c:v>115.33329999999999</c:v>
                </c:pt>
                <c:pt idx="192">
                  <c:v>115.9789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D55-42ED-92A7-6AE90114C385}"/>
            </c:ext>
          </c:extLst>
        </c:ser>
        <c:ser>
          <c:idx val="5"/>
          <c:order val="5"/>
          <c:tx>
            <c:strRef>
              <c:f>'PASA Experiment #2 (filtrate)'!$CI$1</c:f>
              <c:strCache>
                <c:ptCount val="1"/>
                <c:pt idx="0">
                  <c:v>G06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(filtrate)'!$CI$2:$CI$194</c:f>
              <c:numCache>
                <c:formatCode>General</c:formatCode>
                <c:ptCount val="193"/>
                <c:pt idx="0">
                  <c:v>104.2966</c:v>
                </c:pt>
                <c:pt idx="1">
                  <c:v>100.35420000000001</c:v>
                </c:pt>
                <c:pt idx="2">
                  <c:v>101.14279999999999</c:v>
                </c:pt>
                <c:pt idx="3">
                  <c:v>105.37050000000001</c:v>
                </c:pt>
                <c:pt idx="4">
                  <c:v>104.36879999999999</c:v>
                </c:pt>
                <c:pt idx="5">
                  <c:v>104.25239999999999</c:v>
                </c:pt>
                <c:pt idx="6">
                  <c:v>102.3897</c:v>
                </c:pt>
                <c:pt idx="7">
                  <c:v>101.4181</c:v>
                </c:pt>
                <c:pt idx="8">
                  <c:v>104.3305</c:v>
                </c:pt>
                <c:pt idx="9">
                  <c:v>104.34690000000001</c:v>
                </c:pt>
                <c:pt idx="10">
                  <c:v>105.6204</c:v>
                </c:pt>
                <c:pt idx="11">
                  <c:v>108.5446</c:v>
                </c:pt>
                <c:pt idx="12">
                  <c:v>107.65130000000001</c:v>
                </c:pt>
                <c:pt idx="13">
                  <c:v>106.9282</c:v>
                </c:pt>
                <c:pt idx="14">
                  <c:v>102.6467</c:v>
                </c:pt>
                <c:pt idx="15">
                  <c:v>106.1341</c:v>
                </c:pt>
                <c:pt idx="16">
                  <c:v>102.6935</c:v>
                </c:pt>
                <c:pt idx="17">
                  <c:v>105.9171</c:v>
                </c:pt>
                <c:pt idx="18">
                  <c:v>104.9718</c:v>
                </c:pt>
                <c:pt idx="19">
                  <c:v>108.169</c:v>
                </c:pt>
                <c:pt idx="20">
                  <c:v>107.9188</c:v>
                </c:pt>
                <c:pt idx="21">
                  <c:v>105.66330000000001</c:v>
                </c:pt>
                <c:pt idx="22">
                  <c:v>106.3197</c:v>
                </c:pt>
                <c:pt idx="23">
                  <c:v>107.6182</c:v>
                </c:pt>
                <c:pt idx="24">
                  <c:v>106.1927</c:v>
                </c:pt>
                <c:pt idx="25">
                  <c:v>111.4385</c:v>
                </c:pt>
                <c:pt idx="26">
                  <c:v>108.93380000000001</c:v>
                </c:pt>
                <c:pt idx="27">
                  <c:v>108.06140000000001</c:v>
                </c:pt>
                <c:pt idx="28">
                  <c:v>107.4198</c:v>
                </c:pt>
                <c:pt idx="29">
                  <c:v>109.1062</c:v>
                </c:pt>
                <c:pt idx="30">
                  <c:v>111.4413</c:v>
                </c:pt>
                <c:pt idx="31">
                  <c:v>109.6812</c:v>
                </c:pt>
                <c:pt idx="32">
                  <c:v>108.65940000000001</c:v>
                </c:pt>
                <c:pt idx="33">
                  <c:v>108.1619</c:v>
                </c:pt>
                <c:pt idx="34">
                  <c:v>108.52800000000001</c:v>
                </c:pt>
                <c:pt idx="35">
                  <c:v>106.89</c:v>
                </c:pt>
                <c:pt idx="36">
                  <c:v>108.9961</c:v>
                </c:pt>
                <c:pt idx="37">
                  <c:v>110.23520000000001</c:v>
                </c:pt>
                <c:pt idx="38">
                  <c:v>110.58710000000001</c:v>
                </c:pt>
                <c:pt idx="39">
                  <c:v>111.2702</c:v>
                </c:pt>
                <c:pt idx="40">
                  <c:v>110.31740000000001</c:v>
                </c:pt>
                <c:pt idx="41">
                  <c:v>108.39579999999999</c:v>
                </c:pt>
                <c:pt idx="42">
                  <c:v>109.8446</c:v>
                </c:pt>
                <c:pt idx="43">
                  <c:v>110.74939999999999</c:v>
                </c:pt>
                <c:pt idx="44">
                  <c:v>107.91079999999999</c:v>
                </c:pt>
                <c:pt idx="45">
                  <c:v>108.78870000000001</c:v>
                </c:pt>
                <c:pt idx="46">
                  <c:v>108.41840000000001</c:v>
                </c:pt>
                <c:pt idx="47">
                  <c:v>112.7094</c:v>
                </c:pt>
                <c:pt idx="48">
                  <c:v>114.1451</c:v>
                </c:pt>
                <c:pt idx="49">
                  <c:v>112.7953</c:v>
                </c:pt>
                <c:pt idx="50">
                  <c:v>113.31310000000001</c:v>
                </c:pt>
                <c:pt idx="51">
                  <c:v>111.00369999999999</c:v>
                </c:pt>
                <c:pt idx="52">
                  <c:v>111.37</c:v>
                </c:pt>
                <c:pt idx="53">
                  <c:v>113.9111</c:v>
                </c:pt>
                <c:pt idx="54">
                  <c:v>110.36969999999999</c:v>
                </c:pt>
                <c:pt idx="55">
                  <c:v>111.9359</c:v>
                </c:pt>
                <c:pt idx="56">
                  <c:v>110.5003</c:v>
                </c:pt>
                <c:pt idx="57">
                  <c:v>112.47880000000001</c:v>
                </c:pt>
                <c:pt idx="58">
                  <c:v>111.7544</c:v>
                </c:pt>
                <c:pt idx="59">
                  <c:v>110.44240000000001</c:v>
                </c:pt>
                <c:pt idx="60">
                  <c:v>110.46</c:v>
                </c:pt>
                <c:pt idx="61">
                  <c:v>116.1836</c:v>
                </c:pt>
                <c:pt idx="62">
                  <c:v>110.6367</c:v>
                </c:pt>
                <c:pt idx="63">
                  <c:v>114.6114</c:v>
                </c:pt>
                <c:pt idx="64">
                  <c:v>116.30329999999999</c:v>
                </c:pt>
                <c:pt idx="65">
                  <c:v>109.8824</c:v>
                </c:pt>
                <c:pt idx="66">
                  <c:v>114.1467</c:v>
                </c:pt>
                <c:pt idx="67">
                  <c:v>113.9135</c:v>
                </c:pt>
                <c:pt idx="68">
                  <c:v>113.0483</c:v>
                </c:pt>
                <c:pt idx="69">
                  <c:v>113.6831</c:v>
                </c:pt>
                <c:pt idx="70">
                  <c:v>114.92270000000001</c:v>
                </c:pt>
                <c:pt idx="71">
                  <c:v>114.7677</c:v>
                </c:pt>
                <c:pt idx="72">
                  <c:v>108.6897</c:v>
                </c:pt>
                <c:pt idx="73">
                  <c:v>111.73180000000001</c:v>
                </c:pt>
                <c:pt idx="74">
                  <c:v>112.3956</c:v>
                </c:pt>
                <c:pt idx="75">
                  <c:v>109.7313</c:v>
                </c:pt>
                <c:pt idx="76">
                  <c:v>113.7197</c:v>
                </c:pt>
                <c:pt idx="77">
                  <c:v>112.3241</c:v>
                </c:pt>
                <c:pt idx="78">
                  <c:v>114.9562</c:v>
                </c:pt>
                <c:pt idx="79">
                  <c:v>108.9036</c:v>
                </c:pt>
                <c:pt idx="80">
                  <c:v>113.9344</c:v>
                </c:pt>
                <c:pt idx="81">
                  <c:v>113.2003</c:v>
                </c:pt>
                <c:pt idx="82">
                  <c:v>112.8642</c:v>
                </c:pt>
                <c:pt idx="83">
                  <c:v>113.2563</c:v>
                </c:pt>
                <c:pt idx="84">
                  <c:v>114.6439</c:v>
                </c:pt>
                <c:pt idx="85">
                  <c:v>115.86360000000001</c:v>
                </c:pt>
                <c:pt idx="86">
                  <c:v>116.2847</c:v>
                </c:pt>
                <c:pt idx="87">
                  <c:v>114.5334</c:v>
                </c:pt>
                <c:pt idx="88">
                  <c:v>113.4336</c:v>
                </c:pt>
                <c:pt idx="89">
                  <c:v>116.983</c:v>
                </c:pt>
                <c:pt idx="90">
                  <c:v>114.9502</c:v>
                </c:pt>
                <c:pt idx="91">
                  <c:v>111.69799999999999</c:v>
                </c:pt>
                <c:pt idx="92">
                  <c:v>110.5513</c:v>
                </c:pt>
                <c:pt idx="93">
                  <c:v>115.2732</c:v>
                </c:pt>
                <c:pt idx="94">
                  <c:v>114.07989999999999</c:v>
                </c:pt>
                <c:pt idx="95">
                  <c:v>112.75920000000001</c:v>
                </c:pt>
                <c:pt idx="96">
                  <c:v>111.5509</c:v>
                </c:pt>
                <c:pt idx="97">
                  <c:v>112.96850000000001</c:v>
                </c:pt>
                <c:pt idx="98">
                  <c:v>111.4586</c:v>
                </c:pt>
                <c:pt idx="99">
                  <c:v>116.9663</c:v>
                </c:pt>
                <c:pt idx="100">
                  <c:v>111.8049</c:v>
                </c:pt>
                <c:pt idx="101">
                  <c:v>112.6648</c:v>
                </c:pt>
                <c:pt idx="102">
                  <c:v>113.81440000000001</c:v>
                </c:pt>
                <c:pt idx="103">
                  <c:v>114.15900000000001</c:v>
                </c:pt>
                <c:pt idx="104">
                  <c:v>114.4346</c:v>
                </c:pt>
                <c:pt idx="105">
                  <c:v>115.4114</c:v>
                </c:pt>
                <c:pt idx="106">
                  <c:v>115.22450000000001</c:v>
                </c:pt>
                <c:pt idx="107">
                  <c:v>114.87130000000001</c:v>
                </c:pt>
                <c:pt idx="108">
                  <c:v>114.236</c:v>
                </c:pt>
                <c:pt idx="109">
                  <c:v>114.66849999999999</c:v>
                </c:pt>
                <c:pt idx="110">
                  <c:v>113.50749999999999</c:v>
                </c:pt>
                <c:pt idx="111">
                  <c:v>113.87609999999999</c:v>
                </c:pt>
                <c:pt idx="112">
                  <c:v>114.3331</c:v>
                </c:pt>
                <c:pt idx="113">
                  <c:v>114.1343</c:v>
                </c:pt>
                <c:pt idx="114">
                  <c:v>116.5865</c:v>
                </c:pt>
                <c:pt idx="115">
                  <c:v>114.59529999999999</c:v>
                </c:pt>
                <c:pt idx="116">
                  <c:v>112.3537</c:v>
                </c:pt>
                <c:pt idx="117">
                  <c:v>117.86490000000001</c:v>
                </c:pt>
                <c:pt idx="118">
                  <c:v>112.1272</c:v>
                </c:pt>
                <c:pt idx="119">
                  <c:v>112.7294</c:v>
                </c:pt>
                <c:pt idx="120">
                  <c:v>116.0067</c:v>
                </c:pt>
                <c:pt idx="121">
                  <c:v>117.6679</c:v>
                </c:pt>
                <c:pt idx="122">
                  <c:v>117.83669999999999</c:v>
                </c:pt>
                <c:pt idx="123">
                  <c:v>117.8028</c:v>
                </c:pt>
                <c:pt idx="124">
                  <c:v>116.5403</c:v>
                </c:pt>
                <c:pt idx="125">
                  <c:v>118.6507</c:v>
                </c:pt>
                <c:pt idx="126">
                  <c:v>112.691</c:v>
                </c:pt>
                <c:pt idx="127">
                  <c:v>118.20350000000001</c:v>
                </c:pt>
                <c:pt idx="128">
                  <c:v>114.43259999999999</c:v>
                </c:pt>
                <c:pt idx="129">
                  <c:v>117.4392</c:v>
                </c:pt>
                <c:pt idx="130">
                  <c:v>116.096</c:v>
                </c:pt>
                <c:pt idx="131">
                  <c:v>112.843</c:v>
                </c:pt>
                <c:pt idx="132">
                  <c:v>117.8836</c:v>
                </c:pt>
                <c:pt idx="133">
                  <c:v>115.628</c:v>
                </c:pt>
                <c:pt idx="134">
                  <c:v>118.84990000000001</c:v>
                </c:pt>
                <c:pt idx="135">
                  <c:v>117.51909999999999</c:v>
                </c:pt>
                <c:pt idx="136">
                  <c:v>117.9513</c:v>
                </c:pt>
                <c:pt idx="137">
                  <c:v>118.56740000000001</c:v>
                </c:pt>
                <c:pt idx="138">
                  <c:v>117.0919</c:v>
                </c:pt>
                <c:pt idx="139">
                  <c:v>120.2163</c:v>
                </c:pt>
                <c:pt idx="140">
                  <c:v>117.52549999999999</c:v>
                </c:pt>
                <c:pt idx="141">
                  <c:v>120.7817</c:v>
                </c:pt>
                <c:pt idx="142">
                  <c:v>113.0562</c:v>
                </c:pt>
                <c:pt idx="143">
                  <c:v>117.3843</c:v>
                </c:pt>
                <c:pt idx="144">
                  <c:v>122.28100000000001</c:v>
                </c:pt>
                <c:pt idx="145">
                  <c:v>119.342</c:v>
                </c:pt>
                <c:pt idx="146">
                  <c:v>119.6768</c:v>
                </c:pt>
                <c:pt idx="147">
                  <c:v>117.17870000000001</c:v>
                </c:pt>
                <c:pt idx="148">
                  <c:v>119.8974</c:v>
                </c:pt>
                <c:pt idx="149">
                  <c:v>119.0643</c:v>
                </c:pt>
                <c:pt idx="150">
                  <c:v>117.6048</c:v>
                </c:pt>
                <c:pt idx="151">
                  <c:v>116.5196</c:v>
                </c:pt>
                <c:pt idx="152">
                  <c:v>116.9717</c:v>
                </c:pt>
                <c:pt idx="153">
                  <c:v>120.3327</c:v>
                </c:pt>
                <c:pt idx="154">
                  <c:v>118.8613</c:v>
                </c:pt>
                <c:pt idx="155">
                  <c:v>119.2499</c:v>
                </c:pt>
                <c:pt idx="156">
                  <c:v>120.6662</c:v>
                </c:pt>
                <c:pt idx="157">
                  <c:v>122.6015</c:v>
                </c:pt>
                <c:pt idx="158">
                  <c:v>120.6174</c:v>
                </c:pt>
                <c:pt idx="159">
                  <c:v>121.3999</c:v>
                </c:pt>
                <c:pt idx="160">
                  <c:v>120.84139999999999</c:v>
                </c:pt>
                <c:pt idx="161">
                  <c:v>120.92359999999999</c:v>
                </c:pt>
                <c:pt idx="162">
                  <c:v>121.13509999999999</c:v>
                </c:pt>
                <c:pt idx="163">
                  <c:v>118.43899999999999</c:v>
                </c:pt>
                <c:pt idx="164">
                  <c:v>121.1142</c:v>
                </c:pt>
                <c:pt idx="165">
                  <c:v>117.1628</c:v>
                </c:pt>
                <c:pt idx="166">
                  <c:v>122.9466</c:v>
                </c:pt>
                <c:pt idx="167">
                  <c:v>122.242</c:v>
                </c:pt>
                <c:pt idx="168">
                  <c:v>123.70820000000001</c:v>
                </c:pt>
                <c:pt idx="169">
                  <c:v>118.79859999999999</c:v>
                </c:pt>
                <c:pt idx="170">
                  <c:v>122.1709</c:v>
                </c:pt>
                <c:pt idx="171">
                  <c:v>117.70229999999999</c:v>
                </c:pt>
                <c:pt idx="172">
                  <c:v>122.2564</c:v>
                </c:pt>
                <c:pt idx="173">
                  <c:v>121.0093</c:v>
                </c:pt>
                <c:pt idx="174">
                  <c:v>120.59180000000001</c:v>
                </c:pt>
                <c:pt idx="175">
                  <c:v>119.9832</c:v>
                </c:pt>
                <c:pt idx="176">
                  <c:v>118.7145</c:v>
                </c:pt>
                <c:pt idx="177">
                  <c:v>121.9502</c:v>
                </c:pt>
                <c:pt idx="178">
                  <c:v>121.4962</c:v>
                </c:pt>
                <c:pt idx="179">
                  <c:v>123.05119999999999</c:v>
                </c:pt>
                <c:pt idx="180">
                  <c:v>120.977</c:v>
                </c:pt>
                <c:pt idx="181">
                  <c:v>116.09520000000001</c:v>
                </c:pt>
                <c:pt idx="182">
                  <c:v>122.80029999999999</c:v>
                </c:pt>
                <c:pt idx="183">
                  <c:v>122.40349999999999</c:v>
                </c:pt>
                <c:pt idx="184">
                  <c:v>118.56529999999999</c:v>
                </c:pt>
                <c:pt idx="185">
                  <c:v>118.8814</c:v>
                </c:pt>
                <c:pt idx="186">
                  <c:v>119.12350000000001</c:v>
                </c:pt>
                <c:pt idx="187">
                  <c:v>122.8968</c:v>
                </c:pt>
                <c:pt idx="188">
                  <c:v>118.4325</c:v>
                </c:pt>
                <c:pt idx="189">
                  <c:v>121.1652</c:v>
                </c:pt>
                <c:pt idx="190">
                  <c:v>121.5457</c:v>
                </c:pt>
                <c:pt idx="191">
                  <c:v>119.4931</c:v>
                </c:pt>
                <c:pt idx="192">
                  <c:v>121.89830000000001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D55-42ED-92A7-6AE90114C385}"/>
            </c:ext>
          </c:extLst>
        </c:ser>
        <c:ser>
          <c:idx val="6"/>
          <c:order val="6"/>
          <c:tx>
            <c:strRef>
              <c:f>'PASA Experiment #2 (filtrate)'!$CJ$1</c:f>
              <c:strCache>
                <c:ptCount val="1"/>
                <c:pt idx="0">
                  <c:v>G07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(filtrate)'!$CJ$2:$CJ$194</c:f>
              <c:numCache>
                <c:formatCode>General</c:formatCode>
                <c:ptCount val="193"/>
                <c:pt idx="0">
                  <c:v>104.5478</c:v>
                </c:pt>
                <c:pt idx="1">
                  <c:v>105.7761</c:v>
                </c:pt>
                <c:pt idx="2">
                  <c:v>105.992</c:v>
                </c:pt>
                <c:pt idx="3">
                  <c:v>107.4537</c:v>
                </c:pt>
                <c:pt idx="4">
                  <c:v>103.7824</c:v>
                </c:pt>
                <c:pt idx="5">
                  <c:v>105.1435</c:v>
                </c:pt>
                <c:pt idx="6">
                  <c:v>101.3531</c:v>
                </c:pt>
                <c:pt idx="7">
                  <c:v>99.862499999999997</c:v>
                </c:pt>
                <c:pt idx="8">
                  <c:v>99.653099999999995</c:v>
                </c:pt>
                <c:pt idx="9">
                  <c:v>104.306</c:v>
                </c:pt>
                <c:pt idx="10">
                  <c:v>105.06610000000001</c:v>
                </c:pt>
                <c:pt idx="11">
                  <c:v>103.9978</c:v>
                </c:pt>
                <c:pt idx="12">
                  <c:v>106.82640000000001</c:v>
                </c:pt>
                <c:pt idx="13">
                  <c:v>106.8031</c:v>
                </c:pt>
                <c:pt idx="14">
                  <c:v>112.7867</c:v>
                </c:pt>
                <c:pt idx="15">
                  <c:v>111.4615</c:v>
                </c:pt>
                <c:pt idx="16">
                  <c:v>106.5031</c:v>
                </c:pt>
                <c:pt idx="17">
                  <c:v>107.62739999999999</c:v>
                </c:pt>
                <c:pt idx="18">
                  <c:v>104.33920000000001</c:v>
                </c:pt>
                <c:pt idx="19">
                  <c:v>106.5896</c:v>
                </c:pt>
                <c:pt idx="20">
                  <c:v>107.39870000000001</c:v>
                </c:pt>
                <c:pt idx="21">
                  <c:v>104.31789999999999</c:v>
                </c:pt>
                <c:pt idx="22">
                  <c:v>107.2689</c:v>
                </c:pt>
                <c:pt idx="23">
                  <c:v>105.65600000000001</c:v>
                </c:pt>
                <c:pt idx="24">
                  <c:v>109.0941</c:v>
                </c:pt>
                <c:pt idx="25">
                  <c:v>108.53100000000001</c:v>
                </c:pt>
                <c:pt idx="26">
                  <c:v>107.1985</c:v>
                </c:pt>
                <c:pt idx="27">
                  <c:v>112.34910000000001</c:v>
                </c:pt>
                <c:pt idx="28">
                  <c:v>106.6674</c:v>
                </c:pt>
                <c:pt idx="29">
                  <c:v>111.0094</c:v>
                </c:pt>
                <c:pt idx="30">
                  <c:v>110.51309999999999</c:v>
                </c:pt>
                <c:pt idx="31">
                  <c:v>109.9522</c:v>
                </c:pt>
                <c:pt idx="32">
                  <c:v>111.848</c:v>
                </c:pt>
                <c:pt idx="33">
                  <c:v>110.71510000000001</c:v>
                </c:pt>
                <c:pt idx="34">
                  <c:v>112.4054</c:v>
                </c:pt>
                <c:pt idx="35">
                  <c:v>109.5227</c:v>
                </c:pt>
                <c:pt idx="36">
                  <c:v>113.9624</c:v>
                </c:pt>
                <c:pt idx="37">
                  <c:v>108.4913</c:v>
                </c:pt>
                <c:pt idx="38">
                  <c:v>108.6604</c:v>
                </c:pt>
                <c:pt idx="39">
                  <c:v>110.7972</c:v>
                </c:pt>
                <c:pt idx="40">
                  <c:v>113.1978</c:v>
                </c:pt>
                <c:pt idx="41">
                  <c:v>110.3259</c:v>
                </c:pt>
                <c:pt idx="42">
                  <c:v>106.4799</c:v>
                </c:pt>
                <c:pt idx="43">
                  <c:v>111.84690000000001</c:v>
                </c:pt>
                <c:pt idx="44">
                  <c:v>108.5214</c:v>
                </c:pt>
                <c:pt idx="45">
                  <c:v>106.8523</c:v>
                </c:pt>
                <c:pt idx="46">
                  <c:v>110.7877</c:v>
                </c:pt>
                <c:pt idx="47">
                  <c:v>113.0077</c:v>
                </c:pt>
                <c:pt idx="48">
                  <c:v>114.1725</c:v>
                </c:pt>
                <c:pt idx="49">
                  <c:v>109.4238</c:v>
                </c:pt>
                <c:pt idx="50">
                  <c:v>110.01349999999999</c:v>
                </c:pt>
                <c:pt idx="51">
                  <c:v>113.9207</c:v>
                </c:pt>
                <c:pt idx="52">
                  <c:v>111.9821</c:v>
                </c:pt>
                <c:pt idx="53">
                  <c:v>105.902</c:v>
                </c:pt>
                <c:pt idx="54">
                  <c:v>115.09010000000001</c:v>
                </c:pt>
                <c:pt idx="55">
                  <c:v>112.83799999999999</c:v>
                </c:pt>
                <c:pt idx="56">
                  <c:v>115.1361</c:v>
                </c:pt>
                <c:pt idx="57">
                  <c:v>113.0398</c:v>
                </c:pt>
                <c:pt idx="58">
                  <c:v>112.9961</c:v>
                </c:pt>
                <c:pt idx="59">
                  <c:v>109.76260000000001</c:v>
                </c:pt>
                <c:pt idx="60">
                  <c:v>116.9695</c:v>
                </c:pt>
                <c:pt idx="61">
                  <c:v>110.6164</c:v>
                </c:pt>
                <c:pt idx="62">
                  <c:v>113.227</c:v>
                </c:pt>
                <c:pt idx="63">
                  <c:v>116.2717</c:v>
                </c:pt>
                <c:pt idx="64">
                  <c:v>113.4267</c:v>
                </c:pt>
                <c:pt idx="65">
                  <c:v>113.05029999999999</c:v>
                </c:pt>
                <c:pt idx="66">
                  <c:v>113.1956</c:v>
                </c:pt>
                <c:pt idx="67">
                  <c:v>109.27800000000001</c:v>
                </c:pt>
                <c:pt idx="68">
                  <c:v>113.79130000000001</c:v>
                </c:pt>
                <c:pt idx="69">
                  <c:v>112.38379999999999</c:v>
                </c:pt>
                <c:pt idx="70">
                  <c:v>110.5568</c:v>
                </c:pt>
                <c:pt idx="71">
                  <c:v>112.7351</c:v>
                </c:pt>
                <c:pt idx="72">
                  <c:v>115.453</c:v>
                </c:pt>
                <c:pt idx="73">
                  <c:v>112.30200000000001</c:v>
                </c:pt>
                <c:pt idx="74">
                  <c:v>117.3301</c:v>
                </c:pt>
                <c:pt idx="75">
                  <c:v>116.2209</c:v>
                </c:pt>
                <c:pt idx="76">
                  <c:v>112.5981</c:v>
                </c:pt>
                <c:pt idx="77">
                  <c:v>113.4228</c:v>
                </c:pt>
                <c:pt idx="78">
                  <c:v>110.7084</c:v>
                </c:pt>
                <c:pt idx="79">
                  <c:v>110.40089999999999</c:v>
                </c:pt>
                <c:pt idx="80">
                  <c:v>112.3935</c:v>
                </c:pt>
                <c:pt idx="81">
                  <c:v>111.8175</c:v>
                </c:pt>
                <c:pt idx="82">
                  <c:v>111.1588</c:v>
                </c:pt>
                <c:pt idx="83">
                  <c:v>110.9054</c:v>
                </c:pt>
                <c:pt idx="84">
                  <c:v>110.9697</c:v>
                </c:pt>
                <c:pt idx="85">
                  <c:v>110.7479</c:v>
                </c:pt>
                <c:pt idx="86">
                  <c:v>113.3849</c:v>
                </c:pt>
                <c:pt idx="87">
                  <c:v>111.53449999999999</c:v>
                </c:pt>
                <c:pt idx="88">
                  <c:v>111.0209</c:v>
                </c:pt>
                <c:pt idx="89">
                  <c:v>114.3317</c:v>
                </c:pt>
                <c:pt idx="90">
                  <c:v>114.7149</c:v>
                </c:pt>
                <c:pt idx="91">
                  <c:v>115.3871</c:v>
                </c:pt>
                <c:pt idx="92">
                  <c:v>112.5827</c:v>
                </c:pt>
                <c:pt idx="93">
                  <c:v>112.89319999999999</c:v>
                </c:pt>
                <c:pt idx="94">
                  <c:v>113.8583</c:v>
                </c:pt>
                <c:pt idx="95">
                  <c:v>113.5185</c:v>
                </c:pt>
                <c:pt idx="96">
                  <c:v>113.4991</c:v>
                </c:pt>
                <c:pt idx="97">
                  <c:v>110.7561</c:v>
                </c:pt>
                <c:pt idx="98">
                  <c:v>114.45959999999999</c:v>
                </c:pt>
                <c:pt idx="99">
                  <c:v>111.9933</c:v>
                </c:pt>
                <c:pt idx="100">
                  <c:v>116.0339</c:v>
                </c:pt>
                <c:pt idx="101">
                  <c:v>112.051</c:v>
                </c:pt>
                <c:pt idx="102">
                  <c:v>112.0217</c:v>
                </c:pt>
                <c:pt idx="103">
                  <c:v>115.82859999999999</c:v>
                </c:pt>
                <c:pt idx="104">
                  <c:v>115.45869999999999</c:v>
                </c:pt>
                <c:pt idx="105">
                  <c:v>110.4092</c:v>
                </c:pt>
                <c:pt idx="106">
                  <c:v>113.303</c:v>
                </c:pt>
                <c:pt idx="107">
                  <c:v>113.6986</c:v>
                </c:pt>
                <c:pt idx="108">
                  <c:v>114.268</c:v>
                </c:pt>
                <c:pt idx="109">
                  <c:v>114.64919999999999</c:v>
                </c:pt>
                <c:pt idx="110">
                  <c:v>114.24769999999999</c:v>
                </c:pt>
                <c:pt idx="111">
                  <c:v>113.9479</c:v>
                </c:pt>
                <c:pt idx="112">
                  <c:v>111.6266</c:v>
                </c:pt>
                <c:pt idx="113">
                  <c:v>115.20829999999999</c:v>
                </c:pt>
                <c:pt idx="114">
                  <c:v>110.9962</c:v>
                </c:pt>
                <c:pt idx="115">
                  <c:v>115.5475</c:v>
                </c:pt>
                <c:pt idx="116">
                  <c:v>116.89019999999999</c:v>
                </c:pt>
                <c:pt idx="117">
                  <c:v>115.1247</c:v>
                </c:pt>
                <c:pt idx="118">
                  <c:v>114.76519999999999</c:v>
                </c:pt>
                <c:pt idx="119">
                  <c:v>115.5424</c:v>
                </c:pt>
                <c:pt idx="120">
                  <c:v>113.29389999999999</c:v>
                </c:pt>
                <c:pt idx="121">
                  <c:v>115.39660000000001</c:v>
                </c:pt>
                <c:pt idx="122">
                  <c:v>115.7129</c:v>
                </c:pt>
                <c:pt idx="123">
                  <c:v>113.7894</c:v>
                </c:pt>
                <c:pt idx="124">
                  <c:v>114.81950000000001</c:v>
                </c:pt>
                <c:pt idx="125">
                  <c:v>120.0528</c:v>
                </c:pt>
                <c:pt idx="126">
                  <c:v>118.3721</c:v>
                </c:pt>
                <c:pt idx="127">
                  <c:v>117.9562</c:v>
                </c:pt>
                <c:pt idx="128">
                  <c:v>113.0039</c:v>
                </c:pt>
                <c:pt idx="129">
                  <c:v>116.4389</c:v>
                </c:pt>
                <c:pt idx="130">
                  <c:v>118.2466</c:v>
                </c:pt>
                <c:pt idx="131">
                  <c:v>116.2752</c:v>
                </c:pt>
                <c:pt idx="132">
                  <c:v>116.89</c:v>
                </c:pt>
                <c:pt idx="133">
                  <c:v>119.1789</c:v>
                </c:pt>
                <c:pt idx="134">
                  <c:v>116.9063</c:v>
                </c:pt>
                <c:pt idx="135">
                  <c:v>115.866</c:v>
                </c:pt>
                <c:pt idx="136">
                  <c:v>114.92230000000001</c:v>
                </c:pt>
                <c:pt idx="137">
                  <c:v>113.34180000000001</c:v>
                </c:pt>
                <c:pt idx="138">
                  <c:v>116.316</c:v>
                </c:pt>
                <c:pt idx="139">
                  <c:v>119.33329999999999</c:v>
                </c:pt>
                <c:pt idx="140">
                  <c:v>118.4183</c:v>
                </c:pt>
                <c:pt idx="141">
                  <c:v>117.4907</c:v>
                </c:pt>
                <c:pt idx="142">
                  <c:v>118.9868</c:v>
                </c:pt>
                <c:pt idx="143">
                  <c:v>114.7003</c:v>
                </c:pt>
                <c:pt idx="144">
                  <c:v>120.0106</c:v>
                </c:pt>
                <c:pt idx="145">
                  <c:v>119.82</c:v>
                </c:pt>
                <c:pt idx="146">
                  <c:v>113.4217</c:v>
                </c:pt>
                <c:pt idx="147">
                  <c:v>117.0896</c:v>
                </c:pt>
                <c:pt idx="148">
                  <c:v>120.3408</c:v>
                </c:pt>
                <c:pt idx="149">
                  <c:v>125.7003</c:v>
                </c:pt>
                <c:pt idx="150">
                  <c:v>116.53449999999999</c:v>
                </c:pt>
                <c:pt idx="151">
                  <c:v>119.9555</c:v>
                </c:pt>
                <c:pt idx="152">
                  <c:v>118.5522</c:v>
                </c:pt>
                <c:pt idx="153">
                  <c:v>119.72839999999999</c:v>
                </c:pt>
                <c:pt idx="154">
                  <c:v>120.3095</c:v>
                </c:pt>
                <c:pt idx="155">
                  <c:v>119.86839999999999</c:v>
                </c:pt>
                <c:pt idx="156">
                  <c:v>118.1183</c:v>
                </c:pt>
                <c:pt idx="157">
                  <c:v>119.2122</c:v>
                </c:pt>
                <c:pt idx="158">
                  <c:v>120.6681</c:v>
                </c:pt>
                <c:pt idx="159">
                  <c:v>117.8197</c:v>
                </c:pt>
                <c:pt idx="160">
                  <c:v>119.008</c:v>
                </c:pt>
                <c:pt idx="161">
                  <c:v>115.12690000000001</c:v>
                </c:pt>
                <c:pt idx="162">
                  <c:v>119.5933</c:v>
                </c:pt>
                <c:pt idx="163">
                  <c:v>116.4</c:v>
                </c:pt>
                <c:pt idx="164">
                  <c:v>117.8828</c:v>
                </c:pt>
                <c:pt idx="165">
                  <c:v>115.3651</c:v>
                </c:pt>
                <c:pt idx="166">
                  <c:v>121.01439999999999</c:v>
                </c:pt>
                <c:pt idx="167">
                  <c:v>122.65389999999999</c:v>
                </c:pt>
                <c:pt idx="168">
                  <c:v>121.1828</c:v>
                </c:pt>
                <c:pt idx="169">
                  <c:v>119.0711</c:v>
                </c:pt>
                <c:pt idx="170">
                  <c:v>120.47750000000001</c:v>
                </c:pt>
                <c:pt idx="171">
                  <c:v>117.75830000000001</c:v>
                </c:pt>
                <c:pt idx="172">
                  <c:v>121.55759999999999</c:v>
                </c:pt>
                <c:pt idx="173">
                  <c:v>122.2008</c:v>
                </c:pt>
                <c:pt idx="174">
                  <c:v>122.04089999999999</c:v>
                </c:pt>
                <c:pt idx="175">
                  <c:v>119.10639999999999</c:v>
                </c:pt>
                <c:pt idx="176">
                  <c:v>119.6867</c:v>
                </c:pt>
                <c:pt idx="177">
                  <c:v>117.1451</c:v>
                </c:pt>
                <c:pt idx="178">
                  <c:v>122.0005</c:v>
                </c:pt>
                <c:pt idx="179">
                  <c:v>120.056</c:v>
                </c:pt>
                <c:pt idx="180">
                  <c:v>121.5316</c:v>
                </c:pt>
                <c:pt idx="181">
                  <c:v>117.71510000000001</c:v>
                </c:pt>
                <c:pt idx="182">
                  <c:v>123.27979999999999</c:v>
                </c:pt>
                <c:pt idx="183">
                  <c:v>122.2928</c:v>
                </c:pt>
                <c:pt idx="184">
                  <c:v>116.6412</c:v>
                </c:pt>
                <c:pt idx="185">
                  <c:v>121.0796</c:v>
                </c:pt>
                <c:pt idx="186">
                  <c:v>120.9597</c:v>
                </c:pt>
                <c:pt idx="187">
                  <c:v>122.81010000000001</c:v>
                </c:pt>
                <c:pt idx="188">
                  <c:v>120.0699</c:v>
                </c:pt>
                <c:pt idx="189">
                  <c:v>119.6319</c:v>
                </c:pt>
                <c:pt idx="190">
                  <c:v>118.1876</c:v>
                </c:pt>
                <c:pt idx="191">
                  <c:v>121.7972</c:v>
                </c:pt>
                <c:pt idx="192">
                  <c:v>123.9456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D55-42ED-92A7-6AE90114C385}"/>
            </c:ext>
          </c:extLst>
        </c:ser>
        <c:ser>
          <c:idx val="7"/>
          <c:order val="7"/>
          <c:tx>
            <c:strRef>
              <c:f>'PASA Experiment #2 (filtrate)'!$CK$1</c:f>
              <c:strCache>
                <c:ptCount val="1"/>
                <c:pt idx="0">
                  <c:v>G08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(filtrate)'!$CK$2:$CK$194</c:f>
              <c:numCache>
                <c:formatCode>General</c:formatCode>
                <c:ptCount val="193"/>
                <c:pt idx="0">
                  <c:v>106.4344</c:v>
                </c:pt>
                <c:pt idx="1">
                  <c:v>104.24590000000001</c:v>
                </c:pt>
                <c:pt idx="2">
                  <c:v>104.8022</c:v>
                </c:pt>
                <c:pt idx="3">
                  <c:v>106.5655</c:v>
                </c:pt>
                <c:pt idx="4">
                  <c:v>104.4761</c:v>
                </c:pt>
                <c:pt idx="5">
                  <c:v>105.1056</c:v>
                </c:pt>
                <c:pt idx="6">
                  <c:v>106.65860000000001</c:v>
                </c:pt>
                <c:pt idx="7">
                  <c:v>97.831699999999998</c:v>
                </c:pt>
                <c:pt idx="8">
                  <c:v>103.18219999999999</c:v>
                </c:pt>
                <c:pt idx="9">
                  <c:v>103.5343</c:v>
                </c:pt>
                <c:pt idx="10">
                  <c:v>105.4479</c:v>
                </c:pt>
                <c:pt idx="11">
                  <c:v>107.1317</c:v>
                </c:pt>
                <c:pt idx="12">
                  <c:v>105.8633</c:v>
                </c:pt>
                <c:pt idx="13">
                  <c:v>107.7454</c:v>
                </c:pt>
                <c:pt idx="14">
                  <c:v>108.9907</c:v>
                </c:pt>
                <c:pt idx="15">
                  <c:v>104.7838</c:v>
                </c:pt>
                <c:pt idx="16">
                  <c:v>109.8488</c:v>
                </c:pt>
                <c:pt idx="17">
                  <c:v>110.1687</c:v>
                </c:pt>
                <c:pt idx="18">
                  <c:v>110.48990000000001</c:v>
                </c:pt>
                <c:pt idx="19">
                  <c:v>106.65389999999999</c:v>
                </c:pt>
                <c:pt idx="20">
                  <c:v>109.09610000000001</c:v>
                </c:pt>
                <c:pt idx="21">
                  <c:v>109.32250000000001</c:v>
                </c:pt>
                <c:pt idx="22">
                  <c:v>110.4674</c:v>
                </c:pt>
                <c:pt idx="23">
                  <c:v>110.2744</c:v>
                </c:pt>
                <c:pt idx="24">
                  <c:v>107.01220000000001</c:v>
                </c:pt>
                <c:pt idx="25">
                  <c:v>111.16240000000001</c:v>
                </c:pt>
                <c:pt idx="26">
                  <c:v>112.226</c:v>
                </c:pt>
                <c:pt idx="27">
                  <c:v>113.26519999999999</c:v>
                </c:pt>
                <c:pt idx="28">
                  <c:v>110.8755</c:v>
                </c:pt>
                <c:pt idx="29">
                  <c:v>109.0069</c:v>
                </c:pt>
                <c:pt idx="30">
                  <c:v>109.6327</c:v>
                </c:pt>
                <c:pt idx="31">
                  <c:v>111.5963</c:v>
                </c:pt>
                <c:pt idx="32">
                  <c:v>111.2379</c:v>
                </c:pt>
                <c:pt idx="33">
                  <c:v>112.2882</c:v>
                </c:pt>
                <c:pt idx="34">
                  <c:v>111.4568</c:v>
                </c:pt>
                <c:pt idx="35">
                  <c:v>111.0792</c:v>
                </c:pt>
                <c:pt idx="36">
                  <c:v>111.65300000000001</c:v>
                </c:pt>
                <c:pt idx="37">
                  <c:v>110.8703</c:v>
                </c:pt>
                <c:pt idx="38">
                  <c:v>111.13200000000001</c:v>
                </c:pt>
                <c:pt idx="39">
                  <c:v>109.9589</c:v>
                </c:pt>
                <c:pt idx="40">
                  <c:v>111.4828</c:v>
                </c:pt>
                <c:pt idx="41">
                  <c:v>114.4924</c:v>
                </c:pt>
                <c:pt idx="42">
                  <c:v>109.37820000000001</c:v>
                </c:pt>
                <c:pt idx="43">
                  <c:v>112.2217</c:v>
                </c:pt>
                <c:pt idx="44">
                  <c:v>110.7491</c:v>
                </c:pt>
                <c:pt idx="45">
                  <c:v>107.97920000000001</c:v>
                </c:pt>
                <c:pt idx="46">
                  <c:v>110.90009999999999</c:v>
                </c:pt>
                <c:pt idx="47">
                  <c:v>112.598</c:v>
                </c:pt>
                <c:pt idx="48">
                  <c:v>115.38930000000001</c:v>
                </c:pt>
                <c:pt idx="49">
                  <c:v>112.6229</c:v>
                </c:pt>
                <c:pt idx="50">
                  <c:v>114.7487</c:v>
                </c:pt>
                <c:pt idx="51">
                  <c:v>113.7303</c:v>
                </c:pt>
                <c:pt idx="52">
                  <c:v>111.3468</c:v>
                </c:pt>
                <c:pt idx="53">
                  <c:v>117.5474</c:v>
                </c:pt>
                <c:pt idx="54">
                  <c:v>113.38930000000001</c:v>
                </c:pt>
                <c:pt idx="55">
                  <c:v>115.1935</c:v>
                </c:pt>
                <c:pt idx="56">
                  <c:v>116.2801</c:v>
                </c:pt>
                <c:pt idx="57">
                  <c:v>112.90349999999999</c:v>
                </c:pt>
                <c:pt idx="58">
                  <c:v>114.6991</c:v>
                </c:pt>
                <c:pt idx="59">
                  <c:v>114.45440000000001</c:v>
                </c:pt>
                <c:pt idx="60">
                  <c:v>112.4532</c:v>
                </c:pt>
                <c:pt idx="61">
                  <c:v>113.3009</c:v>
                </c:pt>
                <c:pt idx="62">
                  <c:v>115.4902</c:v>
                </c:pt>
                <c:pt idx="63">
                  <c:v>115.965</c:v>
                </c:pt>
                <c:pt idx="64">
                  <c:v>114.06910000000001</c:v>
                </c:pt>
                <c:pt idx="65">
                  <c:v>112.6592</c:v>
                </c:pt>
                <c:pt idx="66">
                  <c:v>114.8023</c:v>
                </c:pt>
                <c:pt idx="67">
                  <c:v>113.206</c:v>
                </c:pt>
                <c:pt idx="68">
                  <c:v>114.42919999999999</c:v>
                </c:pt>
                <c:pt idx="69">
                  <c:v>112.5154</c:v>
                </c:pt>
                <c:pt idx="70">
                  <c:v>115.7329</c:v>
                </c:pt>
                <c:pt idx="71">
                  <c:v>118.61150000000001</c:v>
                </c:pt>
                <c:pt idx="72">
                  <c:v>112.4534</c:v>
                </c:pt>
                <c:pt idx="73">
                  <c:v>118.4756</c:v>
                </c:pt>
                <c:pt idx="74">
                  <c:v>111.2109</c:v>
                </c:pt>
                <c:pt idx="75">
                  <c:v>114.0437</c:v>
                </c:pt>
                <c:pt idx="76">
                  <c:v>115.1026</c:v>
                </c:pt>
                <c:pt idx="77">
                  <c:v>116.17359999999999</c:v>
                </c:pt>
                <c:pt idx="78">
                  <c:v>111.7243</c:v>
                </c:pt>
                <c:pt idx="79">
                  <c:v>113.9773</c:v>
                </c:pt>
                <c:pt idx="80">
                  <c:v>112.6005</c:v>
                </c:pt>
                <c:pt idx="81">
                  <c:v>110.90779999999999</c:v>
                </c:pt>
                <c:pt idx="82">
                  <c:v>117.42870000000001</c:v>
                </c:pt>
                <c:pt idx="83">
                  <c:v>112.0459</c:v>
                </c:pt>
                <c:pt idx="84">
                  <c:v>110.1708</c:v>
                </c:pt>
                <c:pt idx="85">
                  <c:v>113.4263</c:v>
                </c:pt>
                <c:pt idx="86">
                  <c:v>118.0839</c:v>
                </c:pt>
                <c:pt idx="87">
                  <c:v>113.39530000000001</c:v>
                </c:pt>
                <c:pt idx="88">
                  <c:v>113.8165</c:v>
                </c:pt>
                <c:pt idx="89">
                  <c:v>113.4646</c:v>
                </c:pt>
                <c:pt idx="90">
                  <c:v>112.8304</c:v>
                </c:pt>
                <c:pt idx="91">
                  <c:v>115.9383</c:v>
                </c:pt>
                <c:pt idx="92">
                  <c:v>116.6446</c:v>
                </c:pt>
                <c:pt idx="93">
                  <c:v>113.9387</c:v>
                </c:pt>
                <c:pt idx="94">
                  <c:v>115.9629</c:v>
                </c:pt>
                <c:pt idx="95">
                  <c:v>115.51690000000001</c:v>
                </c:pt>
                <c:pt idx="96">
                  <c:v>114.7556</c:v>
                </c:pt>
                <c:pt idx="97">
                  <c:v>115.69119999999999</c:v>
                </c:pt>
                <c:pt idx="98">
                  <c:v>113.56910000000001</c:v>
                </c:pt>
                <c:pt idx="99">
                  <c:v>115.2811</c:v>
                </c:pt>
                <c:pt idx="100">
                  <c:v>116.1495</c:v>
                </c:pt>
                <c:pt idx="101">
                  <c:v>115.7269</c:v>
                </c:pt>
                <c:pt idx="102">
                  <c:v>115.5719</c:v>
                </c:pt>
                <c:pt idx="103">
                  <c:v>113.48650000000001</c:v>
                </c:pt>
                <c:pt idx="104">
                  <c:v>116.9932</c:v>
                </c:pt>
                <c:pt idx="105">
                  <c:v>116.2206</c:v>
                </c:pt>
                <c:pt idx="106">
                  <c:v>116.0838</c:v>
                </c:pt>
                <c:pt idx="107">
                  <c:v>111.9265</c:v>
                </c:pt>
                <c:pt idx="108">
                  <c:v>116.69880000000001</c:v>
                </c:pt>
                <c:pt idx="109">
                  <c:v>118.1991</c:v>
                </c:pt>
                <c:pt idx="110">
                  <c:v>114.5633</c:v>
                </c:pt>
                <c:pt idx="111">
                  <c:v>116.02119999999999</c:v>
                </c:pt>
                <c:pt idx="112">
                  <c:v>116.3781</c:v>
                </c:pt>
                <c:pt idx="113">
                  <c:v>119.49290000000001</c:v>
                </c:pt>
                <c:pt idx="114">
                  <c:v>117.47709999999999</c:v>
                </c:pt>
                <c:pt idx="115">
                  <c:v>116.8142</c:v>
                </c:pt>
                <c:pt idx="116">
                  <c:v>115.6677</c:v>
                </c:pt>
                <c:pt idx="117">
                  <c:v>114.0407</c:v>
                </c:pt>
                <c:pt idx="118">
                  <c:v>117.7466</c:v>
                </c:pt>
                <c:pt idx="119">
                  <c:v>116.0457</c:v>
                </c:pt>
                <c:pt idx="120">
                  <c:v>121.57389999999999</c:v>
                </c:pt>
                <c:pt idx="121">
                  <c:v>115.3258</c:v>
                </c:pt>
                <c:pt idx="122">
                  <c:v>117.0081</c:v>
                </c:pt>
                <c:pt idx="123">
                  <c:v>119.16249999999999</c:v>
                </c:pt>
                <c:pt idx="124">
                  <c:v>117.5222</c:v>
                </c:pt>
                <c:pt idx="125">
                  <c:v>119.2615</c:v>
                </c:pt>
                <c:pt idx="126">
                  <c:v>116.4072</c:v>
                </c:pt>
                <c:pt idx="127">
                  <c:v>116.5241</c:v>
                </c:pt>
                <c:pt idx="128">
                  <c:v>120.24639999999999</c:v>
                </c:pt>
                <c:pt idx="129">
                  <c:v>117.12560000000001</c:v>
                </c:pt>
                <c:pt idx="130">
                  <c:v>114.7936</c:v>
                </c:pt>
                <c:pt idx="131">
                  <c:v>116.5187</c:v>
                </c:pt>
                <c:pt idx="132">
                  <c:v>119.73180000000001</c:v>
                </c:pt>
                <c:pt idx="133">
                  <c:v>117.9081</c:v>
                </c:pt>
                <c:pt idx="134">
                  <c:v>120.87139999999999</c:v>
                </c:pt>
                <c:pt idx="135">
                  <c:v>119.6999</c:v>
                </c:pt>
                <c:pt idx="136">
                  <c:v>120.1486</c:v>
                </c:pt>
                <c:pt idx="137">
                  <c:v>120.8164</c:v>
                </c:pt>
                <c:pt idx="138">
                  <c:v>117.6092</c:v>
                </c:pt>
                <c:pt idx="139">
                  <c:v>118.9598</c:v>
                </c:pt>
                <c:pt idx="140">
                  <c:v>116.1617</c:v>
                </c:pt>
                <c:pt idx="141">
                  <c:v>118.6925</c:v>
                </c:pt>
                <c:pt idx="142">
                  <c:v>122.8437</c:v>
                </c:pt>
                <c:pt idx="143">
                  <c:v>121.1597</c:v>
                </c:pt>
                <c:pt idx="144">
                  <c:v>122.0771</c:v>
                </c:pt>
                <c:pt idx="145">
                  <c:v>126.1048</c:v>
                </c:pt>
                <c:pt idx="146">
                  <c:v>117.6812</c:v>
                </c:pt>
                <c:pt idx="147">
                  <c:v>121.5782</c:v>
                </c:pt>
                <c:pt idx="148">
                  <c:v>119.52200000000001</c:v>
                </c:pt>
                <c:pt idx="149">
                  <c:v>119.2967</c:v>
                </c:pt>
                <c:pt idx="150">
                  <c:v>121.7193</c:v>
                </c:pt>
                <c:pt idx="151">
                  <c:v>120.7974</c:v>
                </c:pt>
                <c:pt idx="152">
                  <c:v>121.25230000000001</c:v>
                </c:pt>
                <c:pt idx="153">
                  <c:v>120.762</c:v>
                </c:pt>
                <c:pt idx="154">
                  <c:v>121.9076</c:v>
                </c:pt>
                <c:pt idx="155">
                  <c:v>126.0912</c:v>
                </c:pt>
                <c:pt idx="156">
                  <c:v>121.9144</c:v>
                </c:pt>
                <c:pt idx="157">
                  <c:v>120.7449</c:v>
                </c:pt>
                <c:pt idx="158">
                  <c:v>121.91549999999999</c:v>
                </c:pt>
                <c:pt idx="159">
                  <c:v>121.8899</c:v>
                </c:pt>
                <c:pt idx="160">
                  <c:v>118.95480000000001</c:v>
                </c:pt>
                <c:pt idx="161">
                  <c:v>124.7157</c:v>
                </c:pt>
                <c:pt idx="162">
                  <c:v>117.8284</c:v>
                </c:pt>
                <c:pt idx="163">
                  <c:v>120.5967</c:v>
                </c:pt>
                <c:pt idx="164">
                  <c:v>119.5579</c:v>
                </c:pt>
                <c:pt idx="165">
                  <c:v>121.0095</c:v>
                </c:pt>
                <c:pt idx="166">
                  <c:v>122.70350000000001</c:v>
                </c:pt>
                <c:pt idx="167">
                  <c:v>124.10590000000001</c:v>
                </c:pt>
                <c:pt idx="168">
                  <c:v>125.14360000000001</c:v>
                </c:pt>
                <c:pt idx="169">
                  <c:v>122.6404</c:v>
                </c:pt>
                <c:pt idx="170">
                  <c:v>121.2731</c:v>
                </c:pt>
                <c:pt idx="171">
                  <c:v>121.56529999999999</c:v>
                </c:pt>
                <c:pt idx="172">
                  <c:v>121.3916</c:v>
                </c:pt>
                <c:pt idx="173">
                  <c:v>121.65</c:v>
                </c:pt>
                <c:pt idx="174">
                  <c:v>122.5715</c:v>
                </c:pt>
                <c:pt idx="175">
                  <c:v>126.69199999999999</c:v>
                </c:pt>
                <c:pt idx="176">
                  <c:v>121.3633</c:v>
                </c:pt>
                <c:pt idx="177">
                  <c:v>119.6417</c:v>
                </c:pt>
                <c:pt idx="178">
                  <c:v>121.9007</c:v>
                </c:pt>
                <c:pt idx="179">
                  <c:v>123.0958</c:v>
                </c:pt>
                <c:pt idx="180">
                  <c:v>122.9096</c:v>
                </c:pt>
                <c:pt idx="181">
                  <c:v>121.86279999999999</c:v>
                </c:pt>
                <c:pt idx="182">
                  <c:v>122.7991</c:v>
                </c:pt>
                <c:pt idx="183">
                  <c:v>121.67319999999999</c:v>
                </c:pt>
                <c:pt idx="184">
                  <c:v>122.1808</c:v>
                </c:pt>
                <c:pt idx="185">
                  <c:v>116.70140000000001</c:v>
                </c:pt>
                <c:pt idx="186">
                  <c:v>122.1409</c:v>
                </c:pt>
                <c:pt idx="187">
                  <c:v>120.8916</c:v>
                </c:pt>
                <c:pt idx="188">
                  <c:v>122.7486</c:v>
                </c:pt>
                <c:pt idx="189">
                  <c:v>123.1973</c:v>
                </c:pt>
                <c:pt idx="190">
                  <c:v>126.0556</c:v>
                </c:pt>
                <c:pt idx="191">
                  <c:v>121.6579</c:v>
                </c:pt>
                <c:pt idx="192">
                  <c:v>123.5046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D55-42ED-92A7-6AE90114C385}"/>
            </c:ext>
          </c:extLst>
        </c:ser>
        <c:ser>
          <c:idx val="8"/>
          <c:order val="8"/>
          <c:tx>
            <c:strRef>
              <c:f>'PASA Experiment #2 (filtrate)'!$CL$1</c:f>
              <c:strCache>
                <c:ptCount val="1"/>
                <c:pt idx="0">
                  <c:v>G09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(filtrate)'!$CL$2:$CL$194</c:f>
              <c:numCache>
                <c:formatCode>General</c:formatCode>
                <c:ptCount val="193"/>
                <c:pt idx="0">
                  <c:v>102.6891</c:v>
                </c:pt>
                <c:pt idx="1">
                  <c:v>101.4695</c:v>
                </c:pt>
                <c:pt idx="2">
                  <c:v>102.9563</c:v>
                </c:pt>
                <c:pt idx="3">
                  <c:v>105.9881</c:v>
                </c:pt>
                <c:pt idx="4">
                  <c:v>105.3214</c:v>
                </c:pt>
                <c:pt idx="5">
                  <c:v>103.1931</c:v>
                </c:pt>
                <c:pt idx="6">
                  <c:v>101.5877</c:v>
                </c:pt>
                <c:pt idx="7">
                  <c:v>100.70780000000001</c:v>
                </c:pt>
                <c:pt idx="8">
                  <c:v>99.635499999999993</c:v>
                </c:pt>
                <c:pt idx="9">
                  <c:v>108.2782</c:v>
                </c:pt>
                <c:pt idx="10">
                  <c:v>108.0081</c:v>
                </c:pt>
                <c:pt idx="11">
                  <c:v>105.504</c:v>
                </c:pt>
                <c:pt idx="12">
                  <c:v>107.2573</c:v>
                </c:pt>
                <c:pt idx="13">
                  <c:v>108.8004</c:v>
                </c:pt>
                <c:pt idx="14">
                  <c:v>108.0363</c:v>
                </c:pt>
                <c:pt idx="15">
                  <c:v>104.467</c:v>
                </c:pt>
                <c:pt idx="16">
                  <c:v>103.06319999999999</c:v>
                </c:pt>
                <c:pt idx="17">
                  <c:v>105.31829999999999</c:v>
                </c:pt>
                <c:pt idx="18">
                  <c:v>105.8593</c:v>
                </c:pt>
                <c:pt idx="19">
                  <c:v>103.5646</c:v>
                </c:pt>
                <c:pt idx="20">
                  <c:v>110.29349999999999</c:v>
                </c:pt>
                <c:pt idx="21">
                  <c:v>103.8806</c:v>
                </c:pt>
                <c:pt idx="22">
                  <c:v>106.6416</c:v>
                </c:pt>
                <c:pt idx="23">
                  <c:v>109.2834</c:v>
                </c:pt>
                <c:pt idx="24">
                  <c:v>107.6546</c:v>
                </c:pt>
                <c:pt idx="25">
                  <c:v>112.91840000000001</c:v>
                </c:pt>
                <c:pt idx="26">
                  <c:v>106.9464</c:v>
                </c:pt>
                <c:pt idx="27">
                  <c:v>104.7724</c:v>
                </c:pt>
                <c:pt idx="28">
                  <c:v>108.96550000000001</c:v>
                </c:pt>
                <c:pt idx="29">
                  <c:v>110.1551</c:v>
                </c:pt>
                <c:pt idx="30">
                  <c:v>107.9014</c:v>
                </c:pt>
                <c:pt idx="31">
                  <c:v>107.3219</c:v>
                </c:pt>
                <c:pt idx="32">
                  <c:v>110.8049</c:v>
                </c:pt>
                <c:pt idx="33">
                  <c:v>109.5498</c:v>
                </c:pt>
                <c:pt idx="34">
                  <c:v>112.3094</c:v>
                </c:pt>
                <c:pt idx="35">
                  <c:v>109.4324</c:v>
                </c:pt>
                <c:pt idx="36">
                  <c:v>112.0551</c:v>
                </c:pt>
                <c:pt idx="37">
                  <c:v>107.0645</c:v>
                </c:pt>
                <c:pt idx="38">
                  <c:v>109.9123</c:v>
                </c:pt>
                <c:pt idx="39">
                  <c:v>108.6866</c:v>
                </c:pt>
                <c:pt idx="40">
                  <c:v>110.8428</c:v>
                </c:pt>
                <c:pt idx="41">
                  <c:v>104.4101</c:v>
                </c:pt>
                <c:pt idx="42">
                  <c:v>108.8283</c:v>
                </c:pt>
                <c:pt idx="43">
                  <c:v>109.7752</c:v>
                </c:pt>
                <c:pt idx="44">
                  <c:v>110.0749</c:v>
                </c:pt>
                <c:pt idx="45">
                  <c:v>107.9926</c:v>
                </c:pt>
                <c:pt idx="46">
                  <c:v>108.46720000000001</c:v>
                </c:pt>
                <c:pt idx="47">
                  <c:v>112.2056</c:v>
                </c:pt>
                <c:pt idx="48">
                  <c:v>111.96559999999999</c:v>
                </c:pt>
                <c:pt idx="49">
                  <c:v>108.7958</c:v>
                </c:pt>
                <c:pt idx="50">
                  <c:v>110.79170000000001</c:v>
                </c:pt>
                <c:pt idx="51">
                  <c:v>115.15730000000001</c:v>
                </c:pt>
                <c:pt idx="52">
                  <c:v>111.6554</c:v>
                </c:pt>
                <c:pt idx="53">
                  <c:v>114.8798</c:v>
                </c:pt>
                <c:pt idx="54">
                  <c:v>116.0501</c:v>
                </c:pt>
                <c:pt idx="55">
                  <c:v>115.34</c:v>
                </c:pt>
                <c:pt idx="56">
                  <c:v>111.1883</c:v>
                </c:pt>
                <c:pt idx="57">
                  <c:v>113.8052</c:v>
                </c:pt>
                <c:pt idx="58">
                  <c:v>110.49379999999999</c:v>
                </c:pt>
                <c:pt idx="59">
                  <c:v>113.111</c:v>
                </c:pt>
                <c:pt idx="60">
                  <c:v>114.8663</c:v>
                </c:pt>
                <c:pt idx="61">
                  <c:v>110.4721</c:v>
                </c:pt>
                <c:pt idx="62">
                  <c:v>112.0324</c:v>
                </c:pt>
                <c:pt idx="63">
                  <c:v>112.86660000000001</c:v>
                </c:pt>
                <c:pt idx="64">
                  <c:v>112.30110000000001</c:v>
                </c:pt>
                <c:pt idx="65">
                  <c:v>113.76009999999999</c:v>
                </c:pt>
                <c:pt idx="66">
                  <c:v>112.121</c:v>
                </c:pt>
                <c:pt idx="67">
                  <c:v>113.56</c:v>
                </c:pt>
                <c:pt idx="68">
                  <c:v>110.6258</c:v>
                </c:pt>
                <c:pt idx="69">
                  <c:v>112.36190000000001</c:v>
                </c:pt>
                <c:pt idx="70">
                  <c:v>111.6713</c:v>
                </c:pt>
                <c:pt idx="71">
                  <c:v>116.2145</c:v>
                </c:pt>
                <c:pt idx="72">
                  <c:v>111.7938</c:v>
                </c:pt>
                <c:pt idx="73">
                  <c:v>112.2102</c:v>
                </c:pt>
                <c:pt idx="74">
                  <c:v>113.4937</c:v>
                </c:pt>
                <c:pt idx="75">
                  <c:v>113.17570000000001</c:v>
                </c:pt>
                <c:pt idx="76">
                  <c:v>116.2504</c:v>
                </c:pt>
                <c:pt idx="77">
                  <c:v>114.70869999999999</c:v>
                </c:pt>
                <c:pt idx="78">
                  <c:v>110.3824</c:v>
                </c:pt>
                <c:pt idx="79">
                  <c:v>108.2009</c:v>
                </c:pt>
                <c:pt idx="80">
                  <c:v>113.43429999999999</c:v>
                </c:pt>
                <c:pt idx="81">
                  <c:v>113.5429</c:v>
                </c:pt>
                <c:pt idx="82">
                  <c:v>113.508</c:v>
                </c:pt>
                <c:pt idx="83">
                  <c:v>114.15049999999999</c:v>
                </c:pt>
                <c:pt idx="84">
                  <c:v>112.8085</c:v>
                </c:pt>
                <c:pt idx="85">
                  <c:v>110.5817</c:v>
                </c:pt>
                <c:pt idx="86">
                  <c:v>115.41970000000001</c:v>
                </c:pt>
                <c:pt idx="87">
                  <c:v>114.2102</c:v>
                </c:pt>
                <c:pt idx="88">
                  <c:v>112.4363</c:v>
                </c:pt>
                <c:pt idx="89">
                  <c:v>111.6281</c:v>
                </c:pt>
                <c:pt idx="90">
                  <c:v>112.2355</c:v>
                </c:pt>
                <c:pt idx="91">
                  <c:v>110.63460000000001</c:v>
                </c:pt>
                <c:pt idx="92">
                  <c:v>115.40470000000001</c:v>
                </c:pt>
                <c:pt idx="93">
                  <c:v>114.7516</c:v>
                </c:pt>
                <c:pt idx="94">
                  <c:v>112.43300000000001</c:v>
                </c:pt>
                <c:pt idx="95">
                  <c:v>119.9776</c:v>
                </c:pt>
                <c:pt idx="96">
                  <c:v>116.7868</c:v>
                </c:pt>
                <c:pt idx="97">
                  <c:v>113.02670000000001</c:v>
                </c:pt>
                <c:pt idx="98">
                  <c:v>116.21420000000001</c:v>
                </c:pt>
                <c:pt idx="99">
                  <c:v>115.2619</c:v>
                </c:pt>
                <c:pt idx="100">
                  <c:v>114.7184</c:v>
                </c:pt>
                <c:pt idx="101">
                  <c:v>115.321</c:v>
                </c:pt>
                <c:pt idx="102">
                  <c:v>116.5718</c:v>
                </c:pt>
                <c:pt idx="103">
                  <c:v>112.02509999999999</c:v>
                </c:pt>
                <c:pt idx="104">
                  <c:v>118.0817</c:v>
                </c:pt>
                <c:pt idx="105">
                  <c:v>112.8163</c:v>
                </c:pt>
                <c:pt idx="106">
                  <c:v>113.1315</c:v>
                </c:pt>
                <c:pt idx="107">
                  <c:v>112.7694</c:v>
                </c:pt>
                <c:pt idx="108">
                  <c:v>116.88079999999999</c:v>
                </c:pt>
                <c:pt idx="109">
                  <c:v>110.27509999999999</c:v>
                </c:pt>
                <c:pt idx="110">
                  <c:v>113.7736</c:v>
                </c:pt>
                <c:pt idx="111">
                  <c:v>117.3284</c:v>
                </c:pt>
                <c:pt idx="112">
                  <c:v>112.4949</c:v>
                </c:pt>
                <c:pt idx="113">
                  <c:v>115.8023</c:v>
                </c:pt>
                <c:pt idx="114">
                  <c:v>114.3716</c:v>
                </c:pt>
                <c:pt idx="115">
                  <c:v>115.44029999999999</c:v>
                </c:pt>
                <c:pt idx="116">
                  <c:v>117.74769999999999</c:v>
                </c:pt>
                <c:pt idx="117">
                  <c:v>112.83620000000001</c:v>
                </c:pt>
                <c:pt idx="118">
                  <c:v>115.8566</c:v>
                </c:pt>
                <c:pt idx="119">
                  <c:v>114.06189999999999</c:v>
                </c:pt>
                <c:pt idx="120">
                  <c:v>113.0367</c:v>
                </c:pt>
                <c:pt idx="121">
                  <c:v>116.5146</c:v>
                </c:pt>
                <c:pt idx="122">
                  <c:v>117.35980000000001</c:v>
                </c:pt>
                <c:pt idx="123">
                  <c:v>118.1508</c:v>
                </c:pt>
                <c:pt idx="124">
                  <c:v>115.4937</c:v>
                </c:pt>
                <c:pt idx="125">
                  <c:v>116.8004</c:v>
                </c:pt>
                <c:pt idx="126">
                  <c:v>115.6173</c:v>
                </c:pt>
                <c:pt idx="127">
                  <c:v>117.0844</c:v>
                </c:pt>
                <c:pt idx="128">
                  <c:v>116.9165</c:v>
                </c:pt>
                <c:pt idx="129">
                  <c:v>115.4838</c:v>
                </c:pt>
                <c:pt idx="130">
                  <c:v>118.6713</c:v>
                </c:pt>
                <c:pt idx="131">
                  <c:v>116.6183</c:v>
                </c:pt>
                <c:pt idx="132">
                  <c:v>117.1553</c:v>
                </c:pt>
                <c:pt idx="133">
                  <c:v>115.6621</c:v>
                </c:pt>
                <c:pt idx="134">
                  <c:v>113.69799999999999</c:v>
                </c:pt>
                <c:pt idx="135">
                  <c:v>114.9507</c:v>
                </c:pt>
                <c:pt idx="136">
                  <c:v>116.747</c:v>
                </c:pt>
                <c:pt idx="137">
                  <c:v>117.25</c:v>
                </c:pt>
                <c:pt idx="138">
                  <c:v>115.0545</c:v>
                </c:pt>
                <c:pt idx="139">
                  <c:v>118.3045</c:v>
                </c:pt>
                <c:pt idx="140">
                  <c:v>119.5133</c:v>
                </c:pt>
                <c:pt idx="141">
                  <c:v>121.4817</c:v>
                </c:pt>
                <c:pt idx="142">
                  <c:v>116.30549999999999</c:v>
                </c:pt>
                <c:pt idx="143">
                  <c:v>117.7633</c:v>
                </c:pt>
                <c:pt idx="144">
                  <c:v>120.07640000000001</c:v>
                </c:pt>
                <c:pt idx="145">
                  <c:v>119.09050000000001</c:v>
                </c:pt>
                <c:pt idx="146">
                  <c:v>117.01260000000001</c:v>
                </c:pt>
                <c:pt idx="147">
                  <c:v>118.0391</c:v>
                </c:pt>
                <c:pt idx="148">
                  <c:v>124.86069999999999</c:v>
                </c:pt>
                <c:pt idx="149">
                  <c:v>121.9392</c:v>
                </c:pt>
                <c:pt idx="150">
                  <c:v>117.86360000000001</c:v>
                </c:pt>
                <c:pt idx="151">
                  <c:v>119.6746</c:v>
                </c:pt>
                <c:pt idx="152">
                  <c:v>121.9367</c:v>
                </c:pt>
                <c:pt idx="153">
                  <c:v>120.8541</c:v>
                </c:pt>
                <c:pt idx="154">
                  <c:v>118.9586</c:v>
                </c:pt>
                <c:pt idx="155">
                  <c:v>118.4314</c:v>
                </c:pt>
                <c:pt idx="156">
                  <c:v>117.3447</c:v>
                </c:pt>
                <c:pt idx="157">
                  <c:v>123.42570000000001</c:v>
                </c:pt>
                <c:pt idx="158">
                  <c:v>122.0788</c:v>
                </c:pt>
                <c:pt idx="159">
                  <c:v>117.94159999999999</c:v>
                </c:pt>
                <c:pt idx="160">
                  <c:v>119.1101</c:v>
                </c:pt>
                <c:pt idx="161">
                  <c:v>121.0292</c:v>
                </c:pt>
                <c:pt idx="162">
                  <c:v>122.4516</c:v>
                </c:pt>
                <c:pt idx="163">
                  <c:v>119.7924</c:v>
                </c:pt>
                <c:pt idx="164">
                  <c:v>119.6357</c:v>
                </c:pt>
                <c:pt idx="165">
                  <c:v>119.7526</c:v>
                </c:pt>
                <c:pt idx="166">
                  <c:v>118.0874</c:v>
                </c:pt>
                <c:pt idx="167">
                  <c:v>120.56740000000001</c:v>
                </c:pt>
                <c:pt idx="168">
                  <c:v>119.3519</c:v>
                </c:pt>
                <c:pt idx="169">
                  <c:v>120.1049</c:v>
                </c:pt>
                <c:pt idx="170">
                  <c:v>122.0821</c:v>
                </c:pt>
                <c:pt idx="171">
                  <c:v>116.9177</c:v>
                </c:pt>
                <c:pt idx="172">
                  <c:v>123.2522</c:v>
                </c:pt>
                <c:pt idx="173">
                  <c:v>119.1835</c:v>
                </c:pt>
                <c:pt idx="174">
                  <c:v>118.0714</c:v>
                </c:pt>
                <c:pt idx="175">
                  <c:v>121.2642</c:v>
                </c:pt>
                <c:pt idx="176">
                  <c:v>118.5986</c:v>
                </c:pt>
                <c:pt idx="177">
                  <c:v>119.9259</c:v>
                </c:pt>
                <c:pt idx="178">
                  <c:v>119.11239999999999</c:v>
                </c:pt>
                <c:pt idx="179">
                  <c:v>118.1643</c:v>
                </c:pt>
                <c:pt idx="180">
                  <c:v>124.0483</c:v>
                </c:pt>
                <c:pt idx="181">
                  <c:v>118.0478</c:v>
                </c:pt>
                <c:pt idx="182">
                  <c:v>122.3335</c:v>
                </c:pt>
                <c:pt idx="183">
                  <c:v>122.3888</c:v>
                </c:pt>
                <c:pt idx="184">
                  <c:v>118.1177</c:v>
                </c:pt>
                <c:pt idx="185">
                  <c:v>123.2195</c:v>
                </c:pt>
                <c:pt idx="186">
                  <c:v>125.18519999999999</c:v>
                </c:pt>
                <c:pt idx="187">
                  <c:v>123.24809999999999</c:v>
                </c:pt>
                <c:pt idx="188">
                  <c:v>117.1155</c:v>
                </c:pt>
                <c:pt idx="189">
                  <c:v>122.746</c:v>
                </c:pt>
                <c:pt idx="190">
                  <c:v>120.3219</c:v>
                </c:pt>
                <c:pt idx="191">
                  <c:v>122.0103</c:v>
                </c:pt>
                <c:pt idx="192">
                  <c:v>124.5985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D55-42ED-92A7-6AE90114C385}"/>
            </c:ext>
          </c:extLst>
        </c:ser>
        <c:ser>
          <c:idx val="9"/>
          <c:order val="9"/>
          <c:tx>
            <c:strRef>
              <c:f>'PASA Experiment #2 (filtrate)'!$CM$1</c:f>
              <c:strCache>
                <c:ptCount val="1"/>
                <c:pt idx="0">
                  <c:v>G10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(filtrate)'!$CM$2:$CM$194</c:f>
              <c:numCache>
                <c:formatCode>General</c:formatCode>
                <c:ptCount val="193"/>
                <c:pt idx="0">
                  <c:v>108.5253</c:v>
                </c:pt>
                <c:pt idx="1">
                  <c:v>107.9957</c:v>
                </c:pt>
                <c:pt idx="2">
                  <c:v>109.66240000000001</c:v>
                </c:pt>
                <c:pt idx="3">
                  <c:v>106.0955</c:v>
                </c:pt>
                <c:pt idx="4">
                  <c:v>106.9995</c:v>
                </c:pt>
                <c:pt idx="5">
                  <c:v>106.90779999999999</c:v>
                </c:pt>
                <c:pt idx="6">
                  <c:v>105.747</c:v>
                </c:pt>
                <c:pt idx="7">
                  <c:v>103.9045</c:v>
                </c:pt>
                <c:pt idx="8">
                  <c:v>106.0403</c:v>
                </c:pt>
                <c:pt idx="9">
                  <c:v>111.4764</c:v>
                </c:pt>
                <c:pt idx="10">
                  <c:v>111.2148</c:v>
                </c:pt>
                <c:pt idx="11">
                  <c:v>113.7486</c:v>
                </c:pt>
                <c:pt idx="12">
                  <c:v>111.8673</c:v>
                </c:pt>
                <c:pt idx="13">
                  <c:v>111.8222</c:v>
                </c:pt>
                <c:pt idx="14">
                  <c:v>113.5949</c:v>
                </c:pt>
                <c:pt idx="15">
                  <c:v>109.5125</c:v>
                </c:pt>
                <c:pt idx="16">
                  <c:v>105.4161</c:v>
                </c:pt>
                <c:pt idx="17">
                  <c:v>110.0162</c:v>
                </c:pt>
                <c:pt idx="18">
                  <c:v>114.759</c:v>
                </c:pt>
                <c:pt idx="19">
                  <c:v>111.8523</c:v>
                </c:pt>
                <c:pt idx="20">
                  <c:v>111.20399999999999</c:v>
                </c:pt>
                <c:pt idx="21">
                  <c:v>110.2218</c:v>
                </c:pt>
                <c:pt idx="22">
                  <c:v>113.9662</c:v>
                </c:pt>
                <c:pt idx="23">
                  <c:v>112.4571</c:v>
                </c:pt>
                <c:pt idx="24">
                  <c:v>111.3907</c:v>
                </c:pt>
                <c:pt idx="25">
                  <c:v>111.43259999999999</c:v>
                </c:pt>
                <c:pt idx="26">
                  <c:v>114.53489999999999</c:v>
                </c:pt>
                <c:pt idx="27">
                  <c:v>110.8526</c:v>
                </c:pt>
                <c:pt idx="28">
                  <c:v>116.0371</c:v>
                </c:pt>
                <c:pt idx="29">
                  <c:v>112.1514</c:v>
                </c:pt>
                <c:pt idx="30">
                  <c:v>118.10890000000001</c:v>
                </c:pt>
                <c:pt idx="31">
                  <c:v>115.71469999999999</c:v>
                </c:pt>
                <c:pt idx="32">
                  <c:v>115.8378</c:v>
                </c:pt>
                <c:pt idx="33">
                  <c:v>114.3724</c:v>
                </c:pt>
                <c:pt idx="34">
                  <c:v>111.68210000000001</c:v>
                </c:pt>
                <c:pt idx="35">
                  <c:v>115.8302</c:v>
                </c:pt>
                <c:pt idx="36">
                  <c:v>113.8951</c:v>
                </c:pt>
                <c:pt idx="37">
                  <c:v>116.15009999999999</c:v>
                </c:pt>
                <c:pt idx="38">
                  <c:v>114.86839999999999</c:v>
                </c:pt>
                <c:pt idx="39">
                  <c:v>114.92740000000001</c:v>
                </c:pt>
                <c:pt idx="40">
                  <c:v>115.1691</c:v>
                </c:pt>
                <c:pt idx="41">
                  <c:v>115.62220000000001</c:v>
                </c:pt>
                <c:pt idx="42">
                  <c:v>112.6387</c:v>
                </c:pt>
                <c:pt idx="43">
                  <c:v>116.9345</c:v>
                </c:pt>
                <c:pt idx="44">
                  <c:v>114.5089</c:v>
                </c:pt>
                <c:pt idx="45">
                  <c:v>114.0782</c:v>
                </c:pt>
                <c:pt idx="46">
                  <c:v>113.238</c:v>
                </c:pt>
                <c:pt idx="47">
                  <c:v>117.63030000000001</c:v>
                </c:pt>
                <c:pt idx="48">
                  <c:v>110.79179999999999</c:v>
                </c:pt>
                <c:pt idx="49">
                  <c:v>115.80880000000001</c:v>
                </c:pt>
                <c:pt idx="50">
                  <c:v>115.6831</c:v>
                </c:pt>
                <c:pt idx="51">
                  <c:v>114.5106</c:v>
                </c:pt>
                <c:pt idx="52">
                  <c:v>118.869</c:v>
                </c:pt>
                <c:pt idx="53">
                  <c:v>116.35299999999999</c:v>
                </c:pt>
                <c:pt idx="54">
                  <c:v>117.7787</c:v>
                </c:pt>
                <c:pt idx="55">
                  <c:v>115.0497</c:v>
                </c:pt>
                <c:pt idx="56">
                  <c:v>118.6439</c:v>
                </c:pt>
                <c:pt idx="57">
                  <c:v>117.5264</c:v>
                </c:pt>
                <c:pt idx="58">
                  <c:v>117.8777</c:v>
                </c:pt>
                <c:pt idx="59">
                  <c:v>114.8493</c:v>
                </c:pt>
                <c:pt idx="60">
                  <c:v>119.3099</c:v>
                </c:pt>
                <c:pt idx="61">
                  <c:v>121.5909</c:v>
                </c:pt>
                <c:pt idx="62">
                  <c:v>118.4102</c:v>
                </c:pt>
                <c:pt idx="63">
                  <c:v>118.57250000000001</c:v>
                </c:pt>
                <c:pt idx="64">
                  <c:v>118.33410000000001</c:v>
                </c:pt>
                <c:pt idx="65">
                  <c:v>117.9836</c:v>
                </c:pt>
                <c:pt idx="66">
                  <c:v>121.5724</c:v>
                </c:pt>
                <c:pt idx="67">
                  <c:v>118.1309</c:v>
                </c:pt>
                <c:pt idx="68">
                  <c:v>120.4687</c:v>
                </c:pt>
                <c:pt idx="69">
                  <c:v>116.88509999999999</c:v>
                </c:pt>
                <c:pt idx="70">
                  <c:v>116.9644</c:v>
                </c:pt>
                <c:pt idx="71">
                  <c:v>118.49160000000001</c:v>
                </c:pt>
                <c:pt idx="72">
                  <c:v>120.2115</c:v>
                </c:pt>
                <c:pt idx="73">
                  <c:v>118.0117</c:v>
                </c:pt>
                <c:pt idx="74">
                  <c:v>118.1187</c:v>
                </c:pt>
                <c:pt idx="75">
                  <c:v>119.51</c:v>
                </c:pt>
                <c:pt idx="76">
                  <c:v>118.7777</c:v>
                </c:pt>
                <c:pt idx="77">
                  <c:v>117.6212</c:v>
                </c:pt>
                <c:pt idx="78">
                  <c:v>117.83410000000001</c:v>
                </c:pt>
                <c:pt idx="79">
                  <c:v>116.2963</c:v>
                </c:pt>
                <c:pt idx="80">
                  <c:v>121.96680000000001</c:v>
                </c:pt>
                <c:pt idx="81">
                  <c:v>119.4254</c:v>
                </c:pt>
                <c:pt idx="82">
                  <c:v>114.62220000000001</c:v>
                </c:pt>
                <c:pt idx="83">
                  <c:v>116.6018</c:v>
                </c:pt>
                <c:pt idx="84">
                  <c:v>117.44750000000001</c:v>
                </c:pt>
                <c:pt idx="85">
                  <c:v>118.6237</c:v>
                </c:pt>
                <c:pt idx="86">
                  <c:v>115.9888</c:v>
                </c:pt>
                <c:pt idx="87">
                  <c:v>117.80889999999999</c:v>
                </c:pt>
                <c:pt idx="88">
                  <c:v>117.3449</c:v>
                </c:pt>
                <c:pt idx="89">
                  <c:v>118.872</c:v>
                </c:pt>
                <c:pt idx="90">
                  <c:v>116.95829999999999</c:v>
                </c:pt>
                <c:pt idx="91">
                  <c:v>118.6709</c:v>
                </c:pt>
                <c:pt idx="92">
                  <c:v>121.4157</c:v>
                </c:pt>
                <c:pt idx="93">
                  <c:v>118.45820000000001</c:v>
                </c:pt>
                <c:pt idx="94">
                  <c:v>117.3449</c:v>
                </c:pt>
                <c:pt idx="95">
                  <c:v>117.1</c:v>
                </c:pt>
                <c:pt idx="96">
                  <c:v>113.59059999999999</c:v>
                </c:pt>
                <c:pt idx="97">
                  <c:v>122.0992</c:v>
                </c:pt>
                <c:pt idx="98">
                  <c:v>119.33329999999999</c:v>
                </c:pt>
                <c:pt idx="99">
                  <c:v>116.9318</c:v>
                </c:pt>
                <c:pt idx="100">
                  <c:v>114.80880000000001</c:v>
                </c:pt>
                <c:pt idx="101">
                  <c:v>119.0471</c:v>
                </c:pt>
                <c:pt idx="102">
                  <c:v>120.0591</c:v>
                </c:pt>
                <c:pt idx="103">
                  <c:v>115.70829999999999</c:v>
                </c:pt>
                <c:pt idx="104">
                  <c:v>121.8366</c:v>
                </c:pt>
                <c:pt idx="105">
                  <c:v>114.42230000000001</c:v>
                </c:pt>
                <c:pt idx="106">
                  <c:v>118.7603</c:v>
                </c:pt>
                <c:pt idx="107">
                  <c:v>122.54049999999999</c:v>
                </c:pt>
                <c:pt idx="108">
                  <c:v>116.39490000000001</c:v>
                </c:pt>
                <c:pt idx="109">
                  <c:v>120.6875</c:v>
                </c:pt>
                <c:pt idx="110">
                  <c:v>120.4396</c:v>
                </c:pt>
                <c:pt idx="111">
                  <c:v>119.8687</c:v>
                </c:pt>
                <c:pt idx="112">
                  <c:v>115.31010000000001</c:v>
                </c:pt>
                <c:pt idx="113">
                  <c:v>116.87869999999999</c:v>
                </c:pt>
                <c:pt idx="114">
                  <c:v>120.5715</c:v>
                </c:pt>
                <c:pt idx="115">
                  <c:v>121.64660000000001</c:v>
                </c:pt>
                <c:pt idx="116">
                  <c:v>119.0175</c:v>
                </c:pt>
                <c:pt idx="117">
                  <c:v>119.01090000000001</c:v>
                </c:pt>
                <c:pt idx="118">
                  <c:v>123.0348</c:v>
                </c:pt>
                <c:pt idx="119">
                  <c:v>121.54730000000001</c:v>
                </c:pt>
                <c:pt idx="120">
                  <c:v>118.28740000000001</c:v>
                </c:pt>
                <c:pt idx="121">
                  <c:v>119.6514</c:v>
                </c:pt>
                <c:pt idx="122">
                  <c:v>120.6377</c:v>
                </c:pt>
                <c:pt idx="123">
                  <c:v>120.6023</c:v>
                </c:pt>
                <c:pt idx="124">
                  <c:v>122.8404</c:v>
                </c:pt>
                <c:pt idx="125">
                  <c:v>120.01479999999999</c:v>
                </c:pt>
                <c:pt idx="126">
                  <c:v>121.07510000000001</c:v>
                </c:pt>
                <c:pt idx="127">
                  <c:v>118.0874</c:v>
                </c:pt>
                <c:pt idx="128">
                  <c:v>119.5732</c:v>
                </c:pt>
                <c:pt idx="129">
                  <c:v>120.7816</c:v>
                </c:pt>
                <c:pt idx="130">
                  <c:v>120.1755</c:v>
                </c:pt>
                <c:pt idx="131">
                  <c:v>121.6099</c:v>
                </c:pt>
                <c:pt idx="132">
                  <c:v>118.7803</c:v>
                </c:pt>
                <c:pt idx="133">
                  <c:v>118.94</c:v>
                </c:pt>
                <c:pt idx="134">
                  <c:v>119.4335</c:v>
                </c:pt>
                <c:pt idx="135">
                  <c:v>120.2195</c:v>
                </c:pt>
                <c:pt idx="136">
                  <c:v>121.6537</c:v>
                </c:pt>
                <c:pt idx="137">
                  <c:v>122.9218</c:v>
                </c:pt>
                <c:pt idx="138">
                  <c:v>123.4126</c:v>
                </c:pt>
                <c:pt idx="139">
                  <c:v>121.32680000000001</c:v>
                </c:pt>
                <c:pt idx="140">
                  <c:v>118.06829999999999</c:v>
                </c:pt>
                <c:pt idx="141">
                  <c:v>125.7484</c:v>
                </c:pt>
                <c:pt idx="142">
                  <c:v>126.02030000000001</c:v>
                </c:pt>
                <c:pt idx="143">
                  <c:v>122.962</c:v>
                </c:pt>
                <c:pt idx="144">
                  <c:v>123.0848</c:v>
                </c:pt>
                <c:pt idx="145">
                  <c:v>123.7313</c:v>
                </c:pt>
                <c:pt idx="146">
                  <c:v>121.3044</c:v>
                </c:pt>
                <c:pt idx="147">
                  <c:v>122.60080000000001</c:v>
                </c:pt>
                <c:pt idx="148">
                  <c:v>126.3998</c:v>
                </c:pt>
                <c:pt idx="149">
                  <c:v>123.76090000000001</c:v>
                </c:pt>
                <c:pt idx="150">
                  <c:v>120.3981</c:v>
                </c:pt>
                <c:pt idx="151">
                  <c:v>121.88339999999999</c:v>
                </c:pt>
                <c:pt idx="152">
                  <c:v>124.30800000000001</c:v>
                </c:pt>
                <c:pt idx="153">
                  <c:v>120.64570000000001</c:v>
                </c:pt>
                <c:pt idx="154">
                  <c:v>123.2033</c:v>
                </c:pt>
                <c:pt idx="155">
                  <c:v>126.5428</c:v>
                </c:pt>
                <c:pt idx="156">
                  <c:v>123.2564</c:v>
                </c:pt>
                <c:pt idx="157">
                  <c:v>123.5857</c:v>
                </c:pt>
                <c:pt idx="158">
                  <c:v>124.9178</c:v>
                </c:pt>
                <c:pt idx="159">
                  <c:v>125.6238</c:v>
                </c:pt>
                <c:pt idx="160">
                  <c:v>123.8249</c:v>
                </c:pt>
                <c:pt idx="161">
                  <c:v>124.7927</c:v>
                </c:pt>
                <c:pt idx="162">
                  <c:v>124.3901</c:v>
                </c:pt>
                <c:pt idx="163">
                  <c:v>122.5932</c:v>
                </c:pt>
                <c:pt idx="164">
                  <c:v>123.1001</c:v>
                </c:pt>
                <c:pt idx="165">
                  <c:v>121.9836</c:v>
                </c:pt>
                <c:pt idx="166">
                  <c:v>121.34350000000001</c:v>
                </c:pt>
                <c:pt idx="167">
                  <c:v>124.8122</c:v>
                </c:pt>
                <c:pt idx="168">
                  <c:v>127.7105</c:v>
                </c:pt>
                <c:pt idx="169">
                  <c:v>128.3562</c:v>
                </c:pt>
                <c:pt idx="170">
                  <c:v>126.43089999999999</c:v>
                </c:pt>
                <c:pt idx="171">
                  <c:v>122.4905</c:v>
                </c:pt>
                <c:pt idx="172">
                  <c:v>122.0594</c:v>
                </c:pt>
                <c:pt idx="173">
                  <c:v>122.58759999999999</c:v>
                </c:pt>
                <c:pt idx="174">
                  <c:v>126.6508</c:v>
                </c:pt>
                <c:pt idx="175">
                  <c:v>127.5414</c:v>
                </c:pt>
                <c:pt idx="176">
                  <c:v>125.8428</c:v>
                </c:pt>
                <c:pt idx="177">
                  <c:v>124.24290000000001</c:v>
                </c:pt>
                <c:pt idx="178">
                  <c:v>124.2869</c:v>
                </c:pt>
                <c:pt idx="179">
                  <c:v>125.2945</c:v>
                </c:pt>
                <c:pt idx="180">
                  <c:v>126.9778</c:v>
                </c:pt>
                <c:pt idx="181">
                  <c:v>124.2786</c:v>
                </c:pt>
                <c:pt idx="182">
                  <c:v>126.71259999999999</c:v>
                </c:pt>
                <c:pt idx="183">
                  <c:v>127.0759</c:v>
                </c:pt>
                <c:pt idx="184">
                  <c:v>128.40639999999999</c:v>
                </c:pt>
                <c:pt idx="185">
                  <c:v>125.4036</c:v>
                </c:pt>
                <c:pt idx="186">
                  <c:v>122.10550000000001</c:v>
                </c:pt>
                <c:pt idx="187">
                  <c:v>124.39879999999999</c:v>
                </c:pt>
                <c:pt idx="188">
                  <c:v>122.38849999999999</c:v>
                </c:pt>
                <c:pt idx="189">
                  <c:v>126.9091</c:v>
                </c:pt>
                <c:pt idx="190">
                  <c:v>125.2696</c:v>
                </c:pt>
                <c:pt idx="191">
                  <c:v>120.99850000000001</c:v>
                </c:pt>
                <c:pt idx="192">
                  <c:v>127.0125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D55-42ED-92A7-6AE90114C385}"/>
            </c:ext>
          </c:extLst>
        </c:ser>
        <c:ser>
          <c:idx val="10"/>
          <c:order val="10"/>
          <c:tx>
            <c:strRef>
              <c:f>'PASA Experiment #2 (filtrate)'!$CN$1</c:f>
              <c:strCache>
                <c:ptCount val="1"/>
                <c:pt idx="0">
                  <c:v>G11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(filtrate)'!$CN$2:$CN$194</c:f>
              <c:numCache>
                <c:formatCode>General</c:formatCode>
                <c:ptCount val="193"/>
                <c:pt idx="0">
                  <c:v>111.7598</c:v>
                </c:pt>
                <c:pt idx="1">
                  <c:v>106.91840000000001</c:v>
                </c:pt>
                <c:pt idx="2">
                  <c:v>107.6951</c:v>
                </c:pt>
                <c:pt idx="3">
                  <c:v>111.3141</c:v>
                </c:pt>
                <c:pt idx="4">
                  <c:v>110.2671</c:v>
                </c:pt>
                <c:pt idx="5">
                  <c:v>110.24290000000001</c:v>
                </c:pt>
                <c:pt idx="6">
                  <c:v>103.473</c:v>
                </c:pt>
                <c:pt idx="7">
                  <c:v>105.49769999999999</c:v>
                </c:pt>
                <c:pt idx="8">
                  <c:v>107.5722</c:v>
                </c:pt>
                <c:pt idx="9">
                  <c:v>111.1362</c:v>
                </c:pt>
                <c:pt idx="10">
                  <c:v>106.9277</c:v>
                </c:pt>
                <c:pt idx="11">
                  <c:v>111.67789999999999</c:v>
                </c:pt>
                <c:pt idx="12">
                  <c:v>112.4712</c:v>
                </c:pt>
                <c:pt idx="13">
                  <c:v>111.8437</c:v>
                </c:pt>
                <c:pt idx="14">
                  <c:v>114.6991</c:v>
                </c:pt>
                <c:pt idx="15">
                  <c:v>114.63930000000001</c:v>
                </c:pt>
                <c:pt idx="16">
                  <c:v>110.5573</c:v>
                </c:pt>
                <c:pt idx="17">
                  <c:v>108.98399999999999</c:v>
                </c:pt>
                <c:pt idx="18">
                  <c:v>112.98090000000001</c:v>
                </c:pt>
                <c:pt idx="19">
                  <c:v>111.0728</c:v>
                </c:pt>
                <c:pt idx="20">
                  <c:v>112.9594</c:v>
                </c:pt>
                <c:pt idx="21">
                  <c:v>111.64449999999999</c:v>
                </c:pt>
                <c:pt idx="22">
                  <c:v>113.5239</c:v>
                </c:pt>
                <c:pt idx="23">
                  <c:v>112.8493</c:v>
                </c:pt>
                <c:pt idx="24">
                  <c:v>111.0656</c:v>
                </c:pt>
                <c:pt idx="25">
                  <c:v>116.06189999999999</c:v>
                </c:pt>
                <c:pt idx="26">
                  <c:v>114.0543</c:v>
                </c:pt>
                <c:pt idx="27">
                  <c:v>113.7392</c:v>
                </c:pt>
                <c:pt idx="28">
                  <c:v>114.45440000000001</c:v>
                </c:pt>
                <c:pt idx="29">
                  <c:v>115.18899999999999</c:v>
                </c:pt>
                <c:pt idx="30">
                  <c:v>113.57299999999999</c:v>
                </c:pt>
                <c:pt idx="31">
                  <c:v>111.83499999999999</c:v>
                </c:pt>
                <c:pt idx="32">
                  <c:v>117.8432</c:v>
                </c:pt>
                <c:pt idx="33">
                  <c:v>115.51179999999999</c:v>
                </c:pt>
                <c:pt idx="34">
                  <c:v>114.5228</c:v>
                </c:pt>
                <c:pt idx="35">
                  <c:v>111.9128</c:v>
                </c:pt>
                <c:pt idx="36">
                  <c:v>118.06789999999999</c:v>
                </c:pt>
                <c:pt idx="37">
                  <c:v>112.4892</c:v>
                </c:pt>
                <c:pt idx="38">
                  <c:v>115.7741</c:v>
                </c:pt>
                <c:pt idx="39">
                  <c:v>114.53700000000001</c:v>
                </c:pt>
                <c:pt idx="40">
                  <c:v>111.2131</c:v>
                </c:pt>
                <c:pt idx="41">
                  <c:v>113.6344</c:v>
                </c:pt>
                <c:pt idx="42">
                  <c:v>115.7971</c:v>
                </c:pt>
                <c:pt idx="43">
                  <c:v>115.4395</c:v>
                </c:pt>
                <c:pt idx="44">
                  <c:v>113.5423</c:v>
                </c:pt>
                <c:pt idx="45">
                  <c:v>116.15170000000001</c:v>
                </c:pt>
                <c:pt idx="46">
                  <c:v>108.6931</c:v>
                </c:pt>
                <c:pt idx="47">
                  <c:v>115.3535</c:v>
                </c:pt>
                <c:pt idx="48">
                  <c:v>113.35639999999999</c:v>
                </c:pt>
                <c:pt idx="49">
                  <c:v>114.5886</c:v>
                </c:pt>
                <c:pt idx="50">
                  <c:v>114.012</c:v>
                </c:pt>
                <c:pt idx="51">
                  <c:v>115.0673</c:v>
                </c:pt>
                <c:pt idx="52">
                  <c:v>112.7966</c:v>
                </c:pt>
                <c:pt idx="53">
                  <c:v>116.715</c:v>
                </c:pt>
                <c:pt idx="54">
                  <c:v>118.94750000000001</c:v>
                </c:pt>
                <c:pt idx="55">
                  <c:v>116.7077</c:v>
                </c:pt>
                <c:pt idx="56">
                  <c:v>118.0431</c:v>
                </c:pt>
                <c:pt idx="57">
                  <c:v>116.80540000000001</c:v>
                </c:pt>
                <c:pt idx="58">
                  <c:v>115.8514</c:v>
                </c:pt>
                <c:pt idx="59">
                  <c:v>117.08280000000001</c:v>
                </c:pt>
                <c:pt idx="60">
                  <c:v>117.03440000000001</c:v>
                </c:pt>
                <c:pt idx="61">
                  <c:v>116.6275</c:v>
                </c:pt>
                <c:pt idx="62">
                  <c:v>119.468</c:v>
                </c:pt>
                <c:pt idx="63">
                  <c:v>124.2402</c:v>
                </c:pt>
                <c:pt idx="64">
                  <c:v>114.9632</c:v>
                </c:pt>
                <c:pt idx="65">
                  <c:v>116.2942</c:v>
                </c:pt>
                <c:pt idx="66">
                  <c:v>115.74769999999999</c:v>
                </c:pt>
                <c:pt idx="67">
                  <c:v>113.9877</c:v>
                </c:pt>
                <c:pt idx="68">
                  <c:v>119.0282</c:v>
                </c:pt>
                <c:pt idx="69">
                  <c:v>114.22839999999999</c:v>
                </c:pt>
                <c:pt idx="70">
                  <c:v>121.5044</c:v>
                </c:pt>
                <c:pt idx="71">
                  <c:v>117.7118</c:v>
                </c:pt>
                <c:pt idx="72">
                  <c:v>118.4067</c:v>
                </c:pt>
                <c:pt idx="73">
                  <c:v>117.1703</c:v>
                </c:pt>
                <c:pt idx="74">
                  <c:v>121.1969</c:v>
                </c:pt>
                <c:pt idx="75">
                  <c:v>120.2576</c:v>
                </c:pt>
                <c:pt idx="76">
                  <c:v>119.9533</c:v>
                </c:pt>
                <c:pt idx="77">
                  <c:v>121.2145</c:v>
                </c:pt>
                <c:pt idx="78">
                  <c:v>118.6827</c:v>
                </c:pt>
                <c:pt idx="79">
                  <c:v>115.73950000000001</c:v>
                </c:pt>
                <c:pt idx="80">
                  <c:v>117.0518</c:v>
                </c:pt>
                <c:pt idx="81">
                  <c:v>119.49850000000001</c:v>
                </c:pt>
                <c:pt idx="82">
                  <c:v>120.4687</c:v>
                </c:pt>
                <c:pt idx="83">
                  <c:v>118.09529999999999</c:v>
                </c:pt>
                <c:pt idx="84">
                  <c:v>115.5489</c:v>
                </c:pt>
                <c:pt idx="85">
                  <c:v>118.8929</c:v>
                </c:pt>
                <c:pt idx="86">
                  <c:v>117.2659</c:v>
                </c:pt>
                <c:pt idx="87">
                  <c:v>116.2546</c:v>
                </c:pt>
                <c:pt idx="88">
                  <c:v>120.04689999999999</c:v>
                </c:pt>
                <c:pt idx="89">
                  <c:v>121.2308</c:v>
                </c:pt>
                <c:pt idx="90">
                  <c:v>119.7055</c:v>
                </c:pt>
                <c:pt idx="91">
                  <c:v>116.6485</c:v>
                </c:pt>
                <c:pt idx="92">
                  <c:v>117.27379999999999</c:v>
                </c:pt>
                <c:pt idx="93">
                  <c:v>118.7786</c:v>
                </c:pt>
                <c:pt idx="94">
                  <c:v>116.4628</c:v>
                </c:pt>
                <c:pt idx="95">
                  <c:v>119.5903</c:v>
                </c:pt>
                <c:pt idx="96">
                  <c:v>117.1544</c:v>
                </c:pt>
                <c:pt idx="97">
                  <c:v>120.9843</c:v>
                </c:pt>
                <c:pt idx="98">
                  <c:v>116.6465</c:v>
                </c:pt>
                <c:pt idx="99">
                  <c:v>118.4256</c:v>
                </c:pt>
                <c:pt idx="100">
                  <c:v>119.10290000000001</c:v>
                </c:pt>
                <c:pt idx="101">
                  <c:v>118.9521</c:v>
                </c:pt>
                <c:pt idx="102">
                  <c:v>116.9479</c:v>
                </c:pt>
                <c:pt idx="103">
                  <c:v>115.2543</c:v>
                </c:pt>
                <c:pt idx="104">
                  <c:v>116.9239</c:v>
                </c:pt>
                <c:pt idx="105">
                  <c:v>116.70359999999999</c:v>
                </c:pt>
                <c:pt idx="106">
                  <c:v>117.73520000000001</c:v>
                </c:pt>
                <c:pt idx="107">
                  <c:v>118.8956</c:v>
                </c:pt>
                <c:pt idx="108">
                  <c:v>117.3056</c:v>
                </c:pt>
                <c:pt idx="109">
                  <c:v>118.9918</c:v>
                </c:pt>
                <c:pt idx="110">
                  <c:v>118.57129999999999</c:v>
                </c:pt>
                <c:pt idx="111">
                  <c:v>120.5936</c:v>
                </c:pt>
                <c:pt idx="112">
                  <c:v>117.6292</c:v>
                </c:pt>
                <c:pt idx="113">
                  <c:v>120.5338</c:v>
                </c:pt>
                <c:pt idx="114">
                  <c:v>123.2546</c:v>
                </c:pt>
                <c:pt idx="115">
                  <c:v>118.6514</c:v>
                </c:pt>
                <c:pt idx="116">
                  <c:v>118.62949999999999</c:v>
                </c:pt>
                <c:pt idx="117">
                  <c:v>121.41540000000001</c:v>
                </c:pt>
                <c:pt idx="118">
                  <c:v>121.9452</c:v>
                </c:pt>
                <c:pt idx="119">
                  <c:v>115.58199999999999</c:v>
                </c:pt>
                <c:pt idx="120">
                  <c:v>120.8788</c:v>
                </c:pt>
                <c:pt idx="121">
                  <c:v>122.47750000000001</c:v>
                </c:pt>
                <c:pt idx="122">
                  <c:v>120.4966</c:v>
                </c:pt>
                <c:pt idx="123">
                  <c:v>118.25749999999999</c:v>
                </c:pt>
                <c:pt idx="124">
                  <c:v>124.9084</c:v>
                </c:pt>
                <c:pt idx="125">
                  <c:v>123.693</c:v>
                </c:pt>
                <c:pt idx="126">
                  <c:v>122.20610000000001</c:v>
                </c:pt>
                <c:pt idx="127">
                  <c:v>123.0394</c:v>
                </c:pt>
                <c:pt idx="128">
                  <c:v>121.56399999999999</c:v>
                </c:pt>
                <c:pt idx="129">
                  <c:v>120.337</c:v>
                </c:pt>
                <c:pt idx="130">
                  <c:v>123.1691</c:v>
                </c:pt>
                <c:pt idx="131">
                  <c:v>119.7158</c:v>
                </c:pt>
                <c:pt idx="132">
                  <c:v>120.16589999999999</c:v>
                </c:pt>
                <c:pt idx="133">
                  <c:v>121.4328</c:v>
                </c:pt>
                <c:pt idx="134">
                  <c:v>119.797</c:v>
                </c:pt>
                <c:pt idx="135">
                  <c:v>119.49979999999999</c:v>
                </c:pt>
                <c:pt idx="136">
                  <c:v>119.22450000000001</c:v>
                </c:pt>
                <c:pt idx="137">
                  <c:v>120.8428</c:v>
                </c:pt>
                <c:pt idx="138">
                  <c:v>119.4721</c:v>
                </c:pt>
                <c:pt idx="139">
                  <c:v>120.3445</c:v>
                </c:pt>
                <c:pt idx="140">
                  <c:v>120.3771</c:v>
                </c:pt>
                <c:pt idx="141">
                  <c:v>122.9058</c:v>
                </c:pt>
                <c:pt idx="142">
                  <c:v>123.0111</c:v>
                </c:pt>
                <c:pt idx="143">
                  <c:v>123.11279999999999</c:v>
                </c:pt>
                <c:pt idx="144">
                  <c:v>125.4365</c:v>
                </c:pt>
                <c:pt idx="145">
                  <c:v>124.24850000000001</c:v>
                </c:pt>
                <c:pt idx="146">
                  <c:v>123.5476</c:v>
                </c:pt>
                <c:pt idx="147">
                  <c:v>120.0377</c:v>
                </c:pt>
                <c:pt idx="148">
                  <c:v>123.3137</c:v>
                </c:pt>
                <c:pt idx="149">
                  <c:v>123.9598</c:v>
                </c:pt>
                <c:pt idx="150">
                  <c:v>123.4134</c:v>
                </c:pt>
                <c:pt idx="151">
                  <c:v>125.923</c:v>
                </c:pt>
                <c:pt idx="152">
                  <c:v>122.58</c:v>
                </c:pt>
                <c:pt idx="153">
                  <c:v>120.77809999999999</c:v>
                </c:pt>
                <c:pt idx="154">
                  <c:v>124.8115</c:v>
                </c:pt>
                <c:pt idx="155">
                  <c:v>124.84829999999999</c:v>
                </c:pt>
                <c:pt idx="156">
                  <c:v>126.9813</c:v>
                </c:pt>
                <c:pt idx="157">
                  <c:v>127.9701</c:v>
                </c:pt>
                <c:pt idx="158">
                  <c:v>126.27849999999999</c:v>
                </c:pt>
                <c:pt idx="159">
                  <c:v>130.58340000000001</c:v>
                </c:pt>
                <c:pt idx="160">
                  <c:v>125.3464</c:v>
                </c:pt>
                <c:pt idx="161">
                  <c:v>124.81100000000001</c:v>
                </c:pt>
                <c:pt idx="162">
                  <c:v>125.8811</c:v>
                </c:pt>
                <c:pt idx="163">
                  <c:v>121.84050000000001</c:v>
                </c:pt>
                <c:pt idx="164">
                  <c:v>124.7244</c:v>
                </c:pt>
                <c:pt idx="165">
                  <c:v>125.72329999999999</c:v>
                </c:pt>
                <c:pt idx="166">
                  <c:v>125.965</c:v>
                </c:pt>
                <c:pt idx="167">
                  <c:v>129.75280000000001</c:v>
                </c:pt>
                <c:pt idx="168">
                  <c:v>123.2467</c:v>
                </c:pt>
                <c:pt idx="169">
                  <c:v>124.044</c:v>
                </c:pt>
                <c:pt idx="170">
                  <c:v>123.9679</c:v>
                </c:pt>
                <c:pt idx="171">
                  <c:v>127.1104</c:v>
                </c:pt>
                <c:pt idx="172">
                  <c:v>124.3439</c:v>
                </c:pt>
                <c:pt idx="173">
                  <c:v>123.29</c:v>
                </c:pt>
                <c:pt idx="174">
                  <c:v>125.7278</c:v>
                </c:pt>
                <c:pt idx="175">
                  <c:v>121.2359</c:v>
                </c:pt>
                <c:pt idx="176">
                  <c:v>123.29470000000001</c:v>
                </c:pt>
                <c:pt idx="177">
                  <c:v>128.10120000000001</c:v>
                </c:pt>
                <c:pt idx="178">
                  <c:v>127.33580000000001</c:v>
                </c:pt>
                <c:pt idx="179">
                  <c:v>125.60850000000001</c:v>
                </c:pt>
                <c:pt idx="180">
                  <c:v>127.2574</c:v>
                </c:pt>
                <c:pt idx="181">
                  <c:v>123.5849</c:v>
                </c:pt>
                <c:pt idx="182">
                  <c:v>125.6206</c:v>
                </c:pt>
                <c:pt idx="183">
                  <c:v>123.4935</c:v>
                </c:pt>
                <c:pt idx="184">
                  <c:v>123.60169999999999</c:v>
                </c:pt>
                <c:pt idx="185">
                  <c:v>124.9734</c:v>
                </c:pt>
                <c:pt idx="186">
                  <c:v>123.43300000000001</c:v>
                </c:pt>
                <c:pt idx="187">
                  <c:v>125.3925</c:v>
                </c:pt>
                <c:pt idx="188">
                  <c:v>124.92010000000001</c:v>
                </c:pt>
                <c:pt idx="189">
                  <c:v>124.744</c:v>
                </c:pt>
                <c:pt idx="190">
                  <c:v>123.60039999999999</c:v>
                </c:pt>
                <c:pt idx="191">
                  <c:v>123.854</c:v>
                </c:pt>
                <c:pt idx="192">
                  <c:v>128.5444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0D55-42ED-92A7-6AE90114C385}"/>
            </c:ext>
          </c:extLst>
        </c:ser>
        <c:ser>
          <c:idx val="11"/>
          <c:order val="11"/>
          <c:tx>
            <c:strRef>
              <c:f>'PASA Experiment #2 (filtrate)'!$CO$1</c:f>
              <c:strCache>
                <c:ptCount val="1"/>
                <c:pt idx="0">
                  <c:v>G12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(filtrate)'!$CO$2:$CO$194</c:f>
              <c:numCache>
                <c:formatCode>General</c:formatCode>
                <c:ptCount val="193"/>
                <c:pt idx="0">
                  <c:v>111.0378</c:v>
                </c:pt>
                <c:pt idx="1">
                  <c:v>107.40219999999999</c:v>
                </c:pt>
                <c:pt idx="2">
                  <c:v>107.3313</c:v>
                </c:pt>
                <c:pt idx="3">
                  <c:v>108.4348</c:v>
                </c:pt>
                <c:pt idx="4">
                  <c:v>109.0675</c:v>
                </c:pt>
                <c:pt idx="5">
                  <c:v>108.84569999999999</c:v>
                </c:pt>
                <c:pt idx="6">
                  <c:v>108.1974</c:v>
                </c:pt>
                <c:pt idx="7">
                  <c:v>110.1687</c:v>
                </c:pt>
                <c:pt idx="8">
                  <c:v>107.81019999999999</c:v>
                </c:pt>
                <c:pt idx="9">
                  <c:v>111.2723</c:v>
                </c:pt>
                <c:pt idx="10">
                  <c:v>111.8128</c:v>
                </c:pt>
                <c:pt idx="11">
                  <c:v>113.0878</c:v>
                </c:pt>
                <c:pt idx="12">
                  <c:v>110.4415</c:v>
                </c:pt>
                <c:pt idx="13">
                  <c:v>110.9785</c:v>
                </c:pt>
                <c:pt idx="14">
                  <c:v>108.6604</c:v>
                </c:pt>
                <c:pt idx="15">
                  <c:v>110.3706</c:v>
                </c:pt>
                <c:pt idx="16">
                  <c:v>112.0241</c:v>
                </c:pt>
                <c:pt idx="17">
                  <c:v>111.2255</c:v>
                </c:pt>
                <c:pt idx="18">
                  <c:v>112.26300000000001</c:v>
                </c:pt>
                <c:pt idx="19">
                  <c:v>111.84690000000001</c:v>
                </c:pt>
                <c:pt idx="20">
                  <c:v>113.4357</c:v>
                </c:pt>
                <c:pt idx="21">
                  <c:v>110.21980000000001</c:v>
                </c:pt>
                <c:pt idx="22">
                  <c:v>111.5018</c:v>
                </c:pt>
                <c:pt idx="23">
                  <c:v>111.8278</c:v>
                </c:pt>
                <c:pt idx="24">
                  <c:v>112.1117</c:v>
                </c:pt>
                <c:pt idx="25">
                  <c:v>113.1375</c:v>
                </c:pt>
                <c:pt idx="26">
                  <c:v>114.4849</c:v>
                </c:pt>
                <c:pt idx="27">
                  <c:v>111.52809999999999</c:v>
                </c:pt>
                <c:pt idx="28">
                  <c:v>112.4649</c:v>
                </c:pt>
                <c:pt idx="29">
                  <c:v>110.33199999999999</c:v>
                </c:pt>
                <c:pt idx="30">
                  <c:v>113.6116</c:v>
                </c:pt>
                <c:pt idx="31">
                  <c:v>114.5727</c:v>
                </c:pt>
                <c:pt idx="32">
                  <c:v>114.1687</c:v>
                </c:pt>
                <c:pt idx="33">
                  <c:v>115.35120000000001</c:v>
                </c:pt>
                <c:pt idx="34">
                  <c:v>114.5335</c:v>
                </c:pt>
                <c:pt idx="35">
                  <c:v>116.2008</c:v>
                </c:pt>
                <c:pt idx="36">
                  <c:v>112.7933</c:v>
                </c:pt>
                <c:pt idx="37">
                  <c:v>113.1885</c:v>
                </c:pt>
                <c:pt idx="38">
                  <c:v>116.49930000000001</c:v>
                </c:pt>
                <c:pt idx="39">
                  <c:v>113.4284</c:v>
                </c:pt>
                <c:pt idx="40">
                  <c:v>116.259</c:v>
                </c:pt>
                <c:pt idx="41">
                  <c:v>111.90300000000001</c:v>
                </c:pt>
                <c:pt idx="42">
                  <c:v>111.4941</c:v>
                </c:pt>
                <c:pt idx="43">
                  <c:v>117.8884</c:v>
                </c:pt>
                <c:pt idx="44">
                  <c:v>113.9089</c:v>
                </c:pt>
                <c:pt idx="45">
                  <c:v>115.29430000000001</c:v>
                </c:pt>
                <c:pt idx="46">
                  <c:v>110.79219999999999</c:v>
                </c:pt>
                <c:pt idx="47">
                  <c:v>115.6683</c:v>
                </c:pt>
                <c:pt idx="48">
                  <c:v>114.9504</c:v>
                </c:pt>
                <c:pt idx="49">
                  <c:v>111.4299</c:v>
                </c:pt>
                <c:pt idx="50">
                  <c:v>109.4693</c:v>
                </c:pt>
                <c:pt idx="51">
                  <c:v>114.9319</c:v>
                </c:pt>
                <c:pt idx="52">
                  <c:v>119.4436</c:v>
                </c:pt>
                <c:pt idx="53">
                  <c:v>115.2719</c:v>
                </c:pt>
                <c:pt idx="54">
                  <c:v>115.3014</c:v>
                </c:pt>
                <c:pt idx="55">
                  <c:v>116.0881</c:v>
                </c:pt>
                <c:pt idx="56">
                  <c:v>115.4686</c:v>
                </c:pt>
                <c:pt idx="57">
                  <c:v>114.5453</c:v>
                </c:pt>
                <c:pt idx="58">
                  <c:v>114.94</c:v>
                </c:pt>
                <c:pt idx="59">
                  <c:v>116.4986</c:v>
                </c:pt>
                <c:pt idx="60">
                  <c:v>113.9606</c:v>
                </c:pt>
                <c:pt idx="61">
                  <c:v>119.0654</c:v>
                </c:pt>
                <c:pt idx="62">
                  <c:v>116.62860000000001</c:v>
                </c:pt>
                <c:pt idx="63">
                  <c:v>118.3858</c:v>
                </c:pt>
                <c:pt idx="64">
                  <c:v>118.86190000000001</c:v>
                </c:pt>
                <c:pt idx="65">
                  <c:v>116.09569999999999</c:v>
                </c:pt>
                <c:pt idx="66">
                  <c:v>115.2516</c:v>
                </c:pt>
                <c:pt idx="67">
                  <c:v>113.47020000000001</c:v>
                </c:pt>
                <c:pt idx="68">
                  <c:v>115.11790000000001</c:v>
                </c:pt>
                <c:pt idx="69">
                  <c:v>116.35420000000001</c:v>
                </c:pt>
                <c:pt idx="70">
                  <c:v>119.39619999999999</c:v>
                </c:pt>
                <c:pt idx="71">
                  <c:v>116.9141</c:v>
                </c:pt>
                <c:pt idx="72">
                  <c:v>114.88</c:v>
                </c:pt>
                <c:pt idx="73">
                  <c:v>118.7227</c:v>
                </c:pt>
                <c:pt idx="74">
                  <c:v>118.3143</c:v>
                </c:pt>
                <c:pt idx="75">
                  <c:v>120.10590000000001</c:v>
                </c:pt>
                <c:pt idx="76">
                  <c:v>116.1345</c:v>
                </c:pt>
                <c:pt idx="77">
                  <c:v>114.265</c:v>
                </c:pt>
                <c:pt idx="78">
                  <c:v>116.17570000000001</c:v>
                </c:pt>
                <c:pt idx="79">
                  <c:v>116.99039999999999</c:v>
                </c:pt>
                <c:pt idx="80">
                  <c:v>120.1435</c:v>
                </c:pt>
                <c:pt idx="81">
                  <c:v>115.8836</c:v>
                </c:pt>
                <c:pt idx="82">
                  <c:v>113.6168</c:v>
                </c:pt>
                <c:pt idx="83">
                  <c:v>117.27290000000001</c:v>
                </c:pt>
                <c:pt idx="84">
                  <c:v>116.1033</c:v>
                </c:pt>
                <c:pt idx="85">
                  <c:v>118.2182</c:v>
                </c:pt>
                <c:pt idx="86">
                  <c:v>117.9263</c:v>
                </c:pt>
                <c:pt idx="87">
                  <c:v>116.6601</c:v>
                </c:pt>
                <c:pt idx="88">
                  <c:v>114.1103</c:v>
                </c:pt>
                <c:pt idx="89">
                  <c:v>117.426</c:v>
                </c:pt>
                <c:pt idx="90">
                  <c:v>117.1662</c:v>
                </c:pt>
                <c:pt idx="91">
                  <c:v>118.09569999999999</c:v>
                </c:pt>
                <c:pt idx="92">
                  <c:v>113.3522</c:v>
                </c:pt>
                <c:pt idx="93">
                  <c:v>118.74</c:v>
                </c:pt>
                <c:pt idx="94">
                  <c:v>115.2171</c:v>
                </c:pt>
                <c:pt idx="95">
                  <c:v>116.60980000000001</c:v>
                </c:pt>
                <c:pt idx="96">
                  <c:v>111.1965</c:v>
                </c:pt>
                <c:pt idx="97">
                  <c:v>116.3369</c:v>
                </c:pt>
                <c:pt idx="98">
                  <c:v>116.95229999999999</c:v>
                </c:pt>
                <c:pt idx="99">
                  <c:v>116.4474</c:v>
                </c:pt>
                <c:pt idx="100">
                  <c:v>118.3005</c:v>
                </c:pt>
                <c:pt idx="101">
                  <c:v>118.6602</c:v>
                </c:pt>
                <c:pt idx="102">
                  <c:v>118.56399999999999</c:v>
                </c:pt>
                <c:pt idx="103">
                  <c:v>119.1807</c:v>
                </c:pt>
                <c:pt idx="104">
                  <c:v>114.93519999999999</c:v>
                </c:pt>
                <c:pt idx="105">
                  <c:v>115.6587</c:v>
                </c:pt>
                <c:pt idx="106">
                  <c:v>114.5009</c:v>
                </c:pt>
                <c:pt idx="107">
                  <c:v>114.91970000000001</c:v>
                </c:pt>
                <c:pt idx="108">
                  <c:v>119.7839</c:v>
                </c:pt>
                <c:pt idx="109">
                  <c:v>112.27670000000001</c:v>
                </c:pt>
                <c:pt idx="110">
                  <c:v>115.94199999999999</c:v>
                </c:pt>
                <c:pt idx="111">
                  <c:v>118.16670000000001</c:v>
                </c:pt>
                <c:pt idx="112">
                  <c:v>115.995</c:v>
                </c:pt>
                <c:pt idx="113">
                  <c:v>117.5711</c:v>
                </c:pt>
                <c:pt idx="114">
                  <c:v>115.9144</c:v>
                </c:pt>
                <c:pt idx="115">
                  <c:v>121.5964</c:v>
                </c:pt>
                <c:pt idx="116">
                  <c:v>114.8175</c:v>
                </c:pt>
                <c:pt idx="117">
                  <c:v>117.5776</c:v>
                </c:pt>
                <c:pt idx="118">
                  <c:v>120.76819999999999</c:v>
                </c:pt>
                <c:pt idx="119">
                  <c:v>117.0813</c:v>
                </c:pt>
                <c:pt idx="120">
                  <c:v>116.9136</c:v>
                </c:pt>
                <c:pt idx="121">
                  <c:v>120.7462</c:v>
                </c:pt>
                <c:pt idx="122">
                  <c:v>118.3507</c:v>
                </c:pt>
                <c:pt idx="123">
                  <c:v>120.93899999999999</c:v>
                </c:pt>
                <c:pt idx="124">
                  <c:v>116.6397</c:v>
                </c:pt>
                <c:pt idx="125">
                  <c:v>120.2248</c:v>
                </c:pt>
                <c:pt idx="126">
                  <c:v>117.2347</c:v>
                </c:pt>
                <c:pt idx="127">
                  <c:v>120.0104</c:v>
                </c:pt>
                <c:pt idx="128">
                  <c:v>116.6686</c:v>
                </c:pt>
                <c:pt idx="129">
                  <c:v>116.60720000000001</c:v>
                </c:pt>
                <c:pt idx="130">
                  <c:v>118.5903</c:v>
                </c:pt>
                <c:pt idx="131">
                  <c:v>117.0047</c:v>
                </c:pt>
                <c:pt idx="132">
                  <c:v>118.8331</c:v>
                </c:pt>
                <c:pt idx="133">
                  <c:v>120.2247</c:v>
                </c:pt>
                <c:pt idx="134">
                  <c:v>117.7615</c:v>
                </c:pt>
                <c:pt idx="135">
                  <c:v>117.0275</c:v>
                </c:pt>
                <c:pt idx="136">
                  <c:v>119.2351</c:v>
                </c:pt>
                <c:pt idx="137">
                  <c:v>117.8308</c:v>
                </c:pt>
                <c:pt idx="138">
                  <c:v>118.176</c:v>
                </c:pt>
                <c:pt idx="139">
                  <c:v>119.7865</c:v>
                </c:pt>
                <c:pt idx="140">
                  <c:v>122.57389999999999</c:v>
                </c:pt>
                <c:pt idx="141">
                  <c:v>122.1647</c:v>
                </c:pt>
                <c:pt idx="142">
                  <c:v>122.0399</c:v>
                </c:pt>
                <c:pt idx="143">
                  <c:v>117.91589999999999</c:v>
                </c:pt>
                <c:pt idx="144">
                  <c:v>119.90430000000001</c:v>
                </c:pt>
                <c:pt idx="145">
                  <c:v>120.5115</c:v>
                </c:pt>
                <c:pt idx="146">
                  <c:v>119.9327</c:v>
                </c:pt>
                <c:pt idx="147">
                  <c:v>120.81740000000001</c:v>
                </c:pt>
                <c:pt idx="148">
                  <c:v>122.2289</c:v>
                </c:pt>
                <c:pt idx="149">
                  <c:v>122.8116</c:v>
                </c:pt>
                <c:pt idx="150">
                  <c:v>118.94280000000001</c:v>
                </c:pt>
                <c:pt idx="151">
                  <c:v>122.3475</c:v>
                </c:pt>
                <c:pt idx="152">
                  <c:v>119.8105</c:v>
                </c:pt>
                <c:pt idx="153">
                  <c:v>119.73860000000001</c:v>
                </c:pt>
                <c:pt idx="154">
                  <c:v>122.4609</c:v>
                </c:pt>
                <c:pt idx="155">
                  <c:v>122.7424</c:v>
                </c:pt>
                <c:pt idx="156">
                  <c:v>123.33450000000001</c:v>
                </c:pt>
                <c:pt idx="157">
                  <c:v>118.077</c:v>
                </c:pt>
                <c:pt idx="158">
                  <c:v>122.9384</c:v>
                </c:pt>
                <c:pt idx="159">
                  <c:v>121.92010000000001</c:v>
                </c:pt>
                <c:pt idx="160">
                  <c:v>116.4812</c:v>
                </c:pt>
                <c:pt idx="161">
                  <c:v>123.21169999999999</c:v>
                </c:pt>
                <c:pt idx="162">
                  <c:v>122.8004</c:v>
                </c:pt>
                <c:pt idx="163">
                  <c:v>121.4871</c:v>
                </c:pt>
                <c:pt idx="164">
                  <c:v>120.2717</c:v>
                </c:pt>
                <c:pt idx="165">
                  <c:v>122.7633</c:v>
                </c:pt>
                <c:pt idx="166">
                  <c:v>124.9081</c:v>
                </c:pt>
                <c:pt idx="167">
                  <c:v>120.90479999999999</c:v>
                </c:pt>
                <c:pt idx="168">
                  <c:v>121.7341</c:v>
                </c:pt>
                <c:pt idx="169">
                  <c:v>122.8069</c:v>
                </c:pt>
                <c:pt idx="170">
                  <c:v>123.0724</c:v>
                </c:pt>
                <c:pt idx="171">
                  <c:v>122.51990000000001</c:v>
                </c:pt>
                <c:pt idx="172">
                  <c:v>120.2831</c:v>
                </c:pt>
                <c:pt idx="173">
                  <c:v>122.2942</c:v>
                </c:pt>
                <c:pt idx="174">
                  <c:v>123.02970000000001</c:v>
                </c:pt>
                <c:pt idx="175">
                  <c:v>123.3073</c:v>
                </c:pt>
                <c:pt idx="176">
                  <c:v>118.8844</c:v>
                </c:pt>
                <c:pt idx="177">
                  <c:v>124.6892</c:v>
                </c:pt>
                <c:pt idx="178">
                  <c:v>121.14100000000001</c:v>
                </c:pt>
                <c:pt idx="179">
                  <c:v>120.65089999999999</c:v>
                </c:pt>
                <c:pt idx="180">
                  <c:v>121.2045</c:v>
                </c:pt>
                <c:pt idx="181">
                  <c:v>122.0125</c:v>
                </c:pt>
                <c:pt idx="182">
                  <c:v>120.1597</c:v>
                </c:pt>
                <c:pt idx="183">
                  <c:v>120.6626</c:v>
                </c:pt>
                <c:pt idx="184">
                  <c:v>120.2612</c:v>
                </c:pt>
                <c:pt idx="185">
                  <c:v>123.1357</c:v>
                </c:pt>
                <c:pt idx="186">
                  <c:v>122.6717</c:v>
                </c:pt>
                <c:pt idx="187">
                  <c:v>122.45440000000001</c:v>
                </c:pt>
                <c:pt idx="188">
                  <c:v>121.01439999999999</c:v>
                </c:pt>
                <c:pt idx="189">
                  <c:v>122.67570000000001</c:v>
                </c:pt>
                <c:pt idx="190">
                  <c:v>121.783</c:v>
                </c:pt>
                <c:pt idx="191">
                  <c:v>124.9081</c:v>
                </c:pt>
                <c:pt idx="192">
                  <c:v>119.96250000000001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0D55-42ED-92A7-6AE90114C3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261119"/>
        <c:axId val="1279260703"/>
      </c:scatterChart>
      <c:valAx>
        <c:axId val="1279261119"/>
        <c:scaling>
          <c:orientation val="minMax"/>
          <c:max val="48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0703"/>
        <c:crosses val="autoZero"/>
        <c:crossBetween val="midCat"/>
        <c:majorUnit val="12"/>
      </c:valAx>
      <c:valAx>
        <c:axId val="1279260703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1119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'SA-PA Filtrate'!$AT$1</c:f>
              <c:strCache>
                <c:ptCount val="1"/>
                <c:pt idx="0">
                  <c:v>D01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Filtrate'!$AT$2:$AT$194</c:f>
              <c:numCache>
                <c:formatCode>General</c:formatCode>
                <c:ptCount val="193"/>
                <c:pt idx="0">
                  <c:v>130.24680000000001</c:v>
                </c:pt>
                <c:pt idx="1">
                  <c:v>129.47069999999999</c:v>
                </c:pt>
                <c:pt idx="2">
                  <c:v>130.56479999999999</c:v>
                </c:pt>
                <c:pt idx="3">
                  <c:v>134.23750000000001</c:v>
                </c:pt>
                <c:pt idx="4">
                  <c:v>132.1319</c:v>
                </c:pt>
                <c:pt idx="5">
                  <c:v>130.3449</c:v>
                </c:pt>
                <c:pt idx="6">
                  <c:v>132.62469999999999</c:v>
                </c:pt>
                <c:pt idx="7">
                  <c:v>135.70349999999999</c:v>
                </c:pt>
                <c:pt idx="8">
                  <c:v>131.91120000000001</c:v>
                </c:pt>
                <c:pt idx="9">
                  <c:v>135.5711</c:v>
                </c:pt>
                <c:pt idx="10">
                  <c:v>134.09289999999999</c:v>
                </c:pt>
                <c:pt idx="11">
                  <c:v>137.15710000000001</c:v>
                </c:pt>
                <c:pt idx="12">
                  <c:v>137.59059999999999</c:v>
                </c:pt>
                <c:pt idx="13">
                  <c:v>133.8879</c:v>
                </c:pt>
                <c:pt idx="14">
                  <c:v>137.16139999999999</c:v>
                </c:pt>
                <c:pt idx="15">
                  <c:v>139.86349999999999</c:v>
                </c:pt>
                <c:pt idx="16">
                  <c:v>136.93950000000001</c:v>
                </c:pt>
                <c:pt idx="17">
                  <c:v>139.369</c:v>
                </c:pt>
                <c:pt idx="18">
                  <c:v>139.3793</c:v>
                </c:pt>
                <c:pt idx="19">
                  <c:v>143.864</c:v>
                </c:pt>
                <c:pt idx="20">
                  <c:v>145.7807</c:v>
                </c:pt>
                <c:pt idx="21">
                  <c:v>143.71709999999999</c:v>
                </c:pt>
                <c:pt idx="22">
                  <c:v>147.65289999999999</c:v>
                </c:pt>
                <c:pt idx="23">
                  <c:v>155.96619999999999</c:v>
                </c:pt>
                <c:pt idx="24">
                  <c:v>161.14500000000001</c:v>
                </c:pt>
                <c:pt idx="25">
                  <c:v>169.24600000000001</c:v>
                </c:pt>
                <c:pt idx="26">
                  <c:v>179.804</c:v>
                </c:pt>
                <c:pt idx="27">
                  <c:v>191.0129</c:v>
                </c:pt>
                <c:pt idx="28">
                  <c:v>194.8372</c:v>
                </c:pt>
                <c:pt idx="29">
                  <c:v>205.14449999999999</c:v>
                </c:pt>
                <c:pt idx="30">
                  <c:v>213.91659999999999</c:v>
                </c:pt>
                <c:pt idx="31">
                  <c:v>221.08</c:v>
                </c:pt>
                <c:pt idx="32">
                  <c:v>236.01609999999999</c:v>
                </c:pt>
                <c:pt idx="33">
                  <c:v>240.13890000000001</c:v>
                </c:pt>
                <c:pt idx="34">
                  <c:v>244.17830000000001</c:v>
                </c:pt>
                <c:pt idx="35">
                  <c:v>245.1506</c:v>
                </c:pt>
                <c:pt idx="36">
                  <c:v>246.0966</c:v>
                </c:pt>
                <c:pt idx="37">
                  <c:v>246.51130000000001</c:v>
                </c:pt>
                <c:pt idx="38">
                  <c:v>244.0241</c:v>
                </c:pt>
                <c:pt idx="39">
                  <c:v>248.619</c:v>
                </c:pt>
                <c:pt idx="40">
                  <c:v>247.9426</c:v>
                </c:pt>
                <c:pt idx="41">
                  <c:v>250.62799999999999</c:v>
                </c:pt>
                <c:pt idx="42">
                  <c:v>249.0256</c:v>
                </c:pt>
                <c:pt idx="43">
                  <c:v>248.88849999999999</c:v>
                </c:pt>
                <c:pt idx="44">
                  <c:v>247.88929999999999</c:v>
                </c:pt>
                <c:pt idx="45">
                  <c:v>245.9178</c:v>
                </c:pt>
                <c:pt idx="46">
                  <c:v>245.45330000000001</c:v>
                </c:pt>
                <c:pt idx="47">
                  <c:v>242.87090000000001</c:v>
                </c:pt>
                <c:pt idx="48">
                  <c:v>238.14510000000001</c:v>
                </c:pt>
                <c:pt idx="49">
                  <c:v>235.6241</c:v>
                </c:pt>
                <c:pt idx="50">
                  <c:v>233.14660000000001</c:v>
                </c:pt>
                <c:pt idx="51">
                  <c:v>228.48480000000001</c:v>
                </c:pt>
                <c:pt idx="52">
                  <c:v>228.65389999999999</c:v>
                </c:pt>
                <c:pt idx="53">
                  <c:v>225.93199999999999</c:v>
                </c:pt>
                <c:pt idx="54">
                  <c:v>230.52879999999999</c:v>
                </c:pt>
                <c:pt idx="55">
                  <c:v>224.535</c:v>
                </c:pt>
                <c:pt idx="56">
                  <c:v>224.9967</c:v>
                </c:pt>
                <c:pt idx="57">
                  <c:v>224.52289999999999</c:v>
                </c:pt>
                <c:pt idx="58">
                  <c:v>221.20480000000001</c:v>
                </c:pt>
                <c:pt idx="59">
                  <c:v>220.44329999999999</c:v>
                </c:pt>
                <c:pt idx="60">
                  <c:v>220.74109999999999</c:v>
                </c:pt>
                <c:pt idx="61">
                  <c:v>220.37989999999999</c:v>
                </c:pt>
                <c:pt idx="62">
                  <c:v>223.8355</c:v>
                </c:pt>
                <c:pt idx="63">
                  <c:v>225.7458</c:v>
                </c:pt>
                <c:pt idx="64">
                  <c:v>224.70419999999999</c:v>
                </c:pt>
                <c:pt idx="65">
                  <c:v>223.45400000000001</c:v>
                </c:pt>
                <c:pt idx="66">
                  <c:v>226.45500000000001</c:v>
                </c:pt>
                <c:pt idx="67">
                  <c:v>227.39420000000001</c:v>
                </c:pt>
                <c:pt idx="68">
                  <c:v>228.95740000000001</c:v>
                </c:pt>
                <c:pt idx="69">
                  <c:v>228.66659999999999</c:v>
                </c:pt>
                <c:pt idx="70">
                  <c:v>230.40700000000001</c:v>
                </c:pt>
                <c:pt idx="71">
                  <c:v>231.75540000000001</c:v>
                </c:pt>
                <c:pt idx="72">
                  <c:v>233.44589999999999</c:v>
                </c:pt>
                <c:pt idx="73">
                  <c:v>232.5386</c:v>
                </c:pt>
                <c:pt idx="74">
                  <c:v>235.91069999999999</c:v>
                </c:pt>
                <c:pt idx="75">
                  <c:v>232.12780000000001</c:v>
                </c:pt>
                <c:pt idx="76">
                  <c:v>239.79</c:v>
                </c:pt>
                <c:pt idx="77">
                  <c:v>238.0814</c:v>
                </c:pt>
                <c:pt idx="78">
                  <c:v>235.352</c:v>
                </c:pt>
                <c:pt idx="79">
                  <c:v>238.97190000000001</c:v>
                </c:pt>
                <c:pt idx="80">
                  <c:v>239.93979999999999</c:v>
                </c:pt>
                <c:pt idx="81">
                  <c:v>237.5729</c:v>
                </c:pt>
                <c:pt idx="82">
                  <c:v>241.86199999999999</c:v>
                </c:pt>
                <c:pt idx="83">
                  <c:v>243.21369999999999</c:v>
                </c:pt>
                <c:pt idx="84">
                  <c:v>242.36529999999999</c:v>
                </c:pt>
                <c:pt idx="85">
                  <c:v>243.29470000000001</c:v>
                </c:pt>
                <c:pt idx="86">
                  <c:v>246.98660000000001</c:v>
                </c:pt>
                <c:pt idx="87">
                  <c:v>245.0153</c:v>
                </c:pt>
                <c:pt idx="88">
                  <c:v>246.7079</c:v>
                </c:pt>
                <c:pt idx="89">
                  <c:v>249.41829999999999</c:v>
                </c:pt>
                <c:pt idx="90">
                  <c:v>247.61009999999999</c:v>
                </c:pt>
                <c:pt idx="91">
                  <c:v>251.03639999999999</c:v>
                </c:pt>
                <c:pt idx="92">
                  <c:v>250.43620000000001</c:v>
                </c:pt>
                <c:pt idx="93">
                  <c:v>255.29159999999999</c:v>
                </c:pt>
                <c:pt idx="94">
                  <c:v>253.679</c:v>
                </c:pt>
                <c:pt idx="95">
                  <c:v>250.19399999999999</c:v>
                </c:pt>
                <c:pt idx="96">
                  <c:v>254.84450000000001</c:v>
                </c:pt>
                <c:pt idx="97">
                  <c:v>254.96629999999999</c:v>
                </c:pt>
                <c:pt idx="98">
                  <c:v>255.1799</c:v>
                </c:pt>
                <c:pt idx="99">
                  <c:v>253.7225</c:v>
                </c:pt>
                <c:pt idx="100">
                  <c:v>257.55840000000001</c:v>
                </c:pt>
                <c:pt idx="101">
                  <c:v>254.09200000000001</c:v>
                </c:pt>
                <c:pt idx="102">
                  <c:v>253.63239999999999</c:v>
                </c:pt>
                <c:pt idx="103">
                  <c:v>259.38490000000002</c:v>
                </c:pt>
                <c:pt idx="104">
                  <c:v>258.02820000000003</c:v>
                </c:pt>
                <c:pt idx="105">
                  <c:v>253.49979999999999</c:v>
                </c:pt>
                <c:pt idx="106">
                  <c:v>258.19479999999999</c:v>
                </c:pt>
                <c:pt idx="107">
                  <c:v>258.1728</c:v>
                </c:pt>
                <c:pt idx="108">
                  <c:v>258.38810000000001</c:v>
                </c:pt>
                <c:pt idx="109">
                  <c:v>255.8426</c:v>
                </c:pt>
                <c:pt idx="110">
                  <c:v>256.05</c:v>
                </c:pt>
                <c:pt idx="111">
                  <c:v>257.60680000000002</c:v>
                </c:pt>
                <c:pt idx="112">
                  <c:v>254.6009</c:v>
                </c:pt>
                <c:pt idx="113">
                  <c:v>257.74180000000001</c:v>
                </c:pt>
                <c:pt idx="114">
                  <c:v>251.3526</c:v>
                </c:pt>
                <c:pt idx="115">
                  <c:v>257.245</c:v>
                </c:pt>
                <c:pt idx="116">
                  <c:v>255.28559999999999</c:v>
                </c:pt>
                <c:pt idx="117">
                  <c:v>256.67649999999998</c:v>
                </c:pt>
                <c:pt idx="118">
                  <c:v>256.67230000000001</c:v>
                </c:pt>
                <c:pt idx="119">
                  <c:v>254.74010000000001</c:v>
                </c:pt>
                <c:pt idx="120">
                  <c:v>255.93020000000001</c:v>
                </c:pt>
                <c:pt idx="121">
                  <c:v>255.88229999999999</c:v>
                </c:pt>
                <c:pt idx="122">
                  <c:v>251.2439</c:v>
                </c:pt>
                <c:pt idx="123">
                  <c:v>255.70249999999999</c:v>
                </c:pt>
                <c:pt idx="124">
                  <c:v>252.94820000000001</c:v>
                </c:pt>
                <c:pt idx="125">
                  <c:v>254.05609999999999</c:v>
                </c:pt>
                <c:pt idx="126">
                  <c:v>253.18369999999999</c:v>
                </c:pt>
                <c:pt idx="127">
                  <c:v>254.46520000000001</c:v>
                </c:pt>
                <c:pt idx="128">
                  <c:v>254.06970000000001</c:v>
                </c:pt>
                <c:pt idx="129">
                  <c:v>252.01669999999999</c:v>
                </c:pt>
                <c:pt idx="130">
                  <c:v>251.32429999999999</c:v>
                </c:pt>
                <c:pt idx="131">
                  <c:v>250.88550000000001</c:v>
                </c:pt>
                <c:pt idx="132">
                  <c:v>252.5196</c:v>
                </c:pt>
                <c:pt idx="133">
                  <c:v>251.87190000000001</c:v>
                </c:pt>
                <c:pt idx="134">
                  <c:v>250.76310000000001</c:v>
                </c:pt>
                <c:pt idx="135">
                  <c:v>249.8075</c:v>
                </c:pt>
                <c:pt idx="136">
                  <c:v>249.94139999999999</c:v>
                </c:pt>
                <c:pt idx="137">
                  <c:v>247.99510000000001</c:v>
                </c:pt>
                <c:pt idx="138">
                  <c:v>250.2783</c:v>
                </c:pt>
                <c:pt idx="139">
                  <c:v>248.29599999999999</c:v>
                </c:pt>
                <c:pt idx="140">
                  <c:v>245.82929999999999</c:v>
                </c:pt>
                <c:pt idx="141">
                  <c:v>248.42240000000001</c:v>
                </c:pt>
                <c:pt idx="142">
                  <c:v>249.47290000000001</c:v>
                </c:pt>
                <c:pt idx="143">
                  <c:v>247.36799999999999</c:v>
                </c:pt>
                <c:pt idx="144">
                  <c:v>248.8904</c:v>
                </c:pt>
                <c:pt idx="145">
                  <c:v>246.6259</c:v>
                </c:pt>
                <c:pt idx="146">
                  <c:v>244.0085</c:v>
                </c:pt>
                <c:pt idx="147">
                  <c:v>244.29429999999999</c:v>
                </c:pt>
                <c:pt idx="148">
                  <c:v>245.79</c:v>
                </c:pt>
                <c:pt idx="149">
                  <c:v>244.0812</c:v>
                </c:pt>
                <c:pt idx="150">
                  <c:v>244.5025</c:v>
                </c:pt>
                <c:pt idx="151">
                  <c:v>245.60290000000001</c:v>
                </c:pt>
                <c:pt idx="152">
                  <c:v>245.64930000000001</c:v>
                </c:pt>
                <c:pt idx="153">
                  <c:v>241.30350000000001</c:v>
                </c:pt>
                <c:pt idx="154">
                  <c:v>244.02340000000001</c:v>
                </c:pt>
                <c:pt idx="155">
                  <c:v>244.8989</c:v>
                </c:pt>
                <c:pt idx="156">
                  <c:v>238.3065</c:v>
                </c:pt>
                <c:pt idx="157">
                  <c:v>238.62219999999999</c:v>
                </c:pt>
                <c:pt idx="158">
                  <c:v>238.4203</c:v>
                </c:pt>
                <c:pt idx="159">
                  <c:v>240.63120000000001</c:v>
                </c:pt>
                <c:pt idx="160">
                  <c:v>241.60319999999999</c:v>
                </c:pt>
                <c:pt idx="161">
                  <c:v>241.0909</c:v>
                </c:pt>
                <c:pt idx="162">
                  <c:v>241.43780000000001</c:v>
                </c:pt>
                <c:pt idx="163">
                  <c:v>242.50040000000001</c:v>
                </c:pt>
                <c:pt idx="164">
                  <c:v>238.89500000000001</c:v>
                </c:pt>
                <c:pt idx="165">
                  <c:v>242.2209</c:v>
                </c:pt>
                <c:pt idx="166">
                  <c:v>240.33670000000001</c:v>
                </c:pt>
                <c:pt idx="167">
                  <c:v>236.10570000000001</c:v>
                </c:pt>
                <c:pt idx="168">
                  <c:v>237.2774</c:v>
                </c:pt>
                <c:pt idx="169">
                  <c:v>238.89150000000001</c:v>
                </c:pt>
                <c:pt idx="170">
                  <c:v>237.6808</c:v>
                </c:pt>
                <c:pt idx="171">
                  <c:v>236.9034</c:v>
                </c:pt>
                <c:pt idx="172">
                  <c:v>239.23849999999999</c:v>
                </c:pt>
                <c:pt idx="173">
                  <c:v>238.5993</c:v>
                </c:pt>
                <c:pt idx="174">
                  <c:v>235.75049999999999</c:v>
                </c:pt>
                <c:pt idx="175">
                  <c:v>233.9528</c:v>
                </c:pt>
                <c:pt idx="176">
                  <c:v>232.44739999999999</c:v>
                </c:pt>
                <c:pt idx="177">
                  <c:v>236.4179</c:v>
                </c:pt>
                <c:pt idx="178">
                  <c:v>237.36269999999999</c:v>
                </c:pt>
                <c:pt idx="179">
                  <c:v>232.87049999999999</c:v>
                </c:pt>
                <c:pt idx="180">
                  <c:v>237.34540000000001</c:v>
                </c:pt>
                <c:pt idx="181">
                  <c:v>231.49809999999999</c:v>
                </c:pt>
                <c:pt idx="182">
                  <c:v>234.3888</c:v>
                </c:pt>
                <c:pt idx="183">
                  <c:v>229.21860000000001</c:v>
                </c:pt>
                <c:pt idx="184">
                  <c:v>234.4306</c:v>
                </c:pt>
                <c:pt idx="185">
                  <c:v>229.68430000000001</c:v>
                </c:pt>
                <c:pt idx="186">
                  <c:v>234.60730000000001</c:v>
                </c:pt>
                <c:pt idx="187">
                  <c:v>232.66919999999999</c:v>
                </c:pt>
                <c:pt idx="188">
                  <c:v>229.51300000000001</c:v>
                </c:pt>
                <c:pt idx="189">
                  <c:v>230.09989999999999</c:v>
                </c:pt>
                <c:pt idx="190">
                  <c:v>227.00120000000001</c:v>
                </c:pt>
                <c:pt idx="191">
                  <c:v>233.94229999999999</c:v>
                </c:pt>
                <c:pt idx="192">
                  <c:v>231.02549999999999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35-46F6-82B3-2F0C2AB6FEF7}"/>
            </c:ext>
          </c:extLst>
        </c:ser>
        <c:ser>
          <c:idx val="1"/>
          <c:order val="1"/>
          <c:tx>
            <c:strRef>
              <c:f>'SA-PA Filtrate'!$AU$1</c:f>
              <c:strCache>
                <c:ptCount val="1"/>
                <c:pt idx="0">
                  <c:v>D02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Filtrate'!$AU$2:$AU$194</c:f>
              <c:numCache>
                <c:formatCode>General</c:formatCode>
                <c:ptCount val="193"/>
                <c:pt idx="0">
                  <c:v>119.2884</c:v>
                </c:pt>
                <c:pt idx="1">
                  <c:v>120.3501</c:v>
                </c:pt>
                <c:pt idx="2">
                  <c:v>119.95269999999999</c:v>
                </c:pt>
                <c:pt idx="3">
                  <c:v>120.2319</c:v>
                </c:pt>
                <c:pt idx="4">
                  <c:v>119.54940000000001</c:v>
                </c:pt>
                <c:pt idx="5">
                  <c:v>122.0742</c:v>
                </c:pt>
                <c:pt idx="6">
                  <c:v>118.6583</c:v>
                </c:pt>
                <c:pt idx="7">
                  <c:v>119.1926</c:v>
                </c:pt>
                <c:pt idx="8">
                  <c:v>124.18989999999999</c:v>
                </c:pt>
                <c:pt idx="9">
                  <c:v>129.23869999999999</c:v>
                </c:pt>
                <c:pt idx="10">
                  <c:v>127.6225</c:v>
                </c:pt>
                <c:pt idx="11">
                  <c:v>128.74449999999999</c:v>
                </c:pt>
                <c:pt idx="12">
                  <c:v>126.1516</c:v>
                </c:pt>
                <c:pt idx="13">
                  <c:v>126.485</c:v>
                </c:pt>
                <c:pt idx="14">
                  <c:v>130.33500000000001</c:v>
                </c:pt>
                <c:pt idx="15">
                  <c:v>132.58920000000001</c:v>
                </c:pt>
                <c:pt idx="16">
                  <c:v>130.98849999999999</c:v>
                </c:pt>
                <c:pt idx="17">
                  <c:v>131.39439999999999</c:v>
                </c:pt>
                <c:pt idx="18">
                  <c:v>133.77430000000001</c:v>
                </c:pt>
                <c:pt idx="19">
                  <c:v>134.4093</c:v>
                </c:pt>
                <c:pt idx="20">
                  <c:v>136.87299999999999</c:v>
                </c:pt>
                <c:pt idx="21">
                  <c:v>134.57089999999999</c:v>
                </c:pt>
                <c:pt idx="22">
                  <c:v>144.06110000000001</c:v>
                </c:pt>
                <c:pt idx="23">
                  <c:v>150.94550000000001</c:v>
                </c:pt>
                <c:pt idx="24">
                  <c:v>159.11930000000001</c:v>
                </c:pt>
                <c:pt idx="25">
                  <c:v>165.00620000000001</c:v>
                </c:pt>
                <c:pt idx="26">
                  <c:v>171.7011</c:v>
                </c:pt>
                <c:pt idx="27">
                  <c:v>184.667</c:v>
                </c:pt>
                <c:pt idx="28">
                  <c:v>194.24969999999999</c:v>
                </c:pt>
                <c:pt idx="29">
                  <c:v>203.28639999999999</c:v>
                </c:pt>
                <c:pt idx="30">
                  <c:v>212.91489999999999</c:v>
                </c:pt>
                <c:pt idx="31">
                  <c:v>216.624</c:v>
                </c:pt>
                <c:pt idx="32">
                  <c:v>227.06620000000001</c:v>
                </c:pt>
                <c:pt idx="33">
                  <c:v>235.45930000000001</c:v>
                </c:pt>
                <c:pt idx="34">
                  <c:v>231.34960000000001</c:v>
                </c:pt>
                <c:pt idx="35">
                  <c:v>234.1438</c:v>
                </c:pt>
                <c:pt idx="36">
                  <c:v>238.81200000000001</c:v>
                </c:pt>
                <c:pt idx="37">
                  <c:v>234.92679999999999</c:v>
                </c:pt>
                <c:pt idx="38">
                  <c:v>239.07480000000001</c:v>
                </c:pt>
                <c:pt idx="39">
                  <c:v>237.80170000000001</c:v>
                </c:pt>
                <c:pt idx="40">
                  <c:v>240.39240000000001</c:v>
                </c:pt>
                <c:pt idx="41">
                  <c:v>238.87049999999999</c:v>
                </c:pt>
                <c:pt idx="42">
                  <c:v>240.2681</c:v>
                </c:pt>
                <c:pt idx="43">
                  <c:v>241.38980000000001</c:v>
                </c:pt>
                <c:pt idx="44">
                  <c:v>234.42169999999999</c:v>
                </c:pt>
                <c:pt idx="45">
                  <c:v>238.33500000000001</c:v>
                </c:pt>
                <c:pt idx="46">
                  <c:v>233.2689</c:v>
                </c:pt>
                <c:pt idx="47">
                  <c:v>229.21430000000001</c:v>
                </c:pt>
                <c:pt idx="48">
                  <c:v>231.12610000000001</c:v>
                </c:pt>
                <c:pt idx="49">
                  <c:v>225.73779999999999</c:v>
                </c:pt>
                <c:pt idx="50">
                  <c:v>222.71960000000001</c:v>
                </c:pt>
                <c:pt idx="51">
                  <c:v>221.9973</c:v>
                </c:pt>
                <c:pt idx="52">
                  <c:v>220.124</c:v>
                </c:pt>
                <c:pt idx="53">
                  <c:v>223.2329</c:v>
                </c:pt>
                <c:pt idx="54">
                  <c:v>219.53469999999999</c:v>
                </c:pt>
                <c:pt idx="55">
                  <c:v>217.5677</c:v>
                </c:pt>
                <c:pt idx="56">
                  <c:v>219.54079999999999</c:v>
                </c:pt>
                <c:pt idx="57">
                  <c:v>217.0283</c:v>
                </c:pt>
                <c:pt idx="58">
                  <c:v>216.6472</c:v>
                </c:pt>
                <c:pt idx="59">
                  <c:v>219.02600000000001</c:v>
                </c:pt>
                <c:pt idx="60">
                  <c:v>216.58869999999999</c:v>
                </c:pt>
                <c:pt idx="61">
                  <c:v>215.7997</c:v>
                </c:pt>
                <c:pt idx="62">
                  <c:v>218.23269999999999</c:v>
                </c:pt>
                <c:pt idx="63">
                  <c:v>215.90180000000001</c:v>
                </c:pt>
                <c:pt idx="64">
                  <c:v>216.84520000000001</c:v>
                </c:pt>
                <c:pt idx="65">
                  <c:v>216.86770000000001</c:v>
                </c:pt>
                <c:pt idx="66">
                  <c:v>217.58770000000001</c:v>
                </c:pt>
                <c:pt idx="67">
                  <c:v>217.8177</c:v>
                </c:pt>
                <c:pt idx="68">
                  <c:v>214.21440000000001</c:v>
                </c:pt>
                <c:pt idx="69">
                  <c:v>217.0078</c:v>
                </c:pt>
                <c:pt idx="70">
                  <c:v>220.32230000000001</c:v>
                </c:pt>
                <c:pt idx="71">
                  <c:v>219.65629999999999</c:v>
                </c:pt>
                <c:pt idx="72">
                  <c:v>219.55260000000001</c:v>
                </c:pt>
                <c:pt idx="73">
                  <c:v>221.977</c:v>
                </c:pt>
                <c:pt idx="74">
                  <c:v>222.81450000000001</c:v>
                </c:pt>
                <c:pt idx="75">
                  <c:v>219.77629999999999</c:v>
                </c:pt>
                <c:pt idx="76">
                  <c:v>222.24279999999999</c:v>
                </c:pt>
                <c:pt idx="77">
                  <c:v>222.95410000000001</c:v>
                </c:pt>
                <c:pt idx="78">
                  <c:v>220.5299</c:v>
                </c:pt>
                <c:pt idx="79">
                  <c:v>223.90530000000001</c:v>
                </c:pt>
                <c:pt idx="80">
                  <c:v>224.96440000000001</c:v>
                </c:pt>
                <c:pt idx="81">
                  <c:v>229.93369999999999</c:v>
                </c:pt>
                <c:pt idx="82">
                  <c:v>225.48050000000001</c:v>
                </c:pt>
                <c:pt idx="83">
                  <c:v>229.33240000000001</c:v>
                </c:pt>
                <c:pt idx="84">
                  <c:v>223.32749999999999</c:v>
                </c:pt>
                <c:pt idx="85">
                  <c:v>229.79679999999999</c:v>
                </c:pt>
                <c:pt idx="86">
                  <c:v>230.398</c:v>
                </c:pt>
                <c:pt idx="87">
                  <c:v>229.13849999999999</c:v>
                </c:pt>
                <c:pt idx="88">
                  <c:v>230.24029999999999</c:v>
                </c:pt>
                <c:pt idx="89">
                  <c:v>226.8408</c:v>
                </c:pt>
                <c:pt idx="90">
                  <c:v>226.9186</c:v>
                </c:pt>
                <c:pt idx="91">
                  <c:v>227.58410000000001</c:v>
                </c:pt>
                <c:pt idx="92">
                  <c:v>229.55629999999999</c:v>
                </c:pt>
                <c:pt idx="93">
                  <c:v>233.1232</c:v>
                </c:pt>
                <c:pt idx="94">
                  <c:v>228.1842</c:v>
                </c:pt>
                <c:pt idx="95">
                  <c:v>233.4119</c:v>
                </c:pt>
                <c:pt idx="96">
                  <c:v>227.04300000000001</c:v>
                </c:pt>
                <c:pt idx="97">
                  <c:v>231.00069999999999</c:v>
                </c:pt>
                <c:pt idx="98">
                  <c:v>232.14879999999999</c:v>
                </c:pt>
                <c:pt idx="99">
                  <c:v>231.71260000000001</c:v>
                </c:pt>
                <c:pt idx="100">
                  <c:v>231.2593</c:v>
                </c:pt>
                <c:pt idx="101">
                  <c:v>233.54060000000001</c:v>
                </c:pt>
                <c:pt idx="102">
                  <c:v>231.08430000000001</c:v>
                </c:pt>
                <c:pt idx="103">
                  <c:v>230.1865</c:v>
                </c:pt>
                <c:pt idx="104">
                  <c:v>231.97630000000001</c:v>
                </c:pt>
                <c:pt idx="105">
                  <c:v>228.82550000000001</c:v>
                </c:pt>
                <c:pt idx="106">
                  <c:v>233.29669999999999</c:v>
                </c:pt>
                <c:pt idx="107">
                  <c:v>230.86089999999999</c:v>
                </c:pt>
                <c:pt idx="108">
                  <c:v>230.21119999999999</c:v>
                </c:pt>
                <c:pt idx="109">
                  <c:v>233.19739999999999</c:v>
                </c:pt>
                <c:pt idx="110">
                  <c:v>231.3981</c:v>
                </c:pt>
                <c:pt idx="111">
                  <c:v>232.65309999999999</c:v>
                </c:pt>
                <c:pt idx="112">
                  <c:v>231.4761</c:v>
                </c:pt>
                <c:pt idx="113">
                  <c:v>231.81870000000001</c:v>
                </c:pt>
                <c:pt idx="114">
                  <c:v>232.2278</c:v>
                </c:pt>
                <c:pt idx="115">
                  <c:v>232.9743</c:v>
                </c:pt>
                <c:pt idx="116">
                  <c:v>230.4169</c:v>
                </c:pt>
                <c:pt idx="117">
                  <c:v>234.06360000000001</c:v>
                </c:pt>
                <c:pt idx="118">
                  <c:v>237.5822</c:v>
                </c:pt>
                <c:pt idx="119">
                  <c:v>230.53290000000001</c:v>
                </c:pt>
                <c:pt idx="120">
                  <c:v>229.94880000000001</c:v>
                </c:pt>
                <c:pt idx="121">
                  <c:v>233.1301</c:v>
                </c:pt>
                <c:pt idx="122">
                  <c:v>235.2413</c:v>
                </c:pt>
                <c:pt idx="123">
                  <c:v>233.30430000000001</c:v>
                </c:pt>
                <c:pt idx="124">
                  <c:v>233.81549999999999</c:v>
                </c:pt>
                <c:pt idx="125">
                  <c:v>232.73779999999999</c:v>
                </c:pt>
                <c:pt idx="126">
                  <c:v>232.83250000000001</c:v>
                </c:pt>
                <c:pt idx="127">
                  <c:v>234.5204</c:v>
                </c:pt>
                <c:pt idx="128">
                  <c:v>234.29239999999999</c:v>
                </c:pt>
                <c:pt idx="129">
                  <c:v>232.88829999999999</c:v>
                </c:pt>
                <c:pt idx="130">
                  <c:v>232.38329999999999</c:v>
                </c:pt>
                <c:pt idx="131">
                  <c:v>234.5949</c:v>
                </c:pt>
                <c:pt idx="132">
                  <c:v>233.0497</c:v>
                </c:pt>
                <c:pt idx="133">
                  <c:v>234.51599999999999</c:v>
                </c:pt>
                <c:pt idx="134">
                  <c:v>235.12950000000001</c:v>
                </c:pt>
                <c:pt idx="135">
                  <c:v>234.05940000000001</c:v>
                </c:pt>
                <c:pt idx="136">
                  <c:v>238.08359999999999</c:v>
                </c:pt>
                <c:pt idx="137">
                  <c:v>235.46610000000001</c:v>
                </c:pt>
                <c:pt idx="138">
                  <c:v>236.1429</c:v>
                </c:pt>
                <c:pt idx="139">
                  <c:v>234.3372</c:v>
                </c:pt>
                <c:pt idx="140">
                  <c:v>235.57990000000001</c:v>
                </c:pt>
                <c:pt idx="141">
                  <c:v>234.8279</c:v>
                </c:pt>
                <c:pt idx="142">
                  <c:v>235.2124</c:v>
                </c:pt>
                <c:pt idx="143">
                  <c:v>233.9401</c:v>
                </c:pt>
                <c:pt idx="144">
                  <c:v>233.8321</c:v>
                </c:pt>
                <c:pt idx="145">
                  <c:v>235.16560000000001</c:v>
                </c:pt>
                <c:pt idx="146">
                  <c:v>233.29949999999999</c:v>
                </c:pt>
                <c:pt idx="147">
                  <c:v>236.0564</c:v>
                </c:pt>
                <c:pt idx="148">
                  <c:v>235.89920000000001</c:v>
                </c:pt>
                <c:pt idx="149">
                  <c:v>234.61879999999999</c:v>
                </c:pt>
                <c:pt idx="150">
                  <c:v>233.24109999999999</c:v>
                </c:pt>
                <c:pt idx="151">
                  <c:v>232.70920000000001</c:v>
                </c:pt>
                <c:pt idx="152">
                  <c:v>235.7629</c:v>
                </c:pt>
                <c:pt idx="153">
                  <c:v>232.23840000000001</c:v>
                </c:pt>
                <c:pt idx="154">
                  <c:v>231.8683</c:v>
                </c:pt>
                <c:pt idx="155">
                  <c:v>231.30369999999999</c:v>
                </c:pt>
                <c:pt idx="156">
                  <c:v>234.3493</c:v>
                </c:pt>
                <c:pt idx="157">
                  <c:v>230.2912</c:v>
                </c:pt>
                <c:pt idx="158">
                  <c:v>230.18360000000001</c:v>
                </c:pt>
                <c:pt idx="159">
                  <c:v>229.71440000000001</c:v>
                </c:pt>
                <c:pt idx="160">
                  <c:v>229.8828</c:v>
                </c:pt>
                <c:pt idx="161">
                  <c:v>231.072</c:v>
                </c:pt>
                <c:pt idx="162">
                  <c:v>229.17349999999999</c:v>
                </c:pt>
                <c:pt idx="163">
                  <c:v>231.21850000000001</c:v>
                </c:pt>
                <c:pt idx="164">
                  <c:v>232.48929999999999</c:v>
                </c:pt>
                <c:pt idx="165">
                  <c:v>228.6601</c:v>
                </c:pt>
                <c:pt idx="166">
                  <c:v>230.07730000000001</c:v>
                </c:pt>
                <c:pt idx="167">
                  <c:v>229.16399999999999</c:v>
                </c:pt>
                <c:pt idx="168">
                  <c:v>229.2508</c:v>
                </c:pt>
                <c:pt idx="169">
                  <c:v>228.1344</c:v>
                </c:pt>
                <c:pt idx="170">
                  <c:v>229.13249999999999</c:v>
                </c:pt>
                <c:pt idx="171">
                  <c:v>228.46289999999999</c:v>
                </c:pt>
                <c:pt idx="172">
                  <c:v>229.51089999999999</c:v>
                </c:pt>
                <c:pt idx="173">
                  <c:v>226.7884</c:v>
                </c:pt>
                <c:pt idx="174">
                  <c:v>226.9734</c:v>
                </c:pt>
                <c:pt idx="175">
                  <c:v>226.17410000000001</c:v>
                </c:pt>
                <c:pt idx="176">
                  <c:v>225.3725</c:v>
                </c:pt>
                <c:pt idx="177">
                  <c:v>224.828</c:v>
                </c:pt>
                <c:pt idx="178">
                  <c:v>229.30189999999999</c:v>
                </c:pt>
                <c:pt idx="179">
                  <c:v>226.4144</c:v>
                </c:pt>
                <c:pt idx="180">
                  <c:v>228.23259999999999</c:v>
                </c:pt>
                <c:pt idx="181">
                  <c:v>225.95009999999999</c:v>
                </c:pt>
                <c:pt idx="182">
                  <c:v>225.91890000000001</c:v>
                </c:pt>
                <c:pt idx="183">
                  <c:v>225.66040000000001</c:v>
                </c:pt>
                <c:pt idx="184">
                  <c:v>225.20400000000001</c:v>
                </c:pt>
                <c:pt idx="185">
                  <c:v>226.10310000000001</c:v>
                </c:pt>
                <c:pt idx="186">
                  <c:v>228.60050000000001</c:v>
                </c:pt>
                <c:pt idx="187">
                  <c:v>224.73769999999999</c:v>
                </c:pt>
                <c:pt idx="188">
                  <c:v>223.67269999999999</c:v>
                </c:pt>
                <c:pt idx="189">
                  <c:v>227.23570000000001</c:v>
                </c:pt>
                <c:pt idx="190">
                  <c:v>225.44120000000001</c:v>
                </c:pt>
                <c:pt idx="191">
                  <c:v>226.3991</c:v>
                </c:pt>
                <c:pt idx="192">
                  <c:v>227.7252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35-46F6-82B3-2F0C2AB6FEF7}"/>
            </c:ext>
          </c:extLst>
        </c:ser>
        <c:ser>
          <c:idx val="2"/>
          <c:order val="2"/>
          <c:tx>
            <c:strRef>
              <c:f>'SA-PA Filtrate'!$AV$1</c:f>
              <c:strCache>
                <c:ptCount val="1"/>
                <c:pt idx="0">
                  <c:v>D03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Filtrate'!$AV$2:$AV$194</c:f>
              <c:numCache>
                <c:formatCode>General</c:formatCode>
                <c:ptCount val="193"/>
                <c:pt idx="0">
                  <c:v>120.3043</c:v>
                </c:pt>
                <c:pt idx="1">
                  <c:v>123.3977</c:v>
                </c:pt>
                <c:pt idx="2">
                  <c:v>122.4881</c:v>
                </c:pt>
                <c:pt idx="3">
                  <c:v>119.96080000000001</c:v>
                </c:pt>
                <c:pt idx="4">
                  <c:v>123.3813</c:v>
                </c:pt>
                <c:pt idx="5">
                  <c:v>123.48909999999999</c:v>
                </c:pt>
                <c:pt idx="6">
                  <c:v>119.598</c:v>
                </c:pt>
                <c:pt idx="7">
                  <c:v>120.4782</c:v>
                </c:pt>
                <c:pt idx="8">
                  <c:v>123.3481</c:v>
                </c:pt>
                <c:pt idx="9">
                  <c:v>125.0236</c:v>
                </c:pt>
                <c:pt idx="10">
                  <c:v>128.22649999999999</c:v>
                </c:pt>
                <c:pt idx="11">
                  <c:v>130.45410000000001</c:v>
                </c:pt>
                <c:pt idx="12">
                  <c:v>130.10769999999999</c:v>
                </c:pt>
                <c:pt idx="13">
                  <c:v>130.16059999999999</c:v>
                </c:pt>
                <c:pt idx="14">
                  <c:v>131.01310000000001</c:v>
                </c:pt>
                <c:pt idx="15">
                  <c:v>130.27709999999999</c:v>
                </c:pt>
                <c:pt idx="16">
                  <c:v>134.67769999999999</c:v>
                </c:pt>
                <c:pt idx="17">
                  <c:v>136.02719999999999</c:v>
                </c:pt>
                <c:pt idx="18">
                  <c:v>135.44380000000001</c:v>
                </c:pt>
                <c:pt idx="19">
                  <c:v>136.40119999999999</c:v>
                </c:pt>
                <c:pt idx="20">
                  <c:v>139.23410000000001</c:v>
                </c:pt>
                <c:pt idx="21">
                  <c:v>138.87530000000001</c:v>
                </c:pt>
                <c:pt idx="22">
                  <c:v>146.4023</c:v>
                </c:pt>
                <c:pt idx="23">
                  <c:v>154.89619999999999</c:v>
                </c:pt>
                <c:pt idx="24">
                  <c:v>160.08760000000001</c:v>
                </c:pt>
                <c:pt idx="25">
                  <c:v>171.99600000000001</c:v>
                </c:pt>
                <c:pt idx="26">
                  <c:v>177.8262</c:v>
                </c:pt>
                <c:pt idx="27">
                  <c:v>186.8578</c:v>
                </c:pt>
                <c:pt idx="28">
                  <c:v>195.27529999999999</c:v>
                </c:pt>
                <c:pt idx="29">
                  <c:v>208.66079999999999</c:v>
                </c:pt>
                <c:pt idx="30">
                  <c:v>214.2893</c:v>
                </c:pt>
                <c:pt idx="31">
                  <c:v>225.0531</c:v>
                </c:pt>
                <c:pt idx="32">
                  <c:v>232.4889</c:v>
                </c:pt>
                <c:pt idx="33">
                  <c:v>242.84630000000001</c:v>
                </c:pt>
                <c:pt idx="34">
                  <c:v>245.34379999999999</c:v>
                </c:pt>
                <c:pt idx="35">
                  <c:v>246.02520000000001</c:v>
                </c:pt>
                <c:pt idx="36">
                  <c:v>249.95259999999999</c:v>
                </c:pt>
                <c:pt idx="37">
                  <c:v>244.2491</c:v>
                </c:pt>
                <c:pt idx="38">
                  <c:v>245.6514</c:v>
                </c:pt>
                <c:pt idx="39">
                  <c:v>242.5566</c:v>
                </c:pt>
                <c:pt idx="40">
                  <c:v>246.8124</c:v>
                </c:pt>
                <c:pt idx="41">
                  <c:v>247.88630000000001</c:v>
                </c:pt>
                <c:pt idx="42">
                  <c:v>243.79750000000001</c:v>
                </c:pt>
                <c:pt idx="43">
                  <c:v>243.042</c:v>
                </c:pt>
                <c:pt idx="44">
                  <c:v>237.29910000000001</c:v>
                </c:pt>
                <c:pt idx="45">
                  <c:v>239.9743</c:v>
                </c:pt>
                <c:pt idx="46">
                  <c:v>238.3783</c:v>
                </c:pt>
                <c:pt idx="47">
                  <c:v>236.5949</c:v>
                </c:pt>
                <c:pt idx="48">
                  <c:v>232.73509999999999</c:v>
                </c:pt>
                <c:pt idx="49">
                  <c:v>230.7808</c:v>
                </c:pt>
                <c:pt idx="50">
                  <c:v>227.7216</c:v>
                </c:pt>
                <c:pt idx="51">
                  <c:v>226.85919999999999</c:v>
                </c:pt>
                <c:pt idx="52">
                  <c:v>226.1694</c:v>
                </c:pt>
                <c:pt idx="53">
                  <c:v>224.5874</c:v>
                </c:pt>
                <c:pt idx="54">
                  <c:v>225.94110000000001</c:v>
                </c:pt>
                <c:pt idx="55">
                  <c:v>223.0361</c:v>
                </c:pt>
                <c:pt idx="56">
                  <c:v>223.4228</c:v>
                </c:pt>
                <c:pt idx="57">
                  <c:v>218.65600000000001</c:v>
                </c:pt>
                <c:pt idx="58">
                  <c:v>220.16</c:v>
                </c:pt>
                <c:pt idx="59">
                  <c:v>218.87540000000001</c:v>
                </c:pt>
                <c:pt idx="60">
                  <c:v>218.1371</c:v>
                </c:pt>
                <c:pt idx="61">
                  <c:v>218.4136</c:v>
                </c:pt>
                <c:pt idx="62">
                  <c:v>218.4486</c:v>
                </c:pt>
                <c:pt idx="63">
                  <c:v>218.09639999999999</c:v>
                </c:pt>
                <c:pt idx="64">
                  <c:v>220.0438</c:v>
                </c:pt>
                <c:pt idx="65">
                  <c:v>217.50559999999999</c:v>
                </c:pt>
                <c:pt idx="66">
                  <c:v>218.56819999999999</c:v>
                </c:pt>
                <c:pt idx="67">
                  <c:v>218.45480000000001</c:v>
                </c:pt>
                <c:pt idx="68">
                  <c:v>216.9512</c:v>
                </c:pt>
                <c:pt idx="69">
                  <c:v>220.72819999999999</c:v>
                </c:pt>
                <c:pt idx="70">
                  <c:v>216.85499999999999</c:v>
                </c:pt>
                <c:pt idx="71">
                  <c:v>220.53530000000001</c:v>
                </c:pt>
                <c:pt idx="72">
                  <c:v>219.0949</c:v>
                </c:pt>
                <c:pt idx="73">
                  <c:v>218.28469999999999</c:v>
                </c:pt>
                <c:pt idx="74">
                  <c:v>218.11590000000001</c:v>
                </c:pt>
                <c:pt idx="75">
                  <c:v>221.06700000000001</c:v>
                </c:pt>
                <c:pt idx="76">
                  <c:v>221.16650000000001</c:v>
                </c:pt>
                <c:pt idx="77">
                  <c:v>220.0341</c:v>
                </c:pt>
                <c:pt idx="78">
                  <c:v>219.9665</c:v>
                </c:pt>
                <c:pt idx="79">
                  <c:v>221.4204</c:v>
                </c:pt>
                <c:pt idx="80">
                  <c:v>223.42330000000001</c:v>
                </c:pt>
                <c:pt idx="81">
                  <c:v>221.8348</c:v>
                </c:pt>
                <c:pt idx="82">
                  <c:v>224.964</c:v>
                </c:pt>
                <c:pt idx="83">
                  <c:v>227.42009999999999</c:v>
                </c:pt>
                <c:pt idx="84">
                  <c:v>226.19059999999999</c:v>
                </c:pt>
                <c:pt idx="85">
                  <c:v>226.2234</c:v>
                </c:pt>
                <c:pt idx="86">
                  <c:v>229.47120000000001</c:v>
                </c:pt>
                <c:pt idx="87">
                  <c:v>229.25819999999999</c:v>
                </c:pt>
                <c:pt idx="88">
                  <c:v>231.44579999999999</c:v>
                </c:pt>
                <c:pt idx="89">
                  <c:v>227.7534</c:v>
                </c:pt>
                <c:pt idx="90">
                  <c:v>227.43780000000001</c:v>
                </c:pt>
                <c:pt idx="91">
                  <c:v>230.60849999999999</c:v>
                </c:pt>
                <c:pt idx="92">
                  <c:v>232.58519999999999</c:v>
                </c:pt>
                <c:pt idx="93">
                  <c:v>230.98330000000001</c:v>
                </c:pt>
                <c:pt idx="94">
                  <c:v>232.858</c:v>
                </c:pt>
                <c:pt idx="95">
                  <c:v>231.64709999999999</c:v>
                </c:pt>
                <c:pt idx="96">
                  <c:v>237.76669999999999</c:v>
                </c:pt>
                <c:pt idx="97">
                  <c:v>232.5367</c:v>
                </c:pt>
                <c:pt idx="98">
                  <c:v>235.04769999999999</c:v>
                </c:pt>
                <c:pt idx="99">
                  <c:v>234.90020000000001</c:v>
                </c:pt>
                <c:pt idx="100">
                  <c:v>236.55590000000001</c:v>
                </c:pt>
                <c:pt idx="101">
                  <c:v>239.12430000000001</c:v>
                </c:pt>
                <c:pt idx="102">
                  <c:v>236.1712</c:v>
                </c:pt>
                <c:pt idx="103">
                  <c:v>238.72479999999999</c:v>
                </c:pt>
                <c:pt idx="104">
                  <c:v>238.59780000000001</c:v>
                </c:pt>
                <c:pt idx="105">
                  <c:v>237.9462</c:v>
                </c:pt>
                <c:pt idx="106">
                  <c:v>238.9008</c:v>
                </c:pt>
                <c:pt idx="107">
                  <c:v>240.54679999999999</c:v>
                </c:pt>
                <c:pt idx="108">
                  <c:v>244.75309999999999</c:v>
                </c:pt>
                <c:pt idx="109">
                  <c:v>243.42189999999999</c:v>
                </c:pt>
                <c:pt idx="110">
                  <c:v>243.32060000000001</c:v>
                </c:pt>
                <c:pt idx="111">
                  <c:v>244.96360000000001</c:v>
                </c:pt>
                <c:pt idx="112">
                  <c:v>245.7373</c:v>
                </c:pt>
                <c:pt idx="113">
                  <c:v>244.66890000000001</c:v>
                </c:pt>
                <c:pt idx="114">
                  <c:v>244.67009999999999</c:v>
                </c:pt>
                <c:pt idx="115">
                  <c:v>246.67089999999999</c:v>
                </c:pt>
                <c:pt idx="116">
                  <c:v>245.24979999999999</c:v>
                </c:pt>
                <c:pt idx="117">
                  <c:v>242.7089</c:v>
                </c:pt>
                <c:pt idx="118">
                  <c:v>243.14830000000001</c:v>
                </c:pt>
                <c:pt idx="119">
                  <c:v>244.69300000000001</c:v>
                </c:pt>
                <c:pt idx="120">
                  <c:v>245.13470000000001</c:v>
                </c:pt>
                <c:pt idx="121">
                  <c:v>248.5163</c:v>
                </c:pt>
                <c:pt idx="122">
                  <c:v>246.22739999999999</c:v>
                </c:pt>
                <c:pt idx="123">
                  <c:v>243.4324</c:v>
                </c:pt>
                <c:pt idx="124">
                  <c:v>248.32130000000001</c:v>
                </c:pt>
                <c:pt idx="125">
                  <c:v>246.85489999999999</c:v>
                </c:pt>
                <c:pt idx="126">
                  <c:v>245.0333</c:v>
                </c:pt>
                <c:pt idx="127">
                  <c:v>248.3981</c:v>
                </c:pt>
                <c:pt idx="128">
                  <c:v>246.87129999999999</c:v>
                </c:pt>
                <c:pt idx="129">
                  <c:v>246.7296</c:v>
                </c:pt>
                <c:pt idx="130">
                  <c:v>246.9393</c:v>
                </c:pt>
                <c:pt idx="131">
                  <c:v>247.7089</c:v>
                </c:pt>
                <c:pt idx="132">
                  <c:v>248.17850000000001</c:v>
                </c:pt>
                <c:pt idx="133">
                  <c:v>249.5488</c:v>
                </c:pt>
                <c:pt idx="134">
                  <c:v>248.381</c:v>
                </c:pt>
                <c:pt idx="135">
                  <c:v>249.10040000000001</c:v>
                </c:pt>
                <c:pt idx="136">
                  <c:v>249.2782</c:v>
                </c:pt>
                <c:pt idx="137">
                  <c:v>251.08080000000001</c:v>
                </c:pt>
                <c:pt idx="138">
                  <c:v>252.01339999999999</c:v>
                </c:pt>
                <c:pt idx="139">
                  <c:v>250.1377</c:v>
                </c:pt>
                <c:pt idx="140">
                  <c:v>250.45009999999999</c:v>
                </c:pt>
                <c:pt idx="141">
                  <c:v>253.5975</c:v>
                </c:pt>
                <c:pt idx="142">
                  <c:v>253.56549999999999</c:v>
                </c:pt>
                <c:pt idx="143">
                  <c:v>252.7363</c:v>
                </c:pt>
                <c:pt idx="144">
                  <c:v>254.36089999999999</c:v>
                </c:pt>
                <c:pt idx="145">
                  <c:v>256.78649999999999</c:v>
                </c:pt>
                <c:pt idx="146">
                  <c:v>255.64179999999999</c:v>
                </c:pt>
                <c:pt idx="147">
                  <c:v>251.65559999999999</c:v>
                </c:pt>
                <c:pt idx="148">
                  <c:v>254.2748</c:v>
                </c:pt>
                <c:pt idx="149">
                  <c:v>251.69159999999999</c:v>
                </c:pt>
                <c:pt idx="150">
                  <c:v>252.5958</c:v>
                </c:pt>
                <c:pt idx="151">
                  <c:v>252.11779999999999</c:v>
                </c:pt>
                <c:pt idx="152">
                  <c:v>253.75139999999999</c:v>
                </c:pt>
                <c:pt idx="153">
                  <c:v>251.15430000000001</c:v>
                </c:pt>
                <c:pt idx="154">
                  <c:v>252.4906</c:v>
                </c:pt>
                <c:pt idx="155">
                  <c:v>249.65600000000001</c:v>
                </c:pt>
                <c:pt idx="156">
                  <c:v>248.62280000000001</c:v>
                </c:pt>
                <c:pt idx="157">
                  <c:v>252.22040000000001</c:v>
                </c:pt>
                <c:pt idx="158">
                  <c:v>250.0258</c:v>
                </c:pt>
                <c:pt idx="159">
                  <c:v>250.22839999999999</c:v>
                </c:pt>
                <c:pt idx="160">
                  <c:v>247.80240000000001</c:v>
                </c:pt>
                <c:pt idx="161">
                  <c:v>248.52549999999999</c:v>
                </c:pt>
                <c:pt idx="162">
                  <c:v>248.37569999999999</c:v>
                </c:pt>
                <c:pt idx="163">
                  <c:v>247.35079999999999</c:v>
                </c:pt>
                <c:pt idx="164">
                  <c:v>244.42509999999999</c:v>
                </c:pt>
                <c:pt idx="165">
                  <c:v>247.77340000000001</c:v>
                </c:pt>
                <c:pt idx="166">
                  <c:v>245.04679999999999</c:v>
                </c:pt>
                <c:pt idx="167">
                  <c:v>248.08170000000001</c:v>
                </c:pt>
                <c:pt idx="168">
                  <c:v>244.69460000000001</c:v>
                </c:pt>
                <c:pt idx="169">
                  <c:v>244.49170000000001</c:v>
                </c:pt>
                <c:pt idx="170">
                  <c:v>245.49119999999999</c:v>
                </c:pt>
                <c:pt idx="171">
                  <c:v>243.2696</c:v>
                </c:pt>
                <c:pt idx="172">
                  <c:v>245.42439999999999</c:v>
                </c:pt>
                <c:pt idx="173">
                  <c:v>244.8425</c:v>
                </c:pt>
                <c:pt idx="174">
                  <c:v>244.8939</c:v>
                </c:pt>
                <c:pt idx="175">
                  <c:v>241.80940000000001</c:v>
                </c:pt>
                <c:pt idx="176">
                  <c:v>238.70959999999999</c:v>
                </c:pt>
                <c:pt idx="177">
                  <c:v>242.80420000000001</c:v>
                </c:pt>
                <c:pt idx="178">
                  <c:v>243.80189999999999</c:v>
                </c:pt>
                <c:pt idx="179">
                  <c:v>241.56899999999999</c:v>
                </c:pt>
                <c:pt idx="180">
                  <c:v>240.16030000000001</c:v>
                </c:pt>
                <c:pt idx="181">
                  <c:v>240.01650000000001</c:v>
                </c:pt>
                <c:pt idx="182">
                  <c:v>242.7818</c:v>
                </c:pt>
                <c:pt idx="183">
                  <c:v>239.4684</c:v>
                </c:pt>
                <c:pt idx="184">
                  <c:v>241.77780000000001</c:v>
                </c:pt>
                <c:pt idx="185">
                  <c:v>239.982</c:v>
                </c:pt>
                <c:pt idx="186">
                  <c:v>240.2253</c:v>
                </c:pt>
                <c:pt idx="187">
                  <c:v>241.3</c:v>
                </c:pt>
                <c:pt idx="188">
                  <c:v>240.83500000000001</c:v>
                </c:pt>
                <c:pt idx="189">
                  <c:v>241.41239999999999</c:v>
                </c:pt>
                <c:pt idx="190">
                  <c:v>240.9529</c:v>
                </c:pt>
                <c:pt idx="191">
                  <c:v>242.2414</c:v>
                </c:pt>
                <c:pt idx="192">
                  <c:v>237.75960000000001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E35-46F6-82B3-2F0C2AB6FEF7}"/>
            </c:ext>
          </c:extLst>
        </c:ser>
        <c:ser>
          <c:idx val="3"/>
          <c:order val="3"/>
          <c:tx>
            <c:strRef>
              <c:f>'SA-PA Filtrate'!$AW$1</c:f>
              <c:strCache>
                <c:ptCount val="1"/>
                <c:pt idx="0">
                  <c:v>D04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Filtrate'!$AW$2:$AW$194</c:f>
              <c:numCache>
                <c:formatCode>General</c:formatCode>
                <c:ptCount val="193"/>
                <c:pt idx="0">
                  <c:v>120.3282</c:v>
                </c:pt>
                <c:pt idx="1">
                  <c:v>117.70229999999999</c:v>
                </c:pt>
                <c:pt idx="2">
                  <c:v>123.73699999999999</c:v>
                </c:pt>
                <c:pt idx="3">
                  <c:v>120.3425</c:v>
                </c:pt>
                <c:pt idx="4">
                  <c:v>123.2444</c:v>
                </c:pt>
                <c:pt idx="5">
                  <c:v>121.80880000000001</c:v>
                </c:pt>
                <c:pt idx="6">
                  <c:v>119.37860000000001</c:v>
                </c:pt>
                <c:pt idx="7">
                  <c:v>113.6991</c:v>
                </c:pt>
                <c:pt idx="8">
                  <c:v>122.4345</c:v>
                </c:pt>
                <c:pt idx="9">
                  <c:v>123.60980000000001</c:v>
                </c:pt>
                <c:pt idx="10">
                  <c:v>124.1563</c:v>
                </c:pt>
                <c:pt idx="11">
                  <c:v>126.84</c:v>
                </c:pt>
                <c:pt idx="12">
                  <c:v>130.81530000000001</c:v>
                </c:pt>
                <c:pt idx="13">
                  <c:v>126.2822</c:v>
                </c:pt>
                <c:pt idx="14">
                  <c:v>128.6019</c:v>
                </c:pt>
                <c:pt idx="15">
                  <c:v>127.6965</c:v>
                </c:pt>
                <c:pt idx="16">
                  <c:v>127.97709999999999</c:v>
                </c:pt>
                <c:pt idx="17">
                  <c:v>131.53800000000001</c:v>
                </c:pt>
                <c:pt idx="18">
                  <c:v>134.61689999999999</c:v>
                </c:pt>
                <c:pt idx="19">
                  <c:v>132.4058</c:v>
                </c:pt>
                <c:pt idx="20">
                  <c:v>136.77940000000001</c:v>
                </c:pt>
                <c:pt idx="21">
                  <c:v>132.99080000000001</c:v>
                </c:pt>
                <c:pt idx="22">
                  <c:v>143.84989999999999</c:v>
                </c:pt>
                <c:pt idx="23">
                  <c:v>150.71520000000001</c:v>
                </c:pt>
                <c:pt idx="24">
                  <c:v>157.20959999999999</c:v>
                </c:pt>
                <c:pt idx="25">
                  <c:v>168.85079999999999</c:v>
                </c:pt>
                <c:pt idx="26">
                  <c:v>174.43729999999999</c:v>
                </c:pt>
                <c:pt idx="27">
                  <c:v>184.2893</c:v>
                </c:pt>
                <c:pt idx="28">
                  <c:v>193.8382</c:v>
                </c:pt>
                <c:pt idx="29">
                  <c:v>202.1131</c:v>
                </c:pt>
                <c:pt idx="30">
                  <c:v>215.09</c:v>
                </c:pt>
                <c:pt idx="31">
                  <c:v>220.95650000000001</c:v>
                </c:pt>
                <c:pt idx="32">
                  <c:v>224.53720000000001</c:v>
                </c:pt>
                <c:pt idx="33">
                  <c:v>234.0204</c:v>
                </c:pt>
                <c:pt idx="34">
                  <c:v>240.08920000000001</c:v>
                </c:pt>
                <c:pt idx="35">
                  <c:v>240.04169999999999</c:v>
                </c:pt>
                <c:pt idx="36">
                  <c:v>243.46430000000001</c:v>
                </c:pt>
                <c:pt idx="37">
                  <c:v>238.30260000000001</c:v>
                </c:pt>
                <c:pt idx="38">
                  <c:v>238.6131</c:v>
                </c:pt>
                <c:pt idx="39">
                  <c:v>243.1045</c:v>
                </c:pt>
                <c:pt idx="40">
                  <c:v>243.12289999999999</c:v>
                </c:pt>
                <c:pt idx="41">
                  <c:v>238.37289999999999</c:v>
                </c:pt>
                <c:pt idx="42">
                  <c:v>239.82660000000001</c:v>
                </c:pt>
                <c:pt idx="43">
                  <c:v>242.8211</c:v>
                </c:pt>
                <c:pt idx="44">
                  <c:v>235.6002</c:v>
                </c:pt>
                <c:pt idx="45">
                  <c:v>237.93530000000001</c:v>
                </c:pt>
                <c:pt idx="46">
                  <c:v>236.07509999999999</c:v>
                </c:pt>
                <c:pt idx="47">
                  <c:v>231.87309999999999</c:v>
                </c:pt>
                <c:pt idx="48">
                  <c:v>231.45740000000001</c:v>
                </c:pt>
                <c:pt idx="49">
                  <c:v>226.05600000000001</c:v>
                </c:pt>
                <c:pt idx="50">
                  <c:v>226.7483</c:v>
                </c:pt>
                <c:pt idx="51">
                  <c:v>221.65629999999999</c:v>
                </c:pt>
                <c:pt idx="52">
                  <c:v>220.3783</c:v>
                </c:pt>
                <c:pt idx="53">
                  <c:v>221.46530000000001</c:v>
                </c:pt>
                <c:pt idx="54">
                  <c:v>218.11080000000001</c:v>
                </c:pt>
                <c:pt idx="55">
                  <c:v>219.0676</c:v>
                </c:pt>
                <c:pt idx="56">
                  <c:v>222.12559999999999</c:v>
                </c:pt>
                <c:pt idx="57">
                  <c:v>219.23320000000001</c:v>
                </c:pt>
                <c:pt idx="58">
                  <c:v>217.13069999999999</c:v>
                </c:pt>
                <c:pt idx="59">
                  <c:v>213.7593</c:v>
                </c:pt>
                <c:pt idx="60">
                  <c:v>214.7466</c:v>
                </c:pt>
                <c:pt idx="61">
                  <c:v>211.2688</c:v>
                </c:pt>
                <c:pt idx="62">
                  <c:v>216.3715</c:v>
                </c:pt>
                <c:pt idx="63">
                  <c:v>216.0968</c:v>
                </c:pt>
                <c:pt idx="64">
                  <c:v>211.83359999999999</c:v>
                </c:pt>
                <c:pt idx="65">
                  <c:v>215.74780000000001</c:v>
                </c:pt>
                <c:pt idx="66">
                  <c:v>212.86070000000001</c:v>
                </c:pt>
                <c:pt idx="67">
                  <c:v>214.5274</c:v>
                </c:pt>
                <c:pt idx="68">
                  <c:v>213.03919999999999</c:v>
                </c:pt>
                <c:pt idx="69">
                  <c:v>214.35169999999999</c:v>
                </c:pt>
                <c:pt idx="70">
                  <c:v>213.74379999999999</c:v>
                </c:pt>
                <c:pt idx="71">
                  <c:v>213.47569999999999</c:v>
                </c:pt>
                <c:pt idx="72">
                  <c:v>215.2388</c:v>
                </c:pt>
                <c:pt idx="73">
                  <c:v>215.4332</c:v>
                </c:pt>
                <c:pt idx="74">
                  <c:v>217.44919999999999</c:v>
                </c:pt>
                <c:pt idx="75">
                  <c:v>217.90539999999999</c:v>
                </c:pt>
                <c:pt idx="76">
                  <c:v>217.39250000000001</c:v>
                </c:pt>
                <c:pt idx="77">
                  <c:v>216.37360000000001</c:v>
                </c:pt>
                <c:pt idx="78">
                  <c:v>215.94630000000001</c:v>
                </c:pt>
                <c:pt idx="79">
                  <c:v>216.24539999999999</c:v>
                </c:pt>
                <c:pt idx="80">
                  <c:v>217.7448</c:v>
                </c:pt>
                <c:pt idx="81">
                  <c:v>221.52930000000001</c:v>
                </c:pt>
                <c:pt idx="82">
                  <c:v>222.965</c:v>
                </c:pt>
                <c:pt idx="83">
                  <c:v>224.95840000000001</c:v>
                </c:pt>
                <c:pt idx="84">
                  <c:v>223.18389999999999</c:v>
                </c:pt>
                <c:pt idx="85">
                  <c:v>222.74459999999999</c:v>
                </c:pt>
                <c:pt idx="86">
                  <c:v>223.78399999999999</c:v>
                </c:pt>
                <c:pt idx="87">
                  <c:v>222.05680000000001</c:v>
                </c:pt>
                <c:pt idx="88">
                  <c:v>222.59870000000001</c:v>
                </c:pt>
                <c:pt idx="89">
                  <c:v>223.75210000000001</c:v>
                </c:pt>
                <c:pt idx="90">
                  <c:v>226.93299999999999</c:v>
                </c:pt>
                <c:pt idx="91">
                  <c:v>226.08240000000001</c:v>
                </c:pt>
                <c:pt idx="92">
                  <c:v>224.17920000000001</c:v>
                </c:pt>
                <c:pt idx="93">
                  <c:v>228.4631</c:v>
                </c:pt>
                <c:pt idx="94">
                  <c:v>227.5805</c:v>
                </c:pt>
                <c:pt idx="95">
                  <c:v>227.46780000000001</c:v>
                </c:pt>
                <c:pt idx="96">
                  <c:v>228.10040000000001</c:v>
                </c:pt>
                <c:pt idx="97">
                  <c:v>229.52090000000001</c:v>
                </c:pt>
                <c:pt idx="98">
                  <c:v>234.20050000000001</c:v>
                </c:pt>
                <c:pt idx="99">
                  <c:v>231.4778</c:v>
                </c:pt>
                <c:pt idx="100">
                  <c:v>230.64760000000001</c:v>
                </c:pt>
                <c:pt idx="101">
                  <c:v>230.06200000000001</c:v>
                </c:pt>
                <c:pt idx="102">
                  <c:v>231.98220000000001</c:v>
                </c:pt>
                <c:pt idx="103">
                  <c:v>233.1311</c:v>
                </c:pt>
                <c:pt idx="104">
                  <c:v>235.31870000000001</c:v>
                </c:pt>
                <c:pt idx="105">
                  <c:v>232.18379999999999</c:v>
                </c:pt>
                <c:pt idx="106">
                  <c:v>231.7698</c:v>
                </c:pt>
                <c:pt idx="107">
                  <c:v>235.95740000000001</c:v>
                </c:pt>
                <c:pt idx="108">
                  <c:v>237.94479999999999</c:v>
                </c:pt>
                <c:pt idx="109">
                  <c:v>234.63919999999999</c:v>
                </c:pt>
                <c:pt idx="110">
                  <c:v>238.24299999999999</c:v>
                </c:pt>
                <c:pt idx="111">
                  <c:v>236.62119999999999</c:v>
                </c:pt>
                <c:pt idx="112">
                  <c:v>239.0027</c:v>
                </c:pt>
                <c:pt idx="113">
                  <c:v>238.81829999999999</c:v>
                </c:pt>
                <c:pt idx="114">
                  <c:v>239.74690000000001</c:v>
                </c:pt>
                <c:pt idx="115">
                  <c:v>240.4924</c:v>
                </c:pt>
                <c:pt idx="116">
                  <c:v>242.10730000000001</c:v>
                </c:pt>
                <c:pt idx="117">
                  <c:v>243.82499999999999</c:v>
                </c:pt>
                <c:pt idx="118">
                  <c:v>241.2808</c:v>
                </c:pt>
                <c:pt idx="119">
                  <c:v>239.57650000000001</c:v>
                </c:pt>
                <c:pt idx="120">
                  <c:v>241.75110000000001</c:v>
                </c:pt>
                <c:pt idx="121">
                  <c:v>245.29570000000001</c:v>
                </c:pt>
                <c:pt idx="122">
                  <c:v>243.17150000000001</c:v>
                </c:pt>
                <c:pt idx="123">
                  <c:v>244.13489999999999</c:v>
                </c:pt>
                <c:pt idx="124">
                  <c:v>244.5984</c:v>
                </c:pt>
                <c:pt idx="125">
                  <c:v>248.11420000000001</c:v>
                </c:pt>
                <c:pt idx="126">
                  <c:v>244.6842</c:v>
                </c:pt>
                <c:pt idx="127">
                  <c:v>248.57060000000001</c:v>
                </c:pt>
                <c:pt idx="128">
                  <c:v>245.85249999999999</c:v>
                </c:pt>
                <c:pt idx="129">
                  <c:v>247.86670000000001</c:v>
                </c:pt>
                <c:pt idx="130">
                  <c:v>248.17490000000001</c:v>
                </c:pt>
                <c:pt idx="131">
                  <c:v>250.42420000000001</c:v>
                </c:pt>
                <c:pt idx="132">
                  <c:v>247.59139999999999</c:v>
                </c:pt>
                <c:pt idx="133">
                  <c:v>248.0059</c:v>
                </c:pt>
                <c:pt idx="134">
                  <c:v>253.34030000000001</c:v>
                </c:pt>
                <c:pt idx="135">
                  <c:v>248.15639999999999</c:v>
                </c:pt>
                <c:pt idx="136">
                  <c:v>255.0934</c:v>
                </c:pt>
                <c:pt idx="137">
                  <c:v>253.0607</c:v>
                </c:pt>
                <c:pt idx="138">
                  <c:v>249.47139999999999</c:v>
                </c:pt>
                <c:pt idx="139">
                  <c:v>252.72030000000001</c:v>
                </c:pt>
                <c:pt idx="140">
                  <c:v>251.23660000000001</c:v>
                </c:pt>
                <c:pt idx="141">
                  <c:v>255.6095</c:v>
                </c:pt>
                <c:pt idx="142">
                  <c:v>253.74449999999999</c:v>
                </c:pt>
                <c:pt idx="143">
                  <c:v>255.26920000000001</c:v>
                </c:pt>
                <c:pt idx="144">
                  <c:v>252.58590000000001</c:v>
                </c:pt>
                <c:pt idx="145">
                  <c:v>254.11429999999999</c:v>
                </c:pt>
                <c:pt idx="146">
                  <c:v>250.53909999999999</c:v>
                </c:pt>
                <c:pt idx="147">
                  <c:v>252.48159999999999</c:v>
                </c:pt>
                <c:pt idx="148">
                  <c:v>253.28909999999999</c:v>
                </c:pt>
                <c:pt idx="149">
                  <c:v>253.209</c:v>
                </c:pt>
                <c:pt idx="150">
                  <c:v>254.0548</c:v>
                </c:pt>
                <c:pt idx="151">
                  <c:v>255.23990000000001</c:v>
                </c:pt>
                <c:pt idx="152">
                  <c:v>254.77449999999999</c:v>
                </c:pt>
                <c:pt idx="153">
                  <c:v>250.30510000000001</c:v>
                </c:pt>
                <c:pt idx="154">
                  <c:v>253.0444</c:v>
                </c:pt>
                <c:pt idx="155">
                  <c:v>247.72569999999999</c:v>
                </c:pt>
                <c:pt idx="156">
                  <c:v>249.25040000000001</c:v>
                </c:pt>
                <c:pt idx="157">
                  <c:v>247.14279999999999</c:v>
                </c:pt>
                <c:pt idx="158">
                  <c:v>249.09610000000001</c:v>
                </c:pt>
                <c:pt idx="159">
                  <c:v>245.77520000000001</c:v>
                </c:pt>
                <c:pt idx="160">
                  <c:v>249.4324</c:v>
                </c:pt>
                <c:pt idx="161">
                  <c:v>246.3656</c:v>
                </c:pt>
                <c:pt idx="162">
                  <c:v>248.34710000000001</c:v>
                </c:pt>
                <c:pt idx="163">
                  <c:v>249.37799999999999</c:v>
                </c:pt>
                <c:pt idx="164">
                  <c:v>247.80539999999999</c:v>
                </c:pt>
                <c:pt idx="165">
                  <c:v>246.09899999999999</c:v>
                </c:pt>
                <c:pt idx="166">
                  <c:v>247.04839999999999</c:v>
                </c:pt>
                <c:pt idx="167">
                  <c:v>245.1232</c:v>
                </c:pt>
                <c:pt idx="168">
                  <c:v>245.29329999999999</c:v>
                </c:pt>
                <c:pt idx="169">
                  <c:v>245.15209999999999</c:v>
                </c:pt>
                <c:pt idx="170">
                  <c:v>240.67519999999999</c:v>
                </c:pt>
                <c:pt idx="171">
                  <c:v>242.9016</c:v>
                </c:pt>
                <c:pt idx="172">
                  <c:v>240.86109999999999</c:v>
                </c:pt>
                <c:pt idx="173">
                  <c:v>243.82749999999999</c:v>
                </c:pt>
                <c:pt idx="174">
                  <c:v>241.4693</c:v>
                </c:pt>
                <c:pt idx="175">
                  <c:v>240.5309</c:v>
                </c:pt>
                <c:pt idx="176">
                  <c:v>241.43969999999999</c:v>
                </c:pt>
                <c:pt idx="177">
                  <c:v>246.51410000000001</c:v>
                </c:pt>
                <c:pt idx="178">
                  <c:v>242.72309999999999</c:v>
                </c:pt>
                <c:pt idx="179">
                  <c:v>240.79929999999999</c:v>
                </c:pt>
                <c:pt idx="180">
                  <c:v>242.1019</c:v>
                </c:pt>
                <c:pt idx="181">
                  <c:v>237.99979999999999</c:v>
                </c:pt>
                <c:pt idx="182">
                  <c:v>242.83539999999999</c:v>
                </c:pt>
                <c:pt idx="183">
                  <c:v>239.84370000000001</c:v>
                </c:pt>
                <c:pt idx="184">
                  <c:v>240.9632</c:v>
                </c:pt>
                <c:pt idx="185">
                  <c:v>237.4075</c:v>
                </c:pt>
                <c:pt idx="186">
                  <c:v>241.3638</c:v>
                </c:pt>
                <c:pt idx="187">
                  <c:v>242.12200000000001</c:v>
                </c:pt>
                <c:pt idx="188">
                  <c:v>236.7071</c:v>
                </c:pt>
                <c:pt idx="189">
                  <c:v>239.8972</c:v>
                </c:pt>
                <c:pt idx="190">
                  <c:v>242.4845</c:v>
                </c:pt>
                <c:pt idx="191">
                  <c:v>238.5788</c:v>
                </c:pt>
                <c:pt idx="192">
                  <c:v>241.76840000000001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E35-46F6-82B3-2F0C2AB6FEF7}"/>
            </c:ext>
          </c:extLst>
        </c:ser>
        <c:ser>
          <c:idx val="4"/>
          <c:order val="4"/>
          <c:tx>
            <c:strRef>
              <c:f>'SA-PA Filtrate'!$AX$1</c:f>
              <c:strCache>
                <c:ptCount val="1"/>
                <c:pt idx="0">
                  <c:v>D05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Filtrate'!$AX$2:$AX$194</c:f>
              <c:numCache>
                <c:formatCode>General</c:formatCode>
                <c:ptCount val="193"/>
                <c:pt idx="0">
                  <c:v>116.5907</c:v>
                </c:pt>
                <c:pt idx="1">
                  <c:v>118.42740000000001</c:v>
                </c:pt>
                <c:pt idx="2">
                  <c:v>117.3224</c:v>
                </c:pt>
                <c:pt idx="3">
                  <c:v>119.94880000000001</c:v>
                </c:pt>
                <c:pt idx="4">
                  <c:v>121.28830000000001</c:v>
                </c:pt>
                <c:pt idx="5">
                  <c:v>119.43770000000001</c:v>
                </c:pt>
                <c:pt idx="6">
                  <c:v>115.8173</c:v>
                </c:pt>
                <c:pt idx="7">
                  <c:v>112.49679999999999</c:v>
                </c:pt>
                <c:pt idx="8">
                  <c:v>118.8339</c:v>
                </c:pt>
                <c:pt idx="9">
                  <c:v>124.7441</c:v>
                </c:pt>
                <c:pt idx="10">
                  <c:v>124.9205</c:v>
                </c:pt>
                <c:pt idx="11">
                  <c:v>127.4808</c:v>
                </c:pt>
                <c:pt idx="12">
                  <c:v>130.4297</c:v>
                </c:pt>
                <c:pt idx="13">
                  <c:v>127.1797</c:v>
                </c:pt>
                <c:pt idx="14">
                  <c:v>128.96299999999999</c:v>
                </c:pt>
                <c:pt idx="15">
                  <c:v>130.05619999999999</c:v>
                </c:pt>
                <c:pt idx="16">
                  <c:v>126.1421</c:v>
                </c:pt>
                <c:pt idx="17">
                  <c:v>130.07140000000001</c:v>
                </c:pt>
                <c:pt idx="18">
                  <c:v>132.34209999999999</c:v>
                </c:pt>
                <c:pt idx="19">
                  <c:v>135.62119999999999</c:v>
                </c:pt>
                <c:pt idx="20">
                  <c:v>133.05520000000001</c:v>
                </c:pt>
                <c:pt idx="21">
                  <c:v>133.52080000000001</c:v>
                </c:pt>
                <c:pt idx="22">
                  <c:v>138.58959999999999</c:v>
                </c:pt>
                <c:pt idx="23">
                  <c:v>151.0856</c:v>
                </c:pt>
                <c:pt idx="24">
                  <c:v>159.22389999999999</c:v>
                </c:pt>
                <c:pt idx="25">
                  <c:v>165.43170000000001</c:v>
                </c:pt>
                <c:pt idx="26">
                  <c:v>173.75710000000001</c:v>
                </c:pt>
                <c:pt idx="27">
                  <c:v>180.6593</c:v>
                </c:pt>
                <c:pt idx="28">
                  <c:v>195.58860000000001</c:v>
                </c:pt>
                <c:pt idx="29">
                  <c:v>202.4888</c:v>
                </c:pt>
                <c:pt idx="30">
                  <c:v>212.57490000000001</c:v>
                </c:pt>
                <c:pt idx="31">
                  <c:v>218.476</c:v>
                </c:pt>
                <c:pt idx="32">
                  <c:v>231.00110000000001</c:v>
                </c:pt>
                <c:pt idx="33">
                  <c:v>233.32050000000001</c:v>
                </c:pt>
                <c:pt idx="34">
                  <c:v>239.13650000000001</c:v>
                </c:pt>
                <c:pt idx="35">
                  <c:v>236.13030000000001</c:v>
                </c:pt>
                <c:pt idx="36">
                  <c:v>245.3571</c:v>
                </c:pt>
                <c:pt idx="37">
                  <c:v>238.5042</c:v>
                </c:pt>
                <c:pt idx="38">
                  <c:v>242.79490000000001</c:v>
                </c:pt>
                <c:pt idx="39">
                  <c:v>240.31290000000001</c:v>
                </c:pt>
                <c:pt idx="40">
                  <c:v>241.9204</c:v>
                </c:pt>
                <c:pt idx="41">
                  <c:v>241.23650000000001</c:v>
                </c:pt>
                <c:pt idx="42">
                  <c:v>241.0737</c:v>
                </c:pt>
                <c:pt idx="43">
                  <c:v>242.4401</c:v>
                </c:pt>
                <c:pt idx="44">
                  <c:v>237.77109999999999</c:v>
                </c:pt>
                <c:pt idx="45">
                  <c:v>240.2843</c:v>
                </c:pt>
                <c:pt idx="46">
                  <c:v>235.4256</c:v>
                </c:pt>
                <c:pt idx="47">
                  <c:v>235.5865</c:v>
                </c:pt>
                <c:pt idx="48">
                  <c:v>232.51300000000001</c:v>
                </c:pt>
                <c:pt idx="49">
                  <c:v>229.9101</c:v>
                </c:pt>
                <c:pt idx="50">
                  <c:v>229.95769999999999</c:v>
                </c:pt>
                <c:pt idx="51">
                  <c:v>229.79470000000001</c:v>
                </c:pt>
                <c:pt idx="52">
                  <c:v>225.0051</c:v>
                </c:pt>
                <c:pt idx="53">
                  <c:v>222.84190000000001</c:v>
                </c:pt>
                <c:pt idx="54">
                  <c:v>224.7757</c:v>
                </c:pt>
                <c:pt idx="55">
                  <c:v>220.80289999999999</c:v>
                </c:pt>
                <c:pt idx="56">
                  <c:v>220.75899999999999</c:v>
                </c:pt>
                <c:pt idx="57">
                  <c:v>216.41399999999999</c:v>
                </c:pt>
                <c:pt idx="58">
                  <c:v>218.50360000000001</c:v>
                </c:pt>
                <c:pt idx="59">
                  <c:v>215.24039999999999</c:v>
                </c:pt>
                <c:pt idx="60">
                  <c:v>214.9512</c:v>
                </c:pt>
                <c:pt idx="61">
                  <c:v>214.37209999999999</c:v>
                </c:pt>
                <c:pt idx="62">
                  <c:v>214.625</c:v>
                </c:pt>
                <c:pt idx="63">
                  <c:v>217.29310000000001</c:v>
                </c:pt>
                <c:pt idx="64">
                  <c:v>218.08070000000001</c:v>
                </c:pt>
                <c:pt idx="65">
                  <c:v>211.90440000000001</c:v>
                </c:pt>
                <c:pt idx="66">
                  <c:v>213.77459999999999</c:v>
                </c:pt>
                <c:pt idx="67">
                  <c:v>208.55879999999999</c:v>
                </c:pt>
                <c:pt idx="68">
                  <c:v>213.7585</c:v>
                </c:pt>
                <c:pt idx="69">
                  <c:v>213.88800000000001</c:v>
                </c:pt>
                <c:pt idx="70">
                  <c:v>214.10730000000001</c:v>
                </c:pt>
                <c:pt idx="71">
                  <c:v>214.4342</c:v>
                </c:pt>
                <c:pt idx="72">
                  <c:v>216.1062</c:v>
                </c:pt>
                <c:pt idx="73">
                  <c:v>214.9666</c:v>
                </c:pt>
                <c:pt idx="74">
                  <c:v>214.15880000000001</c:v>
                </c:pt>
                <c:pt idx="75">
                  <c:v>215.21199999999999</c:v>
                </c:pt>
                <c:pt idx="76">
                  <c:v>218.15440000000001</c:v>
                </c:pt>
                <c:pt idx="77">
                  <c:v>214.61</c:v>
                </c:pt>
                <c:pt idx="78">
                  <c:v>215.77879999999999</c:v>
                </c:pt>
                <c:pt idx="79">
                  <c:v>217.19409999999999</c:v>
                </c:pt>
                <c:pt idx="80">
                  <c:v>218.35820000000001</c:v>
                </c:pt>
                <c:pt idx="81">
                  <c:v>217.11699999999999</c:v>
                </c:pt>
                <c:pt idx="82">
                  <c:v>219.203</c:v>
                </c:pt>
                <c:pt idx="83">
                  <c:v>220.96870000000001</c:v>
                </c:pt>
                <c:pt idx="84">
                  <c:v>223.1336</c:v>
                </c:pt>
                <c:pt idx="85">
                  <c:v>224.24860000000001</c:v>
                </c:pt>
                <c:pt idx="86">
                  <c:v>224.6979</c:v>
                </c:pt>
                <c:pt idx="87">
                  <c:v>223.77170000000001</c:v>
                </c:pt>
                <c:pt idx="88">
                  <c:v>228.16139999999999</c:v>
                </c:pt>
                <c:pt idx="89">
                  <c:v>228.1705</c:v>
                </c:pt>
                <c:pt idx="90">
                  <c:v>224.9675</c:v>
                </c:pt>
                <c:pt idx="91">
                  <c:v>228.78729999999999</c:v>
                </c:pt>
                <c:pt idx="92">
                  <c:v>231.51339999999999</c:v>
                </c:pt>
                <c:pt idx="93">
                  <c:v>230.73310000000001</c:v>
                </c:pt>
                <c:pt idx="94">
                  <c:v>229.56780000000001</c:v>
                </c:pt>
                <c:pt idx="95">
                  <c:v>229.14240000000001</c:v>
                </c:pt>
                <c:pt idx="96">
                  <c:v>231.30269999999999</c:v>
                </c:pt>
                <c:pt idx="97">
                  <c:v>236.2978</c:v>
                </c:pt>
                <c:pt idx="98">
                  <c:v>234.42</c:v>
                </c:pt>
                <c:pt idx="99">
                  <c:v>234.91679999999999</c:v>
                </c:pt>
                <c:pt idx="100">
                  <c:v>236.5043</c:v>
                </c:pt>
                <c:pt idx="101">
                  <c:v>238.3997</c:v>
                </c:pt>
                <c:pt idx="102">
                  <c:v>238.3588</c:v>
                </c:pt>
                <c:pt idx="103">
                  <c:v>239.29480000000001</c:v>
                </c:pt>
                <c:pt idx="104">
                  <c:v>238.43209999999999</c:v>
                </c:pt>
                <c:pt idx="105">
                  <c:v>237.8785</c:v>
                </c:pt>
                <c:pt idx="106">
                  <c:v>235.77930000000001</c:v>
                </c:pt>
                <c:pt idx="107">
                  <c:v>239.26079999999999</c:v>
                </c:pt>
                <c:pt idx="108">
                  <c:v>238.69560000000001</c:v>
                </c:pt>
                <c:pt idx="109">
                  <c:v>238.6797</c:v>
                </c:pt>
                <c:pt idx="110">
                  <c:v>238.0813</c:v>
                </c:pt>
                <c:pt idx="111">
                  <c:v>241.27860000000001</c:v>
                </c:pt>
                <c:pt idx="112">
                  <c:v>238.96469999999999</c:v>
                </c:pt>
                <c:pt idx="113">
                  <c:v>239.5522</c:v>
                </c:pt>
                <c:pt idx="114">
                  <c:v>237.26560000000001</c:v>
                </c:pt>
                <c:pt idx="115">
                  <c:v>240.5977</c:v>
                </c:pt>
                <c:pt idx="116">
                  <c:v>234.864</c:v>
                </c:pt>
                <c:pt idx="117">
                  <c:v>239.6695</c:v>
                </c:pt>
                <c:pt idx="118">
                  <c:v>239.83879999999999</c:v>
                </c:pt>
                <c:pt idx="119">
                  <c:v>237.21950000000001</c:v>
                </c:pt>
                <c:pt idx="120">
                  <c:v>237.22309999999999</c:v>
                </c:pt>
                <c:pt idx="121">
                  <c:v>241.3682</c:v>
                </c:pt>
                <c:pt idx="122">
                  <c:v>240.0744</c:v>
                </c:pt>
                <c:pt idx="123">
                  <c:v>239.88290000000001</c:v>
                </c:pt>
                <c:pt idx="124">
                  <c:v>238.48089999999999</c:v>
                </c:pt>
                <c:pt idx="125">
                  <c:v>242.38220000000001</c:v>
                </c:pt>
                <c:pt idx="126">
                  <c:v>236.3289</c:v>
                </c:pt>
                <c:pt idx="127">
                  <c:v>242.46780000000001</c:v>
                </c:pt>
                <c:pt idx="128">
                  <c:v>239.25380000000001</c:v>
                </c:pt>
                <c:pt idx="129">
                  <c:v>242.9434</c:v>
                </c:pt>
                <c:pt idx="130">
                  <c:v>242.56620000000001</c:v>
                </c:pt>
                <c:pt idx="131">
                  <c:v>244.2901</c:v>
                </c:pt>
                <c:pt idx="132">
                  <c:v>248.38480000000001</c:v>
                </c:pt>
                <c:pt idx="133">
                  <c:v>242.1241</c:v>
                </c:pt>
                <c:pt idx="134">
                  <c:v>247.2568</c:v>
                </c:pt>
                <c:pt idx="135">
                  <c:v>246.95169999999999</c:v>
                </c:pt>
                <c:pt idx="136">
                  <c:v>248.1173</c:v>
                </c:pt>
                <c:pt idx="137">
                  <c:v>248.9503</c:v>
                </c:pt>
                <c:pt idx="138">
                  <c:v>247.86340000000001</c:v>
                </c:pt>
                <c:pt idx="139">
                  <c:v>248.24109999999999</c:v>
                </c:pt>
                <c:pt idx="140">
                  <c:v>247.90090000000001</c:v>
                </c:pt>
                <c:pt idx="141">
                  <c:v>245.9606</c:v>
                </c:pt>
                <c:pt idx="142">
                  <c:v>248.31989999999999</c:v>
                </c:pt>
                <c:pt idx="143">
                  <c:v>247.2038</c:v>
                </c:pt>
                <c:pt idx="144">
                  <c:v>247.13239999999999</c:v>
                </c:pt>
                <c:pt idx="145">
                  <c:v>253.59829999999999</c:v>
                </c:pt>
                <c:pt idx="146">
                  <c:v>248.9898</c:v>
                </c:pt>
                <c:pt idx="147">
                  <c:v>253.3184</c:v>
                </c:pt>
                <c:pt idx="148">
                  <c:v>250.2972</c:v>
                </c:pt>
                <c:pt idx="149">
                  <c:v>251.0761</c:v>
                </c:pt>
                <c:pt idx="150">
                  <c:v>251.49029999999999</c:v>
                </c:pt>
                <c:pt idx="151">
                  <c:v>248.02539999999999</c:v>
                </c:pt>
                <c:pt idx="152">
                  <c:v>247.21129999999999</c:v>
                </c:pt>
                <c:pt idx="153">
                  <c:v>250.6317</c:v>
                </c:pt>
                <c:pt idx="154">
                  <c:v>250.55529999999999</c:v>
                </c:pt>
                <c:pt idx="155">
                  <c:v>254.2706</c:v>
                </c:pt>
                <c:pt idx="156">
                  <c:v>254.87809999999999</c:v>
                </c:pt>
                <c:pt idx="157">
                  <c:v>253.798</c:v>
                </c:pt>
                <c:pt idx="158">
                  <c:v>253.3254</c:v>
                </c:pt>
                <c:pt idx="159">
                  <c:v>251.41489999999999</c:v>
                </c:pt>
                <c:pt idx="160">
                  <c:v>252.077</c:v>
                </c:pt>
                <c:pt idx="161">
                  <c:v>251.86510000000001</c:v>
                </c:pt>
                <c:pt idx="162">
                  <c:v>252.00899999999999</c:v>
                </c:pt>
                <c:pt idx="163">
                  <c:v>252.72929999999999</c:v>
                </c:pt>
                <c:pt idx="164">
                  <c:v>251.45670000000001</c:v>
                </c:pt>
                <c:pt idx="165">
                  <c:v>249.27600000000001</c:v>
                </c:pt>
                <c:pt idx="166">
                  <c:v>249.95920000000001</c:v>
                </c:pt>
                <c:pt idx="167">
                  <c:v>251.416</c:v>
                </c:pt>
                <c:pt idx="168">
                  <c:v>249.2706</c:v>
                </c:pt>
                <c:pt idx="169">
                  <c:v>253.22479999999999</c:v>
                </c:pt>
                <c:pt idx="170">
                  <c:v>252.30080000000001</c:v>
                </c:pt>
                <c:pt idx="171">
                  <c:v>249.46899999999999</c:v>
                </c:pt>
                <c:pt idx="172">
                  <c:v>252.28970000000001</c:v>
                </c:pt>
                <c:pt idx="173">
                  <c:v>249.5335</c:v>
                </c:pt>
                <c:pt idx="174">
                  <c:v>249.34200000000001</c:v>
                </c:pt>
                <c:pt idx="175">
                  <c:v>250.84190000000001</c:v>
                </c:pt>
                <c:pt idx="176">
                  <c:v>253.30189999999999</c:v>
                </c:pt>
                <c:pt idx="177">
                  <c:v>246.7234</c:v>
                </c:pt>
                <c:pt idx="178">
                  <c:v>248.40029999999999</c:v>
                </c:pt>
                <c:pt idx="179">
                  <c:v>252.3939</c:v>
                </c:pt>
                <c:pt idx="180">
                  <c:v>247.25729999999999</c:v>
                </c:pt>
                <c:pt idx="181">
                  <c:v>250.8972</c:v>
                </c:pt>
                <c:pt idx="182">
                  <c:v>249.17769999999999</c:v>
                </c:pt>
                <c:pt idx="183">
                  <c:v>249.01920000000001</c:v>
                </c:pt>
                <c:pt idx="184">
                  <c:v>244.75479999999999</c:v>
                </c:pt>
                <c:pt idx="185">
                  <c:v>249.43799999999999</c:v>
                </c:pt>
                <c:pt idx="186">
                  <c:v>251.2988</c:v>
                </c:pt>
                <c:pt idx="187">
                  <c:v>249.8475</c:v>
                </c:pt>
                <c:pt idx="188">
                  <c:v>249.2484</c:v>
                </c:pt>
                <c:pt idx="189">
                  <c:v>247.26070000000001</c:v>
                </c:pt>
                <c:pt idx="190">
                  <c:v>248.5701</c:v>
                </c:pt>
                <c:pt idx="191">
                  <c:v>245.84569999999999</c:v>
                </c:pt>
                <c:pt idx="192">
                  <c:v>243.03309999999999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E35-46F6-82B3-2F0C2AB6FEF7}"/>
            </c:ext>
          </c:extLst>
        </c:ser>
        <c:ser>
          <c:idx val="5"/>
          <c:order val="5"/>
          <c:tx>
            <c:strRef>
              <c:f>'SA-PA Filtrate'!$AY$1</c:f>
              <c:strCache>
                <c:ptCount val="1"/>
                <c:pt idx="0">
                  <c:v>D06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Filtrate'!$AY$2:$AY$194</c:f>
              <c:numCache>
                <c:formatCode>General</c:formatCode>
                <c:ptCount val="193"/>
                <c:pt idx="0">
                  <c:v>122.5018</c:v>
                </c:pt>
                <c:pt idx="1">
                  <c:v>119.95</c:v>
                </c:pt>
                <c:pt idx="2">
                  <c:v>124.90349999999999</c:v>
                </c:pt>
                <c:pt idx="3">
                  <c:v>123.5855</c:v>
                </c:pt>
                <c:pt idx="4">
                  <c:v>125.4097</c:v>
                </c:pt>
                <c:pt idx="5">
                  <c:v>123.73699999999999</c:v>
                </c:pt>
                <c:pt idx="6">
                  <c:v>118.851</c:v>
                </c:pt>
                <c:pt idx="7">
                  <c:v>119.4898</c:v>
                </c:pt>
                <c:pt idx="8">
                  <c:v>125.82250000000001</c:v>
                </c:pt>
                <c:pt idx="9">
                  <c:v>124.10590000000001</c:v>
                </c:pt>
                <c:pt idx="10">
                  <c:v>125.6965</c:v>
                </c:pt>
                <c:pt idx="11">
                  <c:v>126.0825</c:v>
                </c:pt>
                <c:pt idx="12">
                  <c:v>132.77940000000001</c:v>
                </c:pt>
                <c:pt idx="13">
                  <c:v>129.1943</c:v>
                </c:pt>
                <c:pt idx="14">
                  <c:v>133.75470000000001</c:v>
                </c:pt>
                <c:pt idx="15">
                  <c:v>131.4665</c:v>
                </c:pt>
                <c:pt idx="16">
                  <c:v>134.89840000000001</c:v>
                </c:pt>
                <c:pt idx="17">
                  <c:v>134.80629999999999</c:v>
                </c:pt>
                <c:pt idx="18">
                  <c:v>135.4571</c:v>
                </c:pt>
                <c:pt idx="19">
                  <c:v>135.21039999999999</c:v>
                </c:pt>
                <c:pt idx="20">
                  <c:v>136.39689999999999</c:v>
                </c:pt>
                <c:pt idx="21">
                  <c:v>136.92830000000001</c:v>
                </c:pt>
                <c:pt idx="22">
                  <c:v>143.73390000000001</c:v>
                </c:pt>
                <c:pt idx="23">
                  <c:v>151.65039999999999</c:v>
                </c:pt>
                <c:pt idx="24">
                  <c:v>156.0257</c:v>
                </c:pt>
                <c:pt idx="25">
                  <c:v>166.49940000000001</c:v>
                </c:pt>
                <c:pt idx="26">
                  <c:v>175.04169999999999</c:v>
                </c:pt>
                <c:pt idx="27">
                  <c:v>183.93260000000001</c:v>
                </c:pt>
                <c:pt idx="28">
                  <c:v>190.96719999999999</c:v>
                </c:pt>
                <c:pt idx="29">
                  <c:v>202.43629999999999</c:v>
                </c:pt>
                <c:pt idx="30">
                  <c:v>211.06120000000001</c:v>
                </c:pt>
                <c:pt idx="31">
                  <c:v>219.9042</c:v>
                </c:pt>
                <c:pt idx="32">
                  <c:v>229.6335</c:v>
                </c:pt>
                <c:pt idx="33">
                  <c:v>233.55430000000001</c:v>
                </c:pt>
                <c:pt idx="34">
                  <c:v>238.34100000000001</c:v>
                </c:pt>
                <c:pt idx="35">
                  <c:v>241.31110000000001</c:v>
                </c:pt>
                <c:pt idx="36">
                  <c:v>247.00659999999999</c:v>
                </c:pt>
                <c:pt idx="37">
                  <c:v>244.80199999999999</c:v>
                </c:pt>
                <c:pt idx="38">
                  <c:v>245.6508</c:v>
                </c:pt>
                <c:pt idx="39">
                  <c:v>244.3075</c:v>
                </c:pt>
                <c:pt idx="40">
                  <c:v>242.7722</c:v>
                </c:pt>
                <c:pt idx="41">
                  <c:v>244.7912</c:v>
                </c:pt>
                <c:pt idx="42">
                  <c:v>243.90530000000001</c:v>
                </c:pt>
                <c:pt idx="43">
                  <c:v>241.33099999999999</c:v>
                </c:pt>
                <c:pt idx="44">
                  <c:v>243.08840000000001</c:v>
                </c:pt>
                <c:pt idx="45">
                  <c:v>244.1499</c:v>
                </c:pt>
                <c:pt idx="46">
                  <c:v>241.9134</c:v>
                </c:pt>
                <c:pt idx="47">
                  <c:v>240.99520000000001</c:v>
                </c:pt>
                <c:pt idx="48">
                  <c:v>238.37260000000001</c:v>
                </c:pt>
                <c:pt idx="49">
                  <c:v>235.70099999999999</c:v>
                </c:pt>
                <c:pt idx="50">
                  <c:v>232.53749999999999</c:v>
                </c:pt>
                <c:pt idx="51">
                  <c:v>234.60579999999999</c:v>
                </c:pt>
                <c:pt idx="52">
                  <c:v>231.5848</c:v>
                </c:pt>
                <c:pt idx="53">
                  <c:v>228.86320000000001</c:v>
                </c:pt>
                <c:pt idx="54">
                  <c:v>227.46350000000001</c:v>
                </c:pt>
                <c:pt idx="55">
                  <c:v>228.18639999999999</c:v>
                </c:pt>
                <c:pt idx="56">
                  <c:v>224.02070000000001</c:v>
                </c:pt>
                <c:pt idx="57">
                  <c:v>219.9522</c:v>
                </c:pt>
                <c:pt idx="58">
                  <c:v>219.86349999999999</c:v>
                </c:pt>
                <c:pt idx="59">
                  <c:v>219.55549999999999</c:v>
                </c:pt>
                <c:pt idx="60">
                  <c:v>220.77099999999999</c:v>
                </c:pt>
                <c:pt idx="61">
                  <c:v>216.89089999999999</c:v>
                </c:pt>
                <c:pt idx="62">
                  <c:v>217.19120000000001</c:v>
                </c:pt>
                <c:pt idx="63">
                  <c:v>217.5753</c:v>
                </c:pt>
                <c:pt idx="64">
                  <c:v>217.6807</c:v>
                </c:pt>
                <c:pt idx="65">
                  <c:v>218.3348</c:v>
                </c:pt>
                <c:pt idx="66">
                  <c:v>215.04320000000001</c:v>
                </c:pt>
                <c:pt idx="67">
                  <c:v>218.31630000000001</c:v>
                </c:pt>
                <c:pt idx="68">
                  <c:v>216.57050000000001</c:v>
                </c:pt>
                <c:pt idx="69">
                  <c:v>216.56399999999999</c:v>
                </c:pt>
                <c:pt idx="70">
                  <c:v>218.2056</c:v>
                </c:pt>
                <c:pt idx="71">
                  <c:v>217.2236</c:v>
                </c:pt>
                <c:pt idx="72">
                  <c:v>219.41319999999999</c:v>
                </c:pt>
                <c:pt idx="73">
                  <c:v>217.1944</c:v>
                </c:pt>
                <c:pt idx="74">
                  <c:v>219.73320000000001</c:v>
                </c:pt>
                <c:pt idx="75">
                  <c:v>218.7533</c:v>
                </c:pt>
                <c:pt idx="76">
                  <c:v>220.6729</c:v>
                </c:pt>
                <c:pt idx="77">
                  <c:v>220.52420000000001</c:v>
                </c:pt>
                <c:pt idx="78">
                  <c:v>222.93549999999999</c:v>
                </c:pt>
                <c:pt idx="79">
                  <c:v>218.97200000000001</c:v>
                </c:pt>
                <c:pt idx="80">
                  <c:v>221.4579</c:v>
                </c:pt>
                <c:pt idx="81">
                  <c:v>222.9204</c:v>
                </c:pt>
                <c:pt idx="82">
                  <c:v>223.46850000000001</c:v>
                </c:pt>
                <c:pt idx="83">
                  <c:v>226.27070000000001</c:v>
                </c:pt>
                <c:pt idx="84">
                  <c:v>224.74209999999999</c:v>
                </c:pt>
                <c:pt idx="85">
                  <c:v>227.51</c:v>
                </c:pt>
                <c:pt idx="86">
                  <c:v>230.10130000000001</c:v>
                </c:pt>
                <c:pt idx="87">
                  <c:v>229.9299</c:v>
                </c:pt>
                <c:pt idx="88">
                  <c:v>230.9487</c:v>
                </c:pt>
                <c:pt idx="89">
                  <c:v>233.88239999999999</c:v>
                </c:pt>
                <c:pt idx="90">
                  <c:v>234.33699999999999</c:v>
                </c:pt>
                <c:pt idx="91">
                  <c:v>235.77080000000001</c:v>
                </c:pt>
                <c:pt idx="92">
                  <c:v>237.41300000000001</c:v>
                </c:pt>
                <c:pt idx="93">
                  <c:v>236.8708</c:v>
                </c:pt>
                <c:pt idx="94">
                  <c:v>240.90870000000001</c:v>
                </c:pt>
                <c:pt idx="95">
                  <c:v>241.6542</c:v>
                </c:pt>
                <c:pt idx="96">
                  <c:v>242.70760000000001</c:v>
                </c:pt>
                <c:pt idx="97">
                  <c:v>247.0275</c:v>
                </c:pt>
                <c:pt idx="98">
                  <c:v>249.6754</c:v>
                </c:pt>
                <c:pt idx="99">
                  <c:v>246.30500000000001</c:v>
                </c:pt>
                <c:pt idx="100">
                  <c:v>244.9111</c:v>
                </c:pt>
                <c:pt idx="101">
                  <c:v>248.18819999999999</c:v>
                </c:pt>
                <c:pt idx="102">
                  <c:v>252.1112</c:v>
                </c:pt>
                <c:pt idx="103">
                  <c:v>249.6892</c:v>
                </c:pt>
                <c:pt idx="104">
                  <c:v>251.42750000000001</c:v>
                </c:pt>
                <c:pt idx="105">
                  <c:v>250.94329999999999</c:v>
                </c:pt>
                <c:pt idx="106">
                  <c:v>252.52359999999999</c:v>
                </c:pt>
                <c:pt idx="107">
                  <c:v>254.83959999999999</c:v>
                </c:pt>
                <c:pt idx="108">
                  <c:v>253.2286</c:v>
                </c:pt>
                <c:pt idx="109">
                  <c:v>257.81040000000002</c:v>
                </c:pt>
                <c:pt idx="110">
                  <c:v>255.69130000000001</c:v>
                </c:pt>
                <c:pt idx="111">
                  <c:v>255.14959999999999</c:v>
                </c:pt>
                <c:pt idx="112">
                  <c:v>252.21029999999999</c:v>
                </c:pt>
                <c:pt idx="113">
                  <c:v>253.03800000000001</c:v>
                </c:pt>
                <c:pt idx="114">
                  <c:v>254.84630000000001</c:v>
                </c:pt>
                <c:pt idx="115">
                  <c:v>255.15969999999999</c:v>
                </c:pt>
                <c:pt idx="116">
                  <c:v>256.00189999999998</c:v>
                </c:pt>
                <c:pt idx="117">
                  <c:v>254.78219999999999</c:v>
                </c:pt>
                <c:pt idx="118">
                  <c:v>256.71339999999998</c:v>
                </c:pt>
                <c:pt idx="119">
                  <c:v>255.09610000000001</c:v>
                </c:pt>
                <c:pt idx="120">
                  <c:v>252.18729999999999</c:v>
                </c:pt>
                <c:pt idx="121">
                  <c:v>256.67360000000002</c:v>
                </c:pt>
                <c:pt idx="122">
                  <c:v>254.5308</c:v>
                </c:pt>
                <c:pt idx="123">
                  <c:v>257.15190000000001</c:v>
                </c:pt>
                <c:pt idx="124">
                  <c:v>256.64710000000002</c:v>
                </c:pt>
                <c:pt idx="125">
                  <c:v>253.41300000000001</c:v>
                </c:pt>
                <c:pt idx="126">
                  <c:v>257.7944</c:v>
                </c:pt>
                <c:pt idx="127">
                  <c:v>255.1968</c:v>
                </c:pt>
                <c:pt idx="128">
                  <c:v>256.24799999999999</c:v>
                </c:pt>
                <c:pt idx="129">
                  <c:v>253.8571</c:v>
                </c:pt>
                <c:pt idx="130">
                  <c:v>256.0693</c:v>
                </c:pt>
                <c:pt idx="131">
                  <c:v>256.71780000000001</c:v>
                </c:pt>
                <c:pt idx="132">
                  <c:v>256.57220000000001</c:v>
                </c:pt>
                <c:pt idx="133">
                  <c:v>257.84410000000003</c:v>
                </c:pt>
                <c:pt idx="134">
                  <c:v>257.29790000000003</c:v>
                </c:pt>
                <c:pt idx="135">
                  <c:v>256.57859999999999</c:v>
                </c:pt>
                <c:pt idx="136">
                  <c:v>256.89550000000003</c:v>
                </c:pt>
                <c:pt idx="137">
                  <c:v>260.49810000000002</c:v>
                </c:pt>
                <c:pt idx="138">
                  <c:v>255.58940000000001</c:v>
                </c:pt>
                <c:pt idx="139">
                  <c:v>255.36789999999999</c:v>
                </c:pt>
                <c:pt idx="140">
                  <c:v>256.15499999999997</c:v>
                </c:pt>
                <c:pt idx="141">
                  <c:v>258.34640000000002</c:v>
                </c:pt>
                <c:pt idx="142">
                  <c:v>259.34469999999999</c:v>
                </c:pt>
                <c:pt idx="143">
                  <c:v>255.935</c:v>
                </c:pt>
                <c:pt idx="144">
                  <c:v>257.38720000000001</c:v>
                </c:pt>
                <c:pt idx="145">
                  <c:v>255.17779999999999</c:v>
                </c:pt>
                <c:pt idx="146">
                  <c:v>256.2749</c:v>
                </c:pt>
                <c:pt idx="147">
                  <c:v>256.44240000000002</c:v>
                </c:pt>
                <c:pt idx="148">
                  <c:v>256.75110000000001</c:v>
                </c:pt>
                <c:pt idx="149">
                  <c:v>257.21969999999999</c:v>
                </c:pt>
                <c:pt idx="150">
                  <c:v>256.84989999999999</c:v>
                </c:pt>
                <c:pt idx="151">
                  <c:v>255.81649999999999</c:v>
                </c:pt>
                <c:pt idx="152">
                  <c:v>256.15839999999997</c:v>
                </c:pt>
                <c:pt idx="153">
                  <c:v>253.8931</c:v>
                </c:pt>
                <c:pt idx="154">
                  <c:v>252.81139999999999</c:v>
                </c:pt>
                <c:pt idx="155">
                  <c:v>252.22980000000001</c:v>
                </c:pt>
                <c:pt idx="156">
                  <c:v>251.96</c:v>
                </c:pt>
                <c:pt idx="157">
                  <c:v>254.04069999999999</c:v>
                </c:pt>
                <c:pt idx="158">
                  <c:v>251.6138</c:v>
                </c:pt>
                <c:pt idx="159">
                  <c:v>252.23230000000001</c:v>
                </c:pt>
                <c:pt idx="160">
                  <c:v>250.80250000000001</c:v>
                </c:pt>
                <c:pt idx="161">
                  <c:v>248.2159</c:v>
                </c:pt>
                <c:pt idx="162">
                  <c:v>252.21199999999999</c:v>
                </c:pt>
                <c:pt idx="163">
                  <c:v>250.30119999999999</c:v>
                </c:pt>
                <c:pt idx="164">
                  <c:v>250.06049999999999</c:v>
                </c:pt>
                <c:pt idx="165">
                  <c:v>249.26570000000001</c:v>
                </c:pt>
                <c:pt idx="166">
                  <c:v>248.60910000000001</c:v>
                </c:pt>
                <c:pt idx="167">
                  <c:v>247.4853</c:v>
                </c:pt>
                <c:pt idx="168">
                  <c:v>248.92179999999999</c:v>
                </c:pt>
                <c:pt idx="169">
                  <c:v>248.23859999999999</c:v>
                </c:pt>
                <c:pt idx="170">
                  <c:v>249.2747</c:v>
                </c:pt>
                <c:pt idx="171">
                  <c:v>246.93379999999999</c:v>
                </c:pt>
                <c:pt idx="172">
                  <c:v>248.41399999999999</c:v>
                </c:pt>
                <c:pt idx="173">
                  <c:v>248.8766</c:v>
                </c:pt>
                <c:pt idx="174">
                  <c:v>248.0864</c:v>
                </c:pt>
                <c:pt idx="175">
                  <c:v>248.27940000000001</c:v>
                </c:pt>
                <c:pt idx="176">
                  <c:v>247.74260000000001</c:v>
                </c:pt>
                <c:pt idx="177">
                  <c:v>247.31360000000001</c:v>
                </c:pt>
                <c:pt idx="178">
                  <c:v>249.19550000000001</c:v>
                </c:pt>
                <c:pt idx="179">
                  <c:v>249.82089999999999</c:v>
                </c:pt>
                <c:pt idx="180">
                  <c:v>249.0265</c:v>
                </c:pt>
                <c:pt idx="181">
                  <c:v>248.71719999999999</c:v>
                </c:pt>
                <c:pt idx="182">
                  <c:v>246.6208</c:v>
                </c:pt>
                <c:pt idx="183">
                  <c:v>245.23929999999999</c:v>
                </c:pt>
                <c:pt idx="184">
                  <c:v>246.59229999999999</c:v>
                </c:pt>
                <c:pt idx="185">
                  <c:v>244.9271</c:v>
                </c:pt>
                <c:pt idx="186">
                  <c:v>245.71789999999999</c:v>
                </c:pt>
                <c:pt idx="187">
                  <c:v>248.71510000000001</c:v>
                </c:pt>
                <c:pt idx="188">
                  <c:v>244.8646</c:v>
                </c:pt>
                <c:pt idx="189">
                  <c:v>242.3492</c:v>
                </c:pt>
                <c:pt idx="190">
                  <c:v>245.97479999999999</c:v>
                </c:pt>
                <c:pt idx="191">
                  <c:v>244.95050000000001</c:v>
                </c:pt>
                <c:pt idx="192">
                  <c:v>245.81059999999999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E35-46F6-82B3-2F0C2AB6FEF7}"/>
            </c:ext>
          </c:extLst>
        </c:ser>
        <c:ser>
          <c:idx val="6"/>
          <c:order val="6"/>
          <c:tx>
            <c:strRef>
              <c:f>'SA-PA Filtrate'!$AZ$1</c:f>
              <c:strCache>
                <c:ptCount val="1"/>
                <c:pt idx="0">
                  <c:v>D07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Filtrate'!$AZ$2:$AZ$194</c:f>
              <c:numCache>
                <c:formatCode>General</c:formatCode>
                <c:ptCount val="193"/>
                <c:pt idx="0">
                  <c:v>123.6965</c:v>
                </c:pt>
                <c:pt idx="1">
                  <c:v>121.9132</c:v>
                </c:pt>
                <c:pt idx="2">
                  <c:v>121.44499999999999</c:v>
                </c:pt>
                <c:pt idx="3">
                  <c:v>124.726</c:v>
                </c:pt>
                <c:pt idx="4">
                  <c:v>125.7552</c:v>
                </c:pt>
                <c:pt idx="5">
                  <c:v>125.8248</c:v>
                </c:pt>
                <c:pt idx="6">
                  <c:v>121.67100000000001</c:v>
                </c:pt>
                <c:pt idx="7">
                  <c:v>122.8015</c:v>
                </c:pt>
                <c:pt idx="8">
                  <c:v>125.8064</c:v>
                </c:pt>
                <c:pt idx="9">
                  <c:v>130.50720000000001</c:v>
                </c:pt>
                <c:pt idx="10">
                  <c:v>134.0993</c:v>
                </c:pt>
                <c:pt idx="11">
                  <c:v>135.768</c:v>
                </c:pt>
                <c:pt idx="12">
                  <c:v>130.27350000000001</c:v>
                </c:pt>
                <c:pt idx="13">
                  <c:v>132.14949999999999</c:v>
                </c:pt>
                <c:pt idx="14">
                  <c:v>134.27189999999999</c:v>
                </c:pt>
                <c:pt idx="15">
                  <c:v>135.0266</c:v>
                </c:pt>
                <c:pt idx="16">
                  <c:v>132.91409999999999</c:v>
                </c:pt>
                <c:pt idx="17">
                  <c:v>134.90880000000001</c:v>
                </c:pt>
                <c:pt idx="18">
                  <c:v>139.21549999999999</c:v>
                </c:pt>
                <c:pt idx="19">
                  <c:v>137.68180000000001</c:v>
                </c:pt>
                <c:pt idx="20">
                  <c:v>139.73509999999999</c:v>
                </c:pt>
                <c:pt idx="21">
                  <c:v>141.7593</c:v>
                </c:pt>
                <c:pt idx="22">
                  <c:v>150.95699999999999</c:v>
                </c:pt>
                <c:pt idx="23">
                  <c:v>153.11760000000001</c:v>
                </c:pt>
                <c:pt idx="24">
                  <c:v>159.23939999999999</c:v>
                </c:pt>
                <c:pt idx="25">
                  <c:v>168.6027</c:v>
                </c:pt>
                <c:pt idx="26">
                  <c:v>180.67320000000001</c:v>
                </c:pt>
                <c:pt idx="27">
                  <c:v>183.6593</c:v>
                </c:pt>
                <c:pt idx="28">
                  <c:v>193.55590000000001</c:v>
                </c:pt>
                <c:pt idx="29">
                  <c:v>205.86519999999999</c:v>
                </c:pt>
                <c:pt idx="30">
                  <c:v>209.55080000000001</c:v>
                </c:pt>
                <c:pt idx="31">
                  <c:v>222.3349</c:v>
                </c:pt>
                <c:pt idx="32">
                  <c:v>227.70519999999999</c:v>
                </c:pt>
                <c:pt idx="33">
                  <c:v>237.21119999999999</c:v>
                </c:pt>
                <c:pt idx="34">
                  <c:v>238.6797</c:v>
                </c:pt>
                <c:pt idx="35">
                  <c:v>243.99789999999999</c:v>
                </c:pt>
                <c:pt idx="36">
                  <c:v>245.4306</c:v>
                </c:pt>
                <c:pt idx="37">
                  <c:v>242.4434</c:v>
                </c:pt>
                <c:pt idx="38">
                  <c:v>239.66970000000001</c:v>
                </c:pt>
                <c:pt idx="39">
                  <c:v>242.90629999999999</c:v>
                </c:pt>
                <c:pt idx="40">
                  <c:v>243.34790000000001</c:v>
                </c:pt>
                <c:pt idx="41">
                  <c:v>237.6688</c:v>
                </c:pt>
                <c:pt idx="42">
                  <c:v>241.95869999999999</c:v>
                </c:pt>
                <c:pt idx="43">
                  <c:v>242.42359999999999</c:v>
                </c:pt>
                <c:pt idx="44">
                  <c:v>240.96379999999999</c:v>
                </c:pt>
                <c:pt idx="45">
                  <c:v>242.63929999999999</c:v>
                </c:pt>
                <c:pt idx="46">
                  <c:v>241.9804</c:v>
                </c:pt>
                <c:pt idx="47">
                  <c:v>240.6277</c:v>
                </c:pt>
                <c:pt idx="48">
                  <c:v>237.96729999999999</c:v>
                </c:pt>
                <c:pt idx="49">
                  <c:v>232.4639</c:v>
                </c:pt>
                <c:pt idx="50">
                  <c:v>232.1987</c:v>
                </c:pt>
                <c:pt idx="51">
                  <c:v>232.20089999999999</c:v>
                </c:pt>
                <c:pt idx="52">
                  <c:v>228.73750000000001</c:v>
                </c:pt>
                <c:pt idx="53">
                  <c:v>227.03380000000001</c:v>
                </c:pt>
                <c:pt idx="54">
                  <c:v>227.2286</c:v>
                </c:pt>
                <c:pt idx="55">
                  <c:v>224.78729999999999</c:v>
                </c:pt>
                <c:pt idx="56">
                  <c:v>219.5898</c:v>
                </c:pt>
                <c:pt idx="57">
                  <c:v>219.6463</c:v>
                </c:pt>
                <c:pt idx="58">
                  <c:v>219.95830000000001</c:v>
                </c:pt>
                <c:pt idx="59">
                  <c:v>217.05959999999999</c:v>
                </c:pt>
                <c:pt idx="60">
                  <c:v>217.28030000000001</c:v>
                </c:pt>
                <c:pt idx="61">
                  <c:v>214.99870000000001</c:v>
                </c:pt>
                <c:pt idx="62">
                  <c:v>217.1454</c:v>
                </c:pt>
                <c:pt idx="63">
                  <c:v>214.64850000000001</c:v>
                </c:pt>
                <c:pt idx="64">
                  <c:v>216.98240000000001</c:v>
                </c:pt>
                <c:pt idx="65">
                  <c:v>215.3562</c:v>
                </c:pt>
                <c:pt idx="66">
                  <c:v>215.53710000000001</c:v>
                </c:pt>
                <c:pt idx="67">
                  <c:v>215.125</c:v>
                </c:pt>
                <c:pt idx="68">
                  <c:v>215.4332</c:v>
                </c:pt>
                <c:pt idx="69">
                  <c:v>214.8655</c:v>
                </c:pt>
                <c:pt idx="70">
                  <c:v>214.39420000000001</c:v>
                </c:pt>
                <c:pt idx="71">
                  <c:v>217.84450000000001</c:v>
                </c:pt>
                <c:pt idx="72">
                  <c:v>215.4238</c:v>
                </c:pt>
                <c:pt idx="73">
                  <c:v>217.8931</c:v>
                </c:pt>
                <c:pt idx="74">
                  <c:v>215.5763</c:v>
                </c:pt>
                <c:pt idx="75">
                  <c:v>217.00659999999999</c:v>
                </c:pt>
                <c:pt idx="76">
                  <c:v>214.36609999999999</c:v>
                </c:pt>
                <c:pt idx="77">
                  <c:v>217.08320000000001</c:v>
                </c:pt>
                <c:pt idx="78">
                  <c:v>220.72229999999999</c:v>
                </c:pt>
                <c:pt idx="79">
                  <c:v>221.79640000000001</c:v>
                </c:pt>
                <c:pt idx="80">
                  <c:v>219.589</c:v>
                </c:pt>
                <c:pt idx="81">
                  <c:v>217.977</c:v>
                </c:pt>
                <c:pt idx="82">
                  <c:v>222.4401</c:v>
                </c:pt>
                <c:pt idx="83">
                  <c:v>227.1266</c:v>
                </c:pt>
                <c:pt idx="84">
                  <c:v>222.8434</c:v>
                </c:pt>
                <c:pt idx="85">
                  <c:v>222.2758</c:v>
                </c:pt>
                <c:pt idx="86">
                  <c:v>228.2492</c:v>
                </c:pt>
                <c:pt idx="87">
                  <c:v>229.5376</c:v>
                </c:pt>
                <c:pt idx="88">
                  <c:v>230.72790000000001</c:v>
                </c:pt>
                <c:pt idx="89">
                  <c:v>228.67660000000001</c:v>
                </c:pt>
                <c:pt idx="90">
                  <c:v>229.14269999999999</c:v>
                </c:pt>
                <c:pt idx="91">
                  <c:v>234.22460000000001</c:v>
                </c:pt>
                <c:pt idx="92">
                  <c:v>232.0438</c:v>
                </c:pt>
                <c:pt idx="93">
                  <c:v>235.36600000000001</c:v>
                </c:pt>
                <c:pt idx="94">
                  <c:v>234.11859999999999</c:v>
                </c:pt>
                <c:pt idx="95">
                  <c:v>236.28800000000001</c:v>
                </c:pt>
                <c:pt idx="96">
                  <c:v>234.9178</c:v>
                </c:pt>
                <c:pt idx="97">
                  <c:v>241.8904</c:v>
                </c:pt>
                <c:pt idx="98">
                  <c:v>242.1123</c:v>
                </c:pt>
                <c:pt idx="99">
                  <c:v>240.96289999999999</c:v>
                </c:pt>
                <c:pt idx="100">
                  <c:v>244.578</c:v>
                </c:pt>
                <c:pt idx="101">
                  <c:v>248.01990000000001</c:v>
                </c:pt>
                <c:pt idx="102">
                  <c:v>246.48740000000001</c:v>
                </c:pt>
                <c:pt idx="103">
                  <c:v>248.92830000000001</c:v>
                </c:pt>
                <c:pt idx="104">
                  <c:v>247.30670000000001</c:v>
                </c:pt>
                <c:pt idx="105">
                  <c:v>247.75040000000001</c:v>
                </c:pt>
                <c:pt idx="106">
                  <c:v>246.68010000000001</c:v>
                </c:pt>
                <c:pt idx="107">
                  <c:v>251.21180000000001</c:v>
                </c:pt>
                <c:pt idx="108">
                  <c:v>250.23099999999999</c:v>
                </c:pt>
                <c:pt idx="109">
                  <c:v>249.392</c:v>
                </c:pt>
                <c:pt idx="110">
                  <c:v>250.3158</c:v>
                </c:pt>
                <c:pt idx="111">
                  <c:v>252.50049999999999</c:v>
                </c:pt>
                <c:pt idx="112">
                  <c:v>247.15049999999999</c:v>
                </c:pt>
                <c:pt idx="113">
                  <c:v>250.3689</c:v>
                </c:pt>
                <c:pt idx="114">
                  <c:v>253.00370000000001</c:v>
                </c:pt>
                <c:pt idx="115">
                  <c:v>248.90459999999999</c:v>
                </c:pt>
                <c:pt idx="116">
                  <c:v>248.16659999999999</c:v>
                </c:pt>
                <c:pt idx="117">
                  <c:v>254.10329999999999</c:v>
                </c:pt>
                <c:pt idx="118">
                  <c:v>252.39410000000001</c:v>
                </c:pt>
                <c:pt idx="119">
                  <c:v>251.6491</c:v>
                </c:pt>
                <c:pt idx="120">
                  <c:v>250.82400000000001</c:v>
                </c:pt>
                <c:pt idx="121">
                  <c:v>254.59370000000001</c:v>
                </c:pt>
                <c:pt idx="122">
                  <c:v>252.16759999999999</c:v>
                </c:pt>
                <c:pt idx="123">
                  <c:v>253.381</c:v>
                </c:pt>
                <c:pt idx="124">
                  <c:v>254.73079999999999</c:v>
                </c:pt>
                <c:pt idx="125">
                  <c:v>253.9579</c:v>
                </c:pt>
                <c:pt idx="126">
                  <c:v>251.7088</c:v>
                </c:pt>
                <c:pt idx="127">
                  <c:v>253.93520000000001</c:v>
                </c:pt>
                <c:pt idx="128">
                  <c:v>257.9556</c:v>
                </c:pt>
                <c:pt idx="129">
                  <c:v>254.4528</c:v>
                </c:pt>
                <c:pt idx="130">
                  <c:v>254.14599999999999</c:v>
                </c:pt>
                <c:pt idx="131">
                  <c:v>255.58600000000001</c:v>
                </c:pt>
                <c:pt idx="132">
                  <c:v>256.88420000000002</c:v>
                </c:pt>
                <c:pt idx="133">
                  <c:v>253.232</c:v>
                </c:pt>
                <c:pt idx="134">
                  <c:v>253.39279999999999</c:v>
                </c:pt>
                <c:pt idx="135">
                  <c:v>257.01549999999997</c:v>
                </c:pt>
                <c:pt idx="136">
                  <c:v>253.33510000000001</c:v>
                </c:pt>
                <c:pt idx="137">
                  <c:v>255.2337</c:v>
                </c:pt>
                <c:pt idx="138">
                  <c:v>254.68299999999999</c:v>
                </c:pt>
                <c:pt idx="139">
                  <c:v>254.89599999999999</c:v>
                </c:pt>
                <c:pt idx="140">
                  <c:v>254.99100000000001</c:v>
                </c:pt>
                <c:pt idx="141">
                  <c:v>255.3981</c:v>
                </c:pt>
                <c:pt idx="142">
                  <c:v>255.93049999999999</c:v>
                </c:pt>
                <c:pt idx="143">
                  <c:v>255.1968</c:v>
                </c:pt>
                <c:pt idx="144">
                  <c:v>256.0926</c:v>
                </c:pt>
                <c:pt idx="145">
                  <c:v>254.70249999999999</c:v>
                </c:pt>
                <c:pt idx="146">
                  <c:v>255.71719999999999</c:v>
                </c:pt>
                <c:pt idx="147">
                  <c:v>256.14319999999998</c:v>
                </c:pt>
                <c:pt idx="148">
                  <c:v>258.89</c:v>
                </c:pt>
                <c:pt idx="149">
                  <c:v>253.3612</c:v>
                </c:pt>
                <c:pt idx="150">
                  <c:v>253.39410000000001</c:v>
                </c:pt>
                <c:pt idx="151">
                  <c:v>255.3742</c:v>
                </c:pt>
                <c:pt idx="152">
                  <c:v>252.35720000000001</c:v>
                </c:pt>
                <c:pt idx="153">
                  <c:v>255.39340000000001</c:v>
                </c:pt>
                <c:pt idx="154">
                  <c:v>252.80869999999999</c:v>
                </c:pt>
                <c:pt idx="155">
                  <c:v>252.1191</c:v>
                </c:pt>
                <c:pt idx="156">
                  <c:v>250.18680000000001</c:v>
                </c:pt>
                <c:pt idx="157">
                  <c:v>254.92449999999999</c:v>
                </c:pt>
                <c:pt idx="158">
                  <c:v>248.9384</c:v>
                </c:pt>
                <c:pt idx="159">
                  <c:v>252.59549999999999</c:v>
                </c:pt>
                <c:pt idx="160">
                  <c:v>251.5915</c:v>
                </c:pt>
                <c:pt idx="161">
                  <c:v>253.18090000000001</c:v>
                </c:pt>
                <c:pt idx="162">
                  <c:v>249.0617</c:v>
                </c:pt>
                <c:pt idx="163">
                  <c:v>250.76740000000001</c:v>
                </c:pt>
                <c:pt idx="164">
                  <c:v>251.83869999999999</c:v>
                </c:pt>
                <c:pt idx="165">
                  <c:v>250.82509999999999</c:v>
                </c:pt>
                <c:pt idx="166">
                  <c:v>251.86949999999999</c:v>
                </c:pt>
                <c:pt idx="167">
                  <c:v>248.2234</c:v>
                </c:pt>
                <c:pt idx="168">
                  <c:v>249.52860000000001</c:v>
                </c:pt>
                <c:pt idx="169">
                  <c:v>251.02029999999999</c:v>
                </c:pt>
                <c:pt idx="170">
                  <c:v>245.202</c:v>
                </c:pt>
                <c:pt idx="171">
                  <c:v>247.18950000000001</c:v>
                </c:pt>
                <c:pt idx="172">
                  <c:v>245.57650000000001</c:v>
                </c:pt>
                <c:pt idx="173">
                  <c:v>248.5745</c:v>
                </c:pt>
                <c:pt idx="174">
                  <c:v>246.53399999999999</c:v>
                </c:pt>
                <c:pt idx="175">
                  <c:v>244.82560000000001</c:v>
                </c:pt>
                <c:pt idx="176">
                  <c:v>247.2713</c:v>
                </c:pt>
                <c:pt idx="177">
                  <c:v>248.20410000000001</c:v>
                </c:pt>
                <c:pt idx="178">
                  <c:v>245.8955</c:v>
                </c:pt>
                <c:pt idx="179">
                  <c:v>248.17580000000001</c:v>
                </c:pt>
                <c:pt idx="180">
                  <c:v>247.72190000000001</c:v>
                </c:pt>
                <c:pt idx="181">
                  <c:v>243.67740000000001</c:v>
                </c:pt>
                <c:pt idx="182">
                  <c:v>244.41489999999999</c:v>
                </c:pt>
                <c:pt idx="183">
                  <c:v>246.45959999999999</c:v>
                </c:pt>
                <c:pt idx="184">
                  <c:v>245.4426</c:v>
                </c:pt>
                <c:pt idx="185">
                  <c:v>245.2236</c:v>
                </c:pt>
                <c:pt idx="186">
                  <c:v>245.9023</c:v>
                </c:pt>
                <c:pt idx="187">
                  <c:v>244.8689</c:v>
                </c:pt>
                <c:pt idx="188">
                  <c:v>248.07509999999999</c:v>
                </c:pt>
                <c:pt idx="189">
                  <c:v>245.8811</c:v>
                </c:pt>
                <c:pt idx="190">
                  <c:v>243.928</c:v>
                </c:pt>
                <c:pt idx="191">
                  <c:v>245.04679999999999</c:v>
                </c:pt>
                <c:pt idx="192">
                  <c:v>242.29079999999999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E35-46F6-82B3-2F0C2AB6FEF7}"/>
            </c:ext>
          </c:extLst>
        </c:ser>
        <c:ser>
          <c:idx val="7"/>
          <c:order val="7"/>
          <c:tx>
            <c:strRef>
              <c:f>'SA-PA Filtrate'!$BA$1</c:f>
              <c:strCache>
                <c:ptCount val="1"/>
                <c:pt idx="0">
                  <c:v>D08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Filtrate'!$BA$2:$BA$194</c:f>
              <c:numCache>
                <c:formatCode>General</c:formatCode>
                <c:ptCount val="193"/>
                <c:pt idx="0">
                  <c:v>119.8985</c:v>
                </c:pt>
                <c:pt idx="1">
                  <c:v>122.0446</c:v>
                </c:pt>
                <c:pt idx="2">
                  <c:v>121.7757</c:v>
                </c:pt>
                <c:pt idx="3">
                  <c:v>122.8205</c:v>
                </c:pt>
                <c:pt idx="4">
                  <c:v>128.1848</c:v>
                </c:pt>
                <c:pt idx="5">
                  <c:v>122.9141</c:v>
                </c:pt>
                <c:pt idx="6">
                  <c:v>114.1367</c:v>
                </c:pt>
                <c:pt idx="7">
                  <c:v>122.5372</c:v>
                </c:pt>
                <c:pt idx="8">
                  <c:v>125.63549999999999</c:v>
                </c:pt>
                <c:pt idx="9">
                  <c:v>127.75369999999999</c:v>
                </c:pt>
                <c:pt idx="10">
                  <c:v>127.4829</c:v>
                </c:pt>
                <c:pt idx="11">
                  <c:v>131.8785</c:v>
                </c:pt>
                <c:pt idx="12">
                  <c:v>126.7103</c:v>
                </c:pt>
                <c:pt idx="13">
                  <c:v>132.0736</c:v>
                </c:pt>
                <c:pt idx="14">
                  <c:v>132.86850000000001</c:v>
                </c:pt>
                <c:pt idx="15">
                  <c:v>134.05959999999999</c:v>
                </c:pt>
                <c:pt idx="16">
                  <c:v>129.95310000000001</c:v>
                </c:pt>
                <c:pt idx="17">
                  <c:v>133.96809999999999</c:v>
                </c:pt>
                <c:pt idx="18">
                  <c:v>135.64940000000001</c:v>
                </c:pt>
                <c:pt idx="19">
                  <c:v>137.92590000000001</c:v>
                </c:pt>
                <c:pt idx="20">
                  <c:v>142.214</c:v>
                </c:pt>
                <c:pt idx="21">
                  <c:v>137.7989</c:v>
                </c:pt>
                <c:pt idx="22">
                  <c:v>152.9486</c:v>
                </c:pt>
                <c:pt idx="23">
                  <c:v>156.85929999999999</c:v>
                </c:pt>
                <c:pt idx="24">
                  <c:v>167.38220000000001</c:v>
                </c:pt>
                <c:pt idx="25">
                  <c:v>176.33879999999999</c:v>
                </c:pt>
                <c:pt idx="26">
                  <c:v>183.6189</c:v>
                </c:pt>
                <c:pt idx="27">
                  <c:v>191.88929999999999</c:v>
                </c:pt>
                <c:pt idx="28">
                  <c:v>201.56190000000001</c:v>
                </c:pt>
                <c:pt idx="29">
                  <c:v>212.00030000000001</c:v>
                </c:pt>
                <c:pt idx="30">
                  <c:v>219.5061</c:v>
                </c:pt>
                <c:pt idx="31">
                  <c:v>227.30709999999999</c:v>
                </c:pt>
                <c:pt idx="32">
                  <c:v>236.8306</c:v>
                </c:pt>
                <c:pt idx="33">
                  <c:v>242.06030000000001</c:v>
                </c:pt>
                <c:pt idx="34">
                  <c:v>241.39590000000001</c:v>
                </c:pt>
                <c:pt idx="35">
                  <c:v>244.25450000000001</c:v>
                </c:pt>
                <c:pt idx="36">
                  <c:v>247.5599</c:v>
                </c:pt>
                <c:pt idx="37">
                  <c:v>245.39699999999999</c:v>
                </c:pt>
                <c:pt idx="38">
                  <c:v>242.297</c:v>
                </c:pt>
                <c:pt idx="39">
                  <c:v>243.80109999999999</c:v>
                </c:pt>
                <c:pt idx="40">
                  <c:v>251.75720000000001</c:v>
                </c:pt>
                <c:pt idx="41">
                  <c:v>250.04069999999999</c:v>
                </c:pt>
                <c:pt idx="42">
                  <c:v>248.08959999999999</c:v>
                </c:pt>
                <c:pt idx="43">
                  <c:v>246.24860000000001</c:v>
                </c:pt>
                <c:pt idx="44">
                  <c:v>241.054</c:v>
                </c:pt>
                <c:pt idx="45">
                  <c:v>240.91650000000001</c:v>
                </c:pt>
                <c:pt idx="46">
                  <c:v>238.57660000000001</c:v>
                </c:pt>
                <c:pt idx="47">
                  <c:v>237.9384</c:v>
                </c:pt>
                <c:pt idx="48">
                  <c:v>236.13980000000001</c:v>
                </c:pt>
                <c:pt idx="49">
                  <c:v>233.6986</c:v>
                </c:pt>
                <c:pt idx="50">
                  <c:v>230.26230000000001</c:v>
                </c:pt>
                <c:pt idx="51">
                  <c:v>229.88140000000001</c:v>
                </c:pt>
                <c:pt idx="52">
                  <c:v>230.2338</c:v>
                </c:pt>
                <c:pt idx="53">
                  <c:v>225.47049999999999</c:v>
                </c:pt>
                <c:pt idx="54">
                  <c:v>222.61340000000001</c:v>
                </c:pt>
                <c:pt idx="55">
                  <c:v>224.39580000000001</c:v>
                </c:pt>
                <c:pt idx="56">
                  <c:v>226.14410000000001</c:v>
                </c:pt>
                <c:pt idx="57">
                  <c:v>221.5394</c:v>
                </c:pt>
                <c:pt idx="58">
                  <c:v>220.12899999999999</c:v>
                </c:pt>
                <c:pt idx="59">
                  <c:v>220.09889999999999</c:v>
                </c:pt>
                <c:pt idx="60">
                  <c:v>217.15649999999999</c:v>
                </c:pt>
                <c:pt idx="61">
                  <c:v>219.8245</c:v>
                </c:pt>
                <c:pt idx="62">
                  <c:v>215.81620000000001</c:v>
                </c:pt>
                <c:pt idx="63">
                  <c:v>220.39410000000001</c:v>
                </c:pt>
                <c:pt idx="64">
                  <c:v>219.53370000000001</c:v>
                </c:pt>
                <c:pt idx="65">
                  <c:v>218.5898</c:v>
                </c:pt>
                <c:pt idx="66">
                  <c:v>218.46350000000001</c:v>
                </c:pt>
                <c:pt idx="67">
                  <c:v>219.43809999999999</c:v>
                </c:pt>
                <c:pt idx="68">
                  <c:v>217.09719999999999</c:v>
                </c:pt>
                <c:pt idx="69">
                  <c:v>215.64019999999999</c:v>
                </c:pt>
                <c:pt idx="70">
                  <c:v>218.90889999999999</c:v>
                </c:pt>
                <c:pt idx="71">
                  <c:v>218.20259999999999</c:v>
                </c:pt>
                <c:pt idx="72">
                  <c:v>218.75450000000001</c:v>
                </c:pt>
                <c:pt idx="73">
                  <c:v>220.77080000000001</c:v>
                </c:pt>
                <c:pt idx="74">
                  <c:v>217.7192</c:v>
                </c:pt>
                <c:pt idx="75">
                  <c:v>220.55959999999999</c:v>
                </c:pt>
                <c:pt idx="76">
                  <c:v>222.74610000000001</c:v>
                </c:pt>
                <c:pt idx="77">
                  <c:v>221.44210000000001</c:v>
                </c:pt>
                <c:pt idx="78">
                  <c:v>223.53139999999999</c:v>
                </c:pt>
                <c:pt idx="79">
                  <c:v>220.96709999999999</c:v>
                </c:pt>
                <c:pt idx="80">
                  <c:v>223.1396</c:v>
                </c:pt>
                <c:pt idx="81">
                  <c:v>222.5737</c:v>
                </c:pt>
                <c:pt idx="82">
                  <c:v>224.9957</c:v>
                </c:pt>
                <c:pt idx="83">
                  <c:v>224.72309999999999</c:v>
                </c:pt>
                <c:pt idx="84">
                  <c:v>228.09719999999999</c:v>
                </c:pt>
                <c:pt idx="85">
                  <c:v>226.62479999999999</c:v>
                </c:pt>
                <c:pt idx="86">
                  <c:v>227.2731</c:v>
                </c:pt>
                <c:pt idx="87">
                  <c:v>227.87219999999999</c:v>
                </c:pt>
                <c:pt idx="88">
                  <c:v>228.7944</c:v>
                </c:pt>
                <c:pt idx="89">
                  <c:v>231.82929999999999</c:v>
                </c:pt>
                <c:pt idx="90">
                  <c:v>230.58179999999999</c:v>
                </c:pt>
                <c:pt idx="91">
                  <c:v>231.1534</c:v>
                </c:pt>
                <c:pt idx="92">
                  <c:v>231.41839999999999</c:v>
                </c:pt>
                <c:pt idx="93">
                  <c:v>237.0652</c:v>
                </c:pt>
                <c:pt idx="94">
                  <c:v>234.7141</c:v>
                </c:pt>
                <c:pt idx="95">
                  <c:v>241.1901</c:v>
                </c:pt>
                <c:pt idx="96">
                  <c:v>238.83340000000001</c:v>
                </c:pt>
                <c:pt idx="97">
                  <c:v>242.73230000000001</c:v>
                </c:pt>
                <c:pt idx="98">
                  <c:v>242.62260000000001</c:v>
                </c:pt>
                <c:pt idx="99">
                  <c:v>242.32079999999999</c:v>
                </c:pt>
                <c:pt idx="100">
                  <c:v>244.72479999999999</c:v>
                </c:pt>
                <c:pt idx="101">
                  <c:v>246.20269999999999</c:v>
                </c:pt>
                <c:pt idx="102">
                  <c:v>246.0085</c:v>
                </c:pt>
                <c:pt idx="103">
                  <c:v>247.5359</c:v>
                </c:pt>
                <c:pt idx="104">
                  <c:v>248.04660000000001</c:v>
                </c:pt>
                <c:pt idx="105">
                  <c:v>245.46420000000001</c:v>
                </c:pt>
                <c:pt idx="106">
                  <c:v>247.6516</c:v>
                </c:pt>
                <c:pt idx="107">
                  <c:v>247.32470000000001</c:v>
                </c:pt>
                <c:pt idx="108">
                  <c:v>247.36689999999999</c:v>
                </c:pt>
                <c:pt idx="109">
                  <c:v>248.74350000000001</c:v>
                </c:pt>
                <c:pt idx="110">
                  <c:v>249.6952</c:v>
                </c:pt>
                <c:pt idx="111">
                  <c:v>249.10830000000001</c:v>
                </c:pt>
                <c:pt idx="112">
                  <c:v>245.25569999999999</c:v>
                </c:pt>
                <c:pt idx="113">
                  <c:v>249.238</c:v>
                </c:pt>
                <c:pt idx="114">
                  <c:v>245.2415</c:v>
                </c:pt>
                <c:pt idx="115">
                  <c:v>248.1771</c:v>
                </c:pt>
                <c:pt idx="116">
                  <c:v>247.32060000000001</c:v>
                </c:pt>
                <c:pt idx="117">
                  <c:v>249.83199999999999</c:v>
                </c:pt>
                <c:pt idx="118">
                  <c:v>249.5728</c:v>
                </c:pt>
                <c:pt idx="119">
                  <c:v>245.9057</c:v>
                </c:pt>
                <c:pt idx="120">
                  <c:v>245.5556</c:v>
                </c:pt>
                <c:pt idx="121">
                  <c:v>250.17080000000001</c:v>
                </c:pt>
                <c:pt idx="122">
                  <c:v>250.1413</c:v>
                </c:pt>
                <c:pt idx="123">
                  <c:v>247.86670000000001</c:v>
                </c:pt>
                <c:pt idx="124">
                  <c:v>252.70930000000001</c:v>
                </c:pt>
                <c:pt idx="125">
                  <c:v>250.1568</c:v>
                </c:pt>
                <c:pt idx="126">
                  <c:v>247.05850000000001</c:v>
                </c:pt>
                <c:pt idx="127">
                  <c:v>251.7989</c:v>
                </c:pt>
                <c:pt idx="128">
                  <c:v>250.37649999999999</c:v>
                </c:pt>
                <c:pt idx="129">
                  <c:v>249.89240000000001</c:v>
                </c:pt>
                <c:pt idx="130">
                  <c:v>250.0214</c:v>
                </c:pt>
                <c:pt idx="131">
                  <c:v>250.84649999999999</c:v>
                </c:pt>
                <c:pt idx="132">
                  <c:v>252.89449999999999</c:v>
                </c:pt>
                <c:pt idx="133">
                  <c:v>252.53270000000001</c:v>
                </c:pt>
                <c:pt idx="134">
                  <c:v>250.1866</c:v>
                </c:pt>
                <c:pt idx="135">
                  <c:v>253.6583</c:v>
                </c:pt>
                <c:pt idx="136">
                  <c:v>254.99889999999999</c:v>
                </c:pt>
                <c:pt idx="137">
                  <c:v>249.7978</c:v>
                </c:pt>
                <c:pt idx="138">
                  <c:v>249.7396</c:v>
                </c:pt>
                <c:pt idx="139">
                  <c:v>250.1942</c:v>
                </c:pt>
                <c:pt idx="140">
                  <c:v>252.9742</c:v>
                </c:pt>
                <c:pt idx="141">
                  <c:v>247.48509999999999</c:v>
                </c:pt>
                <c:pt idx="142">
                  <c:v>246.637</c:v>
                </c:pt>
                <c:pt idx="143">
                  <c:v>248.78980000000001</c:v>
                </c:pt>
                <c:pt idx="144">
                  <c:v>249.0025</c:v>
                </c:pt>
                <c:pt idx="145">
                  <c:v>253.33090000000001</c:v>
                </c:pt>
                <c:pt idx="146">
                  <c:v>247.15299999999999</c:v>
                </c:pt>
                <c:pt idx="147">
                  <c:v>251.82499999999999</c:v>
                </c:pt>
                <c:pt idx="148">
                  <c:v>248.185</c:v>
                </c:pt>
                <c:pt idx="149">
                  <c:v>253.57830000000001</c:v>
                </c:pt>
                <c:pt idx="150">
                  <c:v>253.45750000000001</c:v>
                </c:pt>
                <c:pt idx="151">
                  <c:v>249.54839999999999</c:v>
                </c:pt>
                <c:pt idx="152">
                  <c:v>246.00489999999999</c:v>
                </c:pt>
                <c:pt idx="153">
                  <c:v>245.48060000000001</c:v>
                </c:pt>
                <c:pt idx="154">
                  <c:v>247.4348</c:v>
                </c:pt>
                <c:pt idx="155">
                  <c:v>249.60650000000001</c:v>
                </c:pt>
                <c:pt idx="156">
                  <c:v>246.5642</c:v>
                </c:pt>
                <c:pt idx="157">
                  <c:v>252.3021</c:v>
                </c:pt>
                <c:pt idx="158">
                  <c:v>248.79239999999999</c:v>
                </c:pt>
                <c:pt idx="159">
                  <c:v>245.83430000000001</c:v>
                </c:pt>
                <c:pt idx="160">
                  <c:v>244.3271</c:v>
                </c:pt>
                <c:pt idx="161">
                  <c:v>248.28229999999999</c:v>
                </c:pt>
                <c:pt idx="162">
                  <c:v>249.4408</c:v>
                </c:pt>
                <c:pt idx="163">
                  <c:v>246.41309999999999</c:v>
                </c:pt>
                <c:pt idx="164">
                  <c:v>247.27250000000001</c:v>
                </c:pt>
                <c:pt idx="165">
                  <c:v>245.4478</c:v>
                </c:pt>
                <c:pt idx="166">
                  <c:v>246.12649999999999</c:v>
                </c:pt>
                <c:pt idx="167">
                  <c:v>247.4264</c:v>
                </c:pt>
                <c:pt idx="168">
                  <c:v>245.59270000000001</c:v>
                </c:pt>
                <c:pt idx="169">
                  <c:v>249.3655</c:v>
                </c:pt>
                <c:pt idx="170">
                  <c:v>247.65729999999999</c:v>
                </c:pt>
                <c:pt idx="171">
                  <c:v>247.31890000000001</c:v>
                </c:pt>
                <c:pt idx="172">
                  <c:v>245.24549999999999</c:v>
                </c:pt>
                <c:pt idx="173">
                  <c:v>244.73099999999999</c:v>
                </c:pt>
                <c:pt idx="174">
                  <c:v>243.7697</c:v>
                </c:pt>
                <c:pt idx="175">
                  <c:v>245.5959</c:v>
                </c:pt>
                <c:pt idx="176">
                  <c:v>247.88630000000001</c:v>
                </c:pt>
                <c:pt idx="177">
                  <c:v>246.70930000000001</c:v>
                </c:pt>
                <c:pt idx="178">
                  <c:v>244.14070000000001</c:v>
                </c:pt>
                <c:pt idx="179">
                  <c:v>246.3749</c:v>
                </c:pt>
                <c:pt idx="180">
                  <c:v>246.43119999999999</c:v>
                </c:pt>
                <c:pt idx="181">
                  <c:v>244.88079999999999</c:v>
                </c:pt>
                <c:pt idx="182">
                  <c:v>246.0574</c:v>
                </c:pt>
                <c:pt idx="183">
                  <c:v>244.5977</c:v>
                </c:pt>
                <c:pt idx="184">
                  <c:v>243.28319999999999</c:v>
                </c:pt>
                <c:pt idx="185">
                  <c:v>246.84440000000001</c:v>
                </c:pt>
                <c:pt idx="186">
                  <c:v>245.1979</c:v>
                </c:pt>
                <c:pt idx="187">
                  <c:v>246.88229999999999</c:v>
                </c:pt>
                <c:pt idx="188">
                  <c:v>248.352</c:v>
                </c:pt>
                <c:pt idx="189">
                  <c:v>246.90790000000001</c:v>
                </c:pt>
                <c:pt idx="190">
                  <c:v>245.6756</c:v>
                </c:pt>
                <c:pt idx="191">
                  <c:v>245.19210000000001</c:v>
                </c:pt>
                <c:pt idx="192">
                  <c:v>242.3724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E35-46F6-82B3-2F0C2AB6FEF7}"/>
            </c:ext>
          </c:extLst>
        </c:ser>
        <c:ser>
          <c:idx val="8"/>
          <c:order val="8"/>
          <c:tx>
            <c:strRef>
              <c:f>'SA-PA Filtrate'!$BB$1</c:f>
              <c:strCache>
                <c:ptCount val="1"/>
                <c:pt idx="0">
                  <c:v>D09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Filtrate'!$BB$2:$BB$194</c:f>
              <c:numCache>
                <c:formatCode>General</c:formatCode>
                <c:ptCount val="193"/>
                <c:pt idx="0">
                  <c:v>118.6018</c:v>
                </c:pt>
                <c:pt idx="1">
                  <c:v>117.4659</c:v>
                </c:pt>
                <c:pt idx="2">
                  <c:v>121.3051</c:v>
                </c:pt>
                <c:pt idx="3">
                  <c:v>117.21810000000001</c:v>
                </c:pt>
                <c:pt idx="4">
                  <c:v>118.8069</c:v>
                </c:pt>
                <c:pt idx="5">
                  <c:v>121.72369999999999</c:v>
                </c:pt>
                <c:pt idx="6">
                  <c:v>116.88160000000001</c:v>
                </c:pt>
                <c:pt idx="7">
                  <c:v>116.6841</c:v>
                </c:pt>
                <c:pt idx="8">
                  <c:v>121.06529999999999</c:v>
                </c:pt>
                <c:pt idx="9">
                  <c:v>124.35890000000001</c:v>
                </c:pt>
                <c:pt idx="10">
                  <c:v>126.8946</c:v>
                </c:pt>
                <c:pt idx="11">
                  <c:v>129.4374</c:v>
                </c:pt>
                <c:pt idx="12">
                  <c:v>128.68690000000001</c:v>
                </c:pt>
                <c:pt idx="13">
                  <c:v>124.7647</c:v>
                </c:pt>
                <c:pt idx="14">
                  <c:v>128.06129999999999</c:v>
                </c:pt>
                <c:pt idx="15">
                  <c:v>131.71190000000001</c:v>
                </c:pt>
                <c:pt idx="16">
                  <c:v>130.2921</c:v>
                </c:pt>
                <c:pt idx="17">
                  <c:v>133.79750000000001</c:v>
                </c:pt>
                <c:pt idx="18">
                  <c:v>134.15719999999999</c:v>
                </c:pt>
                <c:pt idx="19">
                  <c:v>136.41759999999999</c:v>
                </c:pt>
                <c:pt idx="20">
                  <c:v>134.16999999999999</c:v>
                </c:pt>
                <c:pt idx="21">
                  <c:v>136.4871</c:v>
                </c:pt>
                <c:pt idx="22">
                  <c:v>145.25389999999999</c:v>
                </c:pt>
                <c:pt idx="23">
                  <c:v>154.90110000000001</c:v>
                </c:pt>
                <c:pt idx="24">
                  <c:v>156.10419999999999</c:v>
                </c:pt>
                <c:pt idx="25">
                  <c:v>169.14320000000001</c:v>
                </c:pt>
                <c:pt idx="26">
                  <c:v>176.51669999999999</c:v>
                </c:pt>
                <c:pt idx="27">
                  <c:v>183.4255</c:v>
                </c:pt>
                <c:pt idx="28">
                  <c:v>199.4145</c:v>
                </c:pt>
                <c:pt idx="29">
                  <c:v>200.46780000000001</c:v>
                </c:pt>
                <c:pt idx="30">
                  <c:v>212.6491</c:v>
                </c:pt>
                <c:pt idx="31">
                  <c:v>219.11959999999999</c:v>
                </c:pt>
                <c:pt idx="32">
                  <c:v>227.07140000000001</c:v>
                </c:pt>
                <c:pt idx="33">
                  <c:v>235.58860000000001</c:v>
                </c:pt>
                <c:pt idx="34">
                  <c:v>235.7449</c:v>
                </c:pt>
                <c:pt idx="35">
                  <c:v>241.828</c:v>
                </c:pt>
                <c:pt idx="36">
                  <c:v>243.89410000000001</c:v>
                </c:pt>
                <c:pt idx="37">
                  <c:v>242.12799999999999</c:v>
                </c:pt>
                <c:pt idx="38">
                  <c:v>239.83629999999999</c:v>
                </c:pt>
                <c:pt idx="39">
                  <c:v>242.56729999999999</c:v>
                </c:pt>
                <c:pt idx="40">
                  <c:v>243.21090000000001</c:v>
                </c:pt>
                <c:pt idx="41">
                  <c:v>242.74010000000001</c:v>
                </c:pt>
                <c:pt idx="42">
                  <c:v>241.10380000000001</c:v>
                </c:pt>
                <c:pt idx="43">
                  <c:v>242.6036</c:v>
                </c:pt>
                <c:pt idx="44">
                  <c:v>237.56059999999999</c:v>
                </c:pt>
                <c:pt idx="45">
                  <c:v>242.6765</c:v>
                </c:pt>
                <c:pt idx="46">
                  <c:v>237.3656</c:v>
                </c:pt>
                <c:pt idx="47">
                  <c:v>237.11060000000001</c:v>
                </c:pt>
                <c:pt idx="48">
                  <c:v>235.43610000000001</c:v>
                </c:pt>
                <c:pt idx="49">
                  <c:v>232.0624</c:v>
                </c:pt>
                <c:pt idx="50">
                  <c:v>229.0121</c:v>
                </c:pt>
                <c:pt idx="51">
                  <c:v>227.27070000000001</c:v>
                </c:pt>
                <c:pt idx="52">
                  <c:v>227.89940000000001</c:v>
                </c:pt>
                <c:pt idx="53">
                  <c:v>223.37110000000001</c:v>
                </c:pt>
                <c:pt idx="54">
                  <c:v>226.19669999999999</c:v>
                </c:pt>
                <c:pt idx="55">
                  <c:v>225.965</c:v>
                </c:pt>
                <c:pt idx="56">
                  <c:v>223.8339</c:v>
                </c:pt>
                <c:pt idx="57">
                  <c:v>219.13200000000001</c:v>
                </c:pt>
                <c:pt idx="58">
                  <c:v>218.89259999999999</c:v>
                </c:pt>
                <c:pt idx="59">
                  <c:v>216.5479</c:v>
                </c:pt>
                <c:pt idx="60">
                  <c:v>217.3091</c:v>
                </c:pt>
                <c:pt idx="61">
                  <c:v>215.67</c:v>
                </c:pt>
                <c:pt idx="62">
                  <c:v>215.5257</c:v>
                </c:pt>
                <c:pt idx="63">
                  <c:v>214.81309999999999</c:v>
                </c:pt>
                <c:pt idx="64">
                  <c:v>216.17349999999999</c:v>
                </c:pt>
                <c:pt idx="65">
                  <c:v>215.3484</c:v>
                </c:pt>
                <c:pt idx="66">
                  <c:v>212.9802</c:v>
                </c:pt>
                <c:pt idx="67">
                  <c:v>215.01920000000001</c:v>
                </c:pt>
                <c:pt idx="68">
                  <c:v>217.29769999999999</c:v>
                </c:pt>
                <c:pt idx="69">
                  <c:v>217.8331</c:v>
                </c:pt>
                <c:pt idx="70">
                  <c:v>216.22049999999999</c:v>
                </c:pt>
                <c:pt idx="71">
                  <c:v>216.0573</c:v>
                </c:pt>
                <c:pt idx="72">
                  <c:v>215.0204</c:v>
                </c:pt>
                <c:pt idx="73">
                  <c:v>216.87880000000001</c:v>
                </c:pt>
                <c:pt idx="74">
                  <c:v>216.18010000000001</c:v>
                </c:pt>
                <c:pt idx="75">
                  <c:v>219.34460000000001</c:v>
                </c:pt>
                <c:pt idx="76">
                  <c:v>216.36680000000001</c:v>
                </c:pt>
                <c:pt idx="77">
                  <c:v>213.1001</c:v>
                </c:pt>
                <c:pt idx="78">
                  <c:v>218.12989999999999</c:v>
                </c:pt>
                <c:pt idx="79">
                  <c:v>218.5574</c:v>
                </c:pt>
                <c:pt idx="80">
                  <c:v>221.18879999999999</c:v>
                </c:pt>
                <c:pt idx="81">
                  <c:v>219.9956</c:v>
                </c:pt>
                <c:pt idx="82">
                  <c:v>220.64490000000001</c:v>
                </c:pt>
                <c:pt idx="83">
                  <c:v>223.80090000000001</c:v>
                </c:pt>
                <c:pt idx="84">
                  <c:v>221.55690000000001</c:v>
                </c:pt>
                <c:pt idx="85">
                  <c:v>225.24080000000001</c:v>
                </c:pt>
                <c:pt idx="86">
                  <c:v>223.4205</c:v>
                </c:pt>
                <c:pt idx="87">
                  <c:v>225.37039999999999</c:v>
                </c:pt>
                <c:pt idx="88">
                  <c:v>223.87970000000001</c:v>
                </c:pt>
                <c:pt idx="89">
                  <c:v>226.40360000000001</c:v>
                </c:pt>
                <c:pt idx="90">
                  <c:v>230.32130000000001</c:v>
                </c:pt>
                <c:pt idx="91">
                  <c:v>230.66820000000001</c:v>
                </c:pt>
                <c:pt idx="92">
                  <c:v>228.85929999999999</c:v>
                </c:pt>
                <c:pt idx="93">
                  <c:v>230.5675</c:v>
                </c:pt>
                <c:pt idx="94">
                  <c:v>229.78739999999999</c:v>
                </c:pt>
                <c:pt idx="95">
                  <c:v>229.71199999999999</c:v>
                </c:pt>
                <c:pt idx="96">
                  <c:v>230.0067</c:v>
                </c:pt>
                <c:pt idx="97">
                  <c:v>230.97280000000001</c:v>
                </c:pt>
                <c:pt idx="98">
                  <c:v>229.0746</c:v>
                </c:pt>
                <c:pt idx="99">
                  <c:v>230.976</c:v>
                </c:pt>
                <c:pt idx="100">
                  <c:v>232.06190000000001</c:v>
                </c:pt>
                <c:pt idx="101">
                  <c:v>231.3562</c:v>
                </c:pt>
                <c:pt idx="102">
                  <c:v>232.16929999999999</c:v>
                </c:pt>
                <c:pt idx="103">
                  <c:v>234.45230000000001</c:v>
                </c:pt>
                <c:pt idx="104">
                  <c:v>231.92269999999999</c:v>
                </c:pt>
                <c:pt idx="105">
                  <c:v>232.5351</c:v>
                </c:pt>
                <c:pt idx="106">
                  <c:v>233.19800000000001</c:v>
                </c:pt>
                <c:pt idx="107">
                  <c:v>233.80840000000001</c:v>
                </c:pt>
                <c:pt idx="108">
                  <c:v>232.32919999999999</c:v>
                </c:pt>
                <c:pt idx="109">
                  <c:v>235.78579999999999</c:v>
                </c:pt>
                <c:pt idx="110">
                  <c:v>234.94200000000001</c:v>
                </c:pt>
                <c:pt idx="111">
                  <c:v>238.4348</c:v>
                </c:pt>
                <c:pt idx="112">
                  <c:v>236.7783</c:v>
                </c:pt>
                <c:pt idx="113">
                  <c:v>242.44659999999999</c:v>
                </c:pt>
                <c:pt idx="114">
                  <c:v>240.49809999999999</c:v>
                </c:pt>
                <c:pt idx="115">
                  <c:v>241.4392</c:v>
                </c:pt>
                <c:pt idx="116">
                  <c:v>243.4605</c:v>
                </c:pt>
                <c:pt idx="117">
                  <c:v>243.1645</c:v>
                </c:pt>
                <c:pt idx="118">
                  <c:v>244.92869999999999</c:v>
                </c:pt>
                <c:pt idx="119">
                  <c:v>244.04820000000001</c:v>
                </c:pt>
                <c:pt idx="120">
                  <c:v>240.78989999999999</c:v>
                </c:pt>
                <c:pt idx="121">
                  <c:v>247.5127</c:v>
                </c:pt>
                <c:pt idx="122">
                  <c:v>245.82660000000001</c:v>
                </c:pt>
                <c:pt idx="123">
                  <c:v>244.21700000000001</c:v>
                </c:pt>
                <c:pt idx="124">
                  <c:v>251.15819999999999</c:v>
                </c:pt>
                <c:pt idx="125">
                  <c:v>248.08799999999999</c:v>
                </c:pt>
                <c:pt idx="126">
                  <c:v>251.4776</c:v>
                </c:pt>
                <c:pt idx="127">
                  <c:v>249.90809999999999</c:v>
                </c:pt>
                <c:pt idx="128">
                  <c:v>248.85130000000001</c:v>
                </c:pt>
                <c:pt idx="129">
                  <c:v>251.3466</c:v>
                </c:pt>
                <c:pt idx="130">
                  <c:v>254.1507</c:v>
                </c:pt>
                <c:pt idx="131">
                  <c:v>249.7073</c:v>
                </c:pt>
                <c:pt idx="132">
                  <c:v>252.7978</c:v>
                </c:pt>
                <c:pt idx="133">
                  <c:v>251.99080000000001</c:v>
                </c:pt>
                <c:pt idx="134">
                  <c:v>253.36170000000001</c:v>
                </c:pt>
                <c:pt idx="135">
                  <c:v>253.006</c:v>
                </c:pt>
                <c:pt idx="136">
                  <c:v>254.2354</c:v>
                </c:pt>
                <c:pt idx="137">
                  <c:v>250.553</c:v>
                </c:pt>
                <c:pt idx="138">
                  <c:v>252.10910000000001</c:v>
                </c:pt>
                <c:pt idx="139">
                  <c:v>254.7216</c:v>
                </c:pt>
                <c:pt idx="140">
                  <c:v>251.96719999999999</c:v>
                </c:pt>
                <c:pt idx="141">
                  <c:v>258.90609999999998</c:v>
                </c:pt>
                <c:pt idx="142">
                  <c:v>256.71100000000001</c:v>
                </c:pt>
                <c:pt idx="143">
                  <c:v>254.05690000000001</c:v>
                </c:pt>
                <c:pt idx="144">
                  <c:v>256.96120000000002</c:v>
                </c:pt>
                <c:pt idx="145">
                  <c:v>254.54400000000001</c:v>
                </c:pt>
                <c:pt idx="146">
                  <c:v>256.99590000000001</c:v>
                </c:pt>
                <c:pt idx="147">
                  <c:v>250.7764</c:v>
                </c:pt>
                <c:pt idx="148">
                  <c:v>255.5153</c:v>
                </c:pt>
                <c:pt idx="149">
                  <c:v>253.78440000000001</c:v>
                </c:pt>
                <c:pt idx="150">
                  <c:v>252.03909999999999</c:v>
                </c:pt>
                <c:pt idx="151">
                  <c:v>251.3809</c:v>
                </c:pt>
                <c:pt idx="152">
                  <c:v>253.65819999999999</c:v>
                </c:pt>
                <c:pt idx="153">
                  <c:v>252.74690000000001</c:v>
                </c:pt>
                <c:pt idx="154">
                  <c:v>250.7697</c:v>
                </c:pt>
                <c:pt idx="155">
                  <c:v>251.13579999999999</c:v>
                </c:pt>
                <c:pt idx="156">
                  <c:v>250.97290000000001</c:v>
                </c:pt>
                <c:pt idx="157">
                  <c:v>251.90719999999999</c:v>
                </c:pt>
                <c:pt idx="158">
                  <c:v>251.5977</c:v>
                </c:pt>
                <c:pt idx="159">
                  <c:v>247.9134</c:v>
                </c:pt>
                <c:pt idx="160">
                  <c:v>250.95320000000001</c:v>
                </c:pt>
                <c:pt idx="161">
                  <c:v>248.49809999999999</c:v>
                </c:pt>
                <c:pt idx="162">
                  <c:v>249.4956</c:v>
                </c:pt>
                <c:pt idx="163">
                  <c:v>247.11109999999999</c:v>
                </c:pt>
                <c:pt idx="164">
                  <c:v>249.37370000000001</c:v>
                </c:pt>
                <c:pt idx="165">
                  <c:v>247.7775</c:v>
                </c:pt>
                <c:pt idx="166">
                  <c:v>251.40209999999999</c:v>
                </c:pt>
                <c:pt idx="167">
                  <c:v>249.02029999999999</c:v>
                </c:pt>
                <c:pt idx="168">
                  <c:v>249.709</c:v>
                </c:pt>
                <c:pt idx="169">
                  <c:v>248.3004</c:v>
                </c:pt>
                <c:pt idx="170">
                  <c:v>243.7244</c:v>
                </c:pt>
                <c:pt idx="171">
                  <c:v>244.39019999999999</c:v>
                </c:pt>
                <c:pt idx="172">
                  <c:v>247.0864</c:v>
                </c:pt>
                <c:pt idx="173">
                  <c:v>244.51300000000001</c:v>
                </c:pt>
                <c:pt idx="174">
                  <c:v>246.40520000000001</c:v>
                </c:pt>
                <c:pt idx="175">
                  <c:v>247.48580000000001</c:v>
                </c:pt>
                <c:pt idx="176">
                  <c:v>246.95590000000001</c:v>
                </c:pt>
                <c:pt idx="177">
                  <c:v>243.89920000000001</c:v>
                </c:pt>
                <c:pt idx="178">
                  <c:v>244.6833</c:v>
                </c:pt>
                <c:pt idx="179">
                  <c:v>242.4693</c:v>
                </c:pt>
                <c:pt idx="180">
                  <c:v>241.31049999999999</c:v>
                </c:pt>
                <c:pt idx="181">
                  <c:v>243.63220000000001</c:v>
                </c:pt>
                <c:pt idx="182">
                  <c:v>242.04740000000001</c:v>
                </c:pt>
                <c:pt idx="183">
                  <c:v>243.91800000000001</c:v>
                </c:pt>
                <c:pt idx="184">
                  <c:v>243.70699999999999</c:v>
                </c:pt>
                <c:pt idx="185">
                  <c:v>243.38229999999999</c:v>
                </c:pt>
                <c:pt idx="186">
                  <c:v>244.24100000000001</c:v>
                </c:pt>
                <c:pt idx="187">
                  <c:v>244.0829</c:v>
                </c:pt>
                <c:pt idx="188">
                  <c:v>245.559</c:v>
                </c:pt>
                <c:pt idx="189">
                  <c:v>246.36170000000001</c:v>
                </c:pt>
                <c:pt idx="190">
                  <c:v>243.899</c:v>
                </c:pt>
                <c:pt idx="191">
                  <c:v>246.6712</c:v>
                </c:pt>
                <c:pt idx="192">
                  <c:v>240.6182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E35-46F6-82B3-2F0C2AB6FEF7}"/>
            </c:ext>
          </c:extLst>
        </c:ser>
        <c:ser>
          <c:idx val="9"/>
          <c:order val="9"/>
          <c:tx>
            <c:strRef>
              <c:f>'SA-PA Filtrate'!$BC$1</c:f>
              <c:strCache>
                <c:ptCount val="1"/>
                <c:pt idx="0">
                  <c:v>D10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Filtrate'!$BC$2:$BC$194</c:f>
              <c:numCache>
                <c:formatCode>General</c:formatCode>
                <c:ptCount val="193"/>
                <c:pt idx="0">
                  <c:v>123.7398</c:v>
                </c:pt>
                <c:pt idx="1">
                  <c:v>121.51049999999999</c:v>
                </c:pt>
                <c:pt idx="2">
                  <c:v>124.2217</c:v>
                </c:pt>
                <c:pt idx="3">
                  <c:v>121.0467</c:v>
                </c:pt>
                <c:pt idx="4">
                  <c:v>123.0847</c:v>
                </c:pt>
                <c:pt idx="5">
                  <c:v>123.5993</c:v>
                </c:pt>
                <c:pt idx="6">
                  <c:v>121.76779999999999</c:v>
                </c:pt>
                <c:pt idx="7">
                  <c:v>119.63549999999999</c:v>
                </c:pt>
                <c:pt idx="8">
                  <c:v>125.65300000000001</c:v>
                </c:pt>
                <c:pt idx="9">
                  <c:v>130.13910000000001</c:v>
                </c:pt>
                <c:pt idx="10">
                  <c:v>128.58519999999999</c:v>
                </c:pt>
                <c:pt idx="11">
                  <c:v>131.52869999999999</c:v>
                </c:pt>
                <c:pt idx="12">
                  <c:v>131.19110000000001</c:v>
                </c:pt>
                <c:pt idx="13">
                  <c:v>130.9102</c:v>
                </c:pt>
                <c:pt idx="14">
                  <c:v>128.9992</c:v>
                </c:pt>
                <c:pt idx="15">
                  <c:v>130.0968</c:v>
                </c:pt>
                <c:pt idx="16">
                  <c:v>132.81819999999999</c:v>
                </c:pt>
                <c:pt idx="17">
                  <c:v>134.2013</c:v>
                </c:pt>
                <c:pt idx="18">
                  <c:v>135.97890000000001</c:v>
                </c:pt>
                <c:pt idx="19">
                  <c:v>137.0532</c:v>
                </c:pt>
                <c:pt idx="20">
                  <c:v>140.7937</c:v>
                </c:pt>
                <c:pt idx="21">
                  <c:v>139.5994</c:v>
                </c:pt>
                <c:pt idx="22">
                  <c:v>147.4374</c:v>
                </c:pt>
                <c:pt idx="23">
                  <c:v>154.8031</c:v>
                </c:pt>
                <c:pt idx="24">
                  <c:v>161.65690000000001</c:v>
                </c:pt>
                <c:pt idx="25">
                  <c:v>168.1662</c:v>
                </c:pt>
                <c:pt idx="26">
                  <c:v>177.5712</c:v>
                </c:pt>
                <c:pt idx="27">
                  <c:v>188.9298</c:v>
                </c:pt>
                <c:pt idx="28">
                  <c:v>197.97130000000001</c:v>
                </c:pt>
                <c:pt idx="29">
                  <c:v>206.29839999999999</c:v>
                </c:pt>
                <c:pt idx="30">
                  <c:v>215.511</c:v>
                </c:pt>
                <c:pt idx="31">
                  <c:v>219.4462</c:v>
                </c:pt>
                <c:pt idx="32">
                  <c:v>228.4007</c:v>
                </c:pt>
                <c:pt idx="33">
                  <c:v>230.7526</c:v>
                </c:pt>
                <c:pt idx="34">
                  <c:v>236.3312</c:v>
                </c:pt>
                <c:pt idx="35">
                  <c:v>239.4248</c:v>
                </c:pt>
                <c:pt idx="36">
                  <c:v>242.5394</c:v>
                </c:pt>
                <c:pt idx="37">
                  <c:v>237.85830000000001</c:v>
                </c:pt>
                <c:pt idx="38">
                  <c:v>235.2517</c:v>
                </c:pt>
                <c:pt idx="39">
                  <c:v>240.20140000000001</c:v>
                </c:pt>
                <c:pt idx="40">
                  <c:v>236.7741</c:v>
                </c:pt>
                <c:pt idx="41">
                  <c:v>240.7518</c:v>
                </c:pt>
                <c:pt idx="42">
                  <c:v>240.4314</c:v>
                </c:pt>
                <c:pt idx="43">
                  <c:v>239.39510000000001</c:v>
                </c:pt>
                <c:pt idx="44">
                  <c:v>234.36490000000001</c:v>
                </c:pt>
                <c:pt idx="45">
                  <c:v>237.99090000000001</c:v>
                </c:pt>
                <c:pt idx="46">
                  <c:v>237.4675</c:v>
                </c:pt>
                <c:pt idx="47">
                  <c:v>235.1849</c:v>
                </c:pt>
                <c:pt idx="48">
                  <c:v>234.8664</c:v>
                </c:pt>
                <c:pt idx="49">
                  <c:v>235.07839999999999</c:v>
                </c:pt>
                <c:pt idx="50">
                  <c:v>231.5299</c:v>
                </c:pt>
                <c:pt idx="51">
                  <c:v>227.15729999999999</c:v>
                </c:pt>
                <c:pt idx="52">
                  <c:v>225.53380000000001</c:v>
                </c:pt>
                <c:pt idx="53">
                  <c:v>226.04320000000001</c:v>
                </c:pt>
                <c:pt idx="54">
                  <c:v>221.42679999999999</c:v>
                </c:pt>
                <c:pt idx="55">
                  <c:v>224.0215</c:v>
                </c:pt>
                <c:pt idx="56">
                  <c:v>221.26589999999999</c:v>
                </c:pt>
                <c:pt idx="57">
                  <c:v>222.07560000000001</c:v>
                </c:pt>
                <c:pt idx="58">
                  <c:v>217.0566</c:v>
                </c:pt>
                <c:pt idx="59">
                  <c:v>218.07640000000001</c:v>
                </c:pt>
                <c:pt idx="60">
                  <c:v>218.3689</c:v>
                </c:pt>
                <c:pt idx="61">
                  <c:v>217.44640000000001</c:v>
                </c:pt>
                <c:pt idx="62">
                  <c:v>215.7433</c:v>
                </c:pt>
                <c:pt idx="63">
                  <c:v>221.1285</c:v>
                </c:pt>
                <c:pt idx="64">
                  <c:v>216.74209999999999</c:v>
                </c:pt>
                <c:pt idx="65">
                  <c:v>218.96899999999999</c:v>
                </c:pt>
                <c:pt idx="66">
                  <c:v>215.26939999999999</c:v>
                </c:pt>
                <c:pt idx="67">
                  <c:v>218.58170000000001</c:v>
                </c:pt>
                <c:pt idx="68">
                  <c:v>217.18879999999999</c:v>
                </c:pt>
                <c:pt idx="69">
                  <c:v>220.4992</c:v>
                </c:pt>
                <c:pt idx="70">
                  <c:v>220.84989999999999</c:v>
                </c:pt>
                <c:pt idx="71">
                  <c:v>218.18790000000001</c:v>
                </c:pt>
                <c:pt idx="72">
                  <c:v>221.3886</c:v>
                </c:pt>
                <c:pt idx="73">
                  <c:v>220.0325</c:v>
                </c:pt>
                <c:pt idx="74">
                  <c:v>219.66499999999999</c:v>
                </c:pt>
                <c:pt idx="75">
                  <c:v>222.76849999999999</c:v>
                </c:pt>
                <c:pt idx="76">
                  <c:v>222.57490000000001</c:v>
                </c:pt>
                <c:pt idx="77">
                  <c:v>219.77709999999999</c:v>
                </c:pt>
                <c:pt idx="78">
                  <c:v>221.06950000000001</c:v>
                </c:pt>
                <c:pt idx="79">
                  <c:v>224.49700000000001</c:v>
                </c:pt>
                <c:pt idx="80">
                  <c:v>220.5779</c:v>
                </c:pt>
                <c:pt idx="81">
                  <c:v>225.3725</c:v>
                </c:pt>
                <c:pt idx="82">
                  <c:v>226.7903</c:v>
                </c:pt>
                <c:pt idx="83">
                  <c:v>223.041</c:v>
                </c:pt>
                <c:pt idx="84">
                  <c:v>229.15190000000001</c:v>
                </c:pt>
                <c:pt idx="85">
                  <c:v>229.0985</c:v>
                </c:pt>
                <c:pt idx="86">
                  <c:v>232.7448</c:v>
                </c:pt>
                <c:pt idx="87">
                  <c:v>228.9913</c:v>
                </c:pt>
                <c:pt idx="88">
                  <c:v>230.42</c:v>
                </c:pt>
                <c:pt idx="89">
                  <c:v>231.2756</c:v>
                </c:pt>
                <c:pt idx="90">
                  <c:v>230.41229999999999</c:v>
                </c:pt>
                <c:pt idx="91">
                  <c:v>229.93940000000001</c:v>
                </c:pt>
                <c:pt idx="92">
                  <c:v>229.03579999999999</c:v>
                </c:pt>
                <c:pt idx="93">
                  <c:v>229.86349999999999</c:v>
                </c:pt>
                <c:pt idx="94">
                  <c:v>232.62139999999999</c:v>
                </c:pt>
                <c:pt idx="95">
                  <c:v>229.97479999999999</c:v>
                </c:pt>
                <c:pt idx="96">
                  <c:v>229.40190000000001</c:v>
                </c:pt>
                <c:pt idx="97">
                  <c:v>234.00530000000001</c:v>
                </c:pt>
                <c:pt idx="98">
                  <c:v>231.68879999999999</c:v>
                </c:pt>
                <c:pt idx="99">
                  <c:v>230.4281</c:v>
                </c:pt>
                <c:pt idx="100">
                  <c:v>227.8022</c:v>
                </c:pt>
                <c:pt idx="101">
                  <c:v>228.97630000000001</c:v>
                </c:pt>
                <c:pt idx="102">
                  <c:v>232.11600000000001</c:v>
                </c:pt>
                <c:pt idx="103">
                  <c:v>233.35310000000001</c:v>
                </c:pt>
                <c:pt idx="104">
                  <c:v>234.024</c:v>
                </c:pt>
                <c:pt idx="105">
                  <c:v>230.0018</c:v>
                </c:pt>
                <c:pt idx="106">
                  <c:v>230.6662</c:v>
                </c:pt>
                <c:pt idx="107">
                  <c:v>232.1199</c:v>
                </c:pt>
                <c:pt idx="108">
                  <c:v>232.30799999999999</c:v>
                </c:pt>
                <c:pt idx="109">
                  <c:v>230.8545</c:v>
                </c:pt>
                <c:pt idx="110">
                  <c:v>232.30269999999999</c:v>
                </c:pt>
                <c:pt idx="111">
                  <c:v>231.4736</c:v>
                </c:pt>
                <c:pt idx="112">
                  <c:v>227.4633</c:v>
                </c:pt>
                <c:pt idx="113">
                  <c:v>233.9768</c:v>
                </c:pt>
                <c:pt idx="114">
                  <c:v>233.69640000000001</c:v>
                </c:pt>
                <c:pt idx="115">
                  <c:v>229.84299999999999</c:v>
                </c:pt>
                <c:pt idx="116">
                  <c:v>227.02770000000001</c:v>
                </c:pt>
                <c:pt idx="117">
                  <c:v>231.8843</c:v>
                </c:pt>
                <c:pt idx="118">
                  <c:v>229.04429999999999</c:v>
                </c:pt>
                <c:pt idx="119">
                  <c:v>230.26750000000001</c:v>
                </c:pt>
                <c:pt idx="120">
                  <c:v>232.29259999999999</c:v>
                </c:pt>
                <c:pt idx="121">
                  <c:v>233.28110000000001</c:v>
                </c:pt>
                <c:pt idx="122">
                  <c:v>227.56950000000001</c:v>
                </c:pt>
                <c:pt idx="123">
                  <c:v>231.3655</c:v>
                </c:pt>
                <c:pt idx="124">
                  <c:v>231.69059999999999</c:v>
                </c:pt>
                <c:pt idx="125">
                  <c:v>233.35919999999999</c:v>
                </c:pt>
                <c:pt idx="126">
                  <c:v>230.55840000000001</c:v>
                </c:pt>
                <c:pt idx="127">
                  <c:v>233.2439</c:v>
                </c:pt>
                <c:pt idx="128">
                  <c:v>236.11330000000001</c:v>
                </c:pt>
                <c:pt idx="129">
                  <c:v>231.68620000000001</c:v>
                </c:pt>
                <c:pt idx="130">
                  <c:v>230.566</c:v>
                </c:pt>
                <c:pt idx="131">
                  <c:v>234.6377</c:v>
                </c:pt>
                <c:pt idx="132">
                  <c:v>233.48099999999999</c:v>
                </c:pt>
                <c:pt idx="133">
                  <c:v>235.26320000000001</c:v>
                </c:pt>
                <c:pt idx="134">
                  <c:v>233.0076</c:v>
                </c:pt>
                <c:pt idx="135">
                  <c:v>235.90969999999999</c:v>
                </c:pt>
                <c:pt idx="136">
                  <c:v>234.38409999999999</c:v>
                </c:pt>
                <c:pt idx="137">
                  <c:v>233.91650000000001</c:v>
                </c:pt>
                <c:pt idx="138">
                  <c:v>232.6174</c:v>
                </c:pt>
                <c:pt idx="139">
                  <c:v>235.85329999999999</c:v>
                </c:pt>
                <c:pt idx="140">
                  <c:v>234.864</c:v>
                </c:pt>
                <c:pt idx="141">
                  <c:v>238.47800000000001</c:v>
                </c:pt>
                <c:pt idx="142">
                  <c:v>235.96549999999999</c:v>
                </c:pt>
                <c:pt idx="143">
                  <c:v>237.5924</c:v>
                </c:pt>
                <c:pt idx="144">
                  <c:v>239.24010000000001</c:v>
                </c:pt>
                <c:pt idx="145">
                  <c:v>237.87379999999999</c:v>
                </c:pt>
                <c:pt idx="146">
                  <c:v>236.72030000000001</c:v>
                </c:pt>
                <c:pt idx="147">
                  <c:v>237.4067</c:v>
                </c:pt>
                <c:pt idx="148">
                  <c:v>241.1516</c:v>
                </c:pt>
                <c:pt idx="149">
                  <c:v>235.43600000000001</c:v>
                </c:pt>
                <c:pt idx="150">
                  <c:v>240.19579999999999</c:v>
                </c:pt>
                <c:pt idx="151">
                  <c:v>235.68549999999999</c:v>
                </c:pt>
                <c:pt idx="152">
                  <c:v>236.69370000000001</c:v>
                </c:pt>
                <c:pt idx="153">
                  <c:v>239.3989</c:v>
                </c:pt>
                <c:pt idx="154">
                  <c:v>233.3742</c:v>
                </c:pt>
                <c:pt idx="155">
                  <c:v>237.8313</c:v>
                </c:pt>
                <c:pt idx="156">
                  <c:v>238.22929999999999</c:v>
                </c:pt>
                <c:pt idx="157">
                  <c:v>237.06800000000001</c:v>
                </c:pt>
                <c:pt idx="158">
                  <c:v>236.23089999999999</c:v>
                </c:pt>
                <c:pt idx="159">
                  <c:v>238.6995</c:v>
                </c:pt>
                <c:pt idx="160">
                  <c:v>236.60919999999999</c:v>
                </c:pt>
                <c:pt idx="161">
                  <c:v>239.12569999999999</c:v>
                </c:pt>
                <c:pt idx="162">
                  <c:v>236.357</c:v>
                </c:pt>
                <c:pt idx="163">
                  <c:v>235.0172</c:v>
                </c:pt>
                <c:pt idx="164">
                  <c:v>237.9872</c:v>
                </c:pt>
                <c:pt idx="165">
                  <c:v>239.07429999999999</c:v>
                </c:pt>
                <c:pt idx="166">
                  <c:v>239.02189999999999</c:v>
                </c:pt>
                <c:pt idx="167">
                  <c:v>234.78380000000001</c:v>
                </c:pt>
                <c:pt idx="168">
                  <c:v>237.61670000000001</c:v>
                </c:pt>
                <c:pt idx="169">
                  <c:v>233.5703</c:v>
                </c:pt>
                <c:pt idx="170">
                  <c:v>235.73330000000001</c:v>
                </c:pt>
                <c:pt idx="171">
                  <c:v>237.32660000000001</c:v>
                </c:pt>
                <c:pt idx="172">
                  <c:v>236.9913</c:v>
                </c:pt>
                <c:pt idx="173">
                  <c:v>235.01740000000001</c:v>
                </c:pt>
                <c:pt idx="174">
                  <c:v>239.11449999999999</c:v>
                </c:pt>
                <c:pt idx="175">
                  <c:v>232.3467</c:v>
                </c:pt>
                <c:pt idx="176">
                  <c:v>233.4589</c:v>
                </c:pt>
                <c:pt idx="177">
                  <c:v>233.3673</c:v>
                </c:pt>
                <c:pt idx="178">
                  <c:v>236.9</c:v>
                </c:pt>
                <c:pt idx="179">
                  <c:v>236.40389999999999</c:v>
                </c:pt>
                <c:pt idx="180">
                  <c:v>234.49109999999999</c:v>
                </c:pt>
                <c:pt idx="181">
                  <c:v>234.89349999999999</c:v>
                </c:pt>
                <c:pt idx="182">
                  <c:v>233.72040000000001</c:v>
                </c:pt>
                <c:pt idx="183">
                  <c:v>235.001</c:v>
                </c:pt>
                <c:pt idx="184">
                  <c:v>235.02440000000001</c:v>
                </c:pt>
                <c:pt idx="185">
                  <c:v>233.2962</c:v>
                </c:pt>
                <c:pt idx="186">
                  <c:v>238.60149999999999</c:v>
                </c:pt>
                <c:pt idx="187">
                  <c:v>235.05119999999999</c:v>
                </c:pt>
                <c:pt idx="188">
                  <c:v>232.6551</c:v>
                </c:pt>
                <c:pt idx="189">
                  <c:v>236.17590000000001</c:v>
                </c:pt>
                <c:pt idx="190">
                  <c:v>236.50819999999999</c:v>
                </c:pt>
                <c:pt idx="191">
                  <c:v>236.47380000000001</c:v>
                </c:pt>
                <c:pt idx="192">
                  <c:v>237.185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E35-46F6-82B3-2F0C2AB6FEF7}"/>
            </c:ext>
          </c:extLst>
        </c:ser>
        <c:ser>
          <c:idx val="10"/>
          <c:order val="10"/>
          <c:tx>
            <c:strRef>
              <c:f>'SA-PA Filtrate'!$BD$1</c:f>
              <c:strCache>
                <c:ptCount val="1"/>
                <c:pt idx="0">
                  <c:v>D11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Filtrate'!$BD$2:$BD$194</c:f>
              <c:numCache>
                <c:formatCode>General</c:formatCode>
                <c:ptCount val="193"/>
                <c:pt idx="0">
                  <c:v>122.0187</c:v>
                </c:pt>
                <c:pt idx="1">
                  <c:v>121.9464</c:v>
                </c:pt>
                <c:pt idx="2">
                  <c:v>123.4365</c:v>
                </c:pt>
                <c:pt idx="3">
                  <c:v>122.5283</c:v>
                </c:pt>
                <c:pt idx="4">
                  <c:v>122.3563</c:v>
                </c:pt>
                <c:pt idx="5">
                  <c:v>123.499</c:v>
                </c:pt>
                <c:pt idx="6">
                  <c:v>121.3815</c:v>
                </c:pt>
                <c:pt idx="7">
                  <c:v>120.67319999999999</c:v>
                </c:pt>
                <c:pt idx="8">
                  <c:v>124.7388</c:v>
                </c:pt>
                <c:pt idx="9">
                  <c:v>128.1876</c:v>
                </c:pt>
                <c:pt idx="10">
                  <c:v>126.58880000000001</c:v>
                </c:pt>
                <c:pt idx="11">
                  <c:v>131.16589999999999</c:v>
                </c:pt>
                <c:pt idx="12">
                  <c:v>127.1225</c:v>
                </c:pt>
                <c:pt idx="13">
                  <c:v>127.3841</c:v>
                </c:pt>
                <c:pt idx="14">
                  <c:v>131.6943</c:v>
                </c:pt>
                <c:pt idx="15">
                  <c:v>130.74440000000001</c:v>
                </c:pt>
                <c:pt idx="16">
                  <c:v>131.69149999999999</c:v>
                </c:pt>
                <c:pt idx="17">
                  <c:v>135.29400000000001</c:v>
                </c:pt>
                <c:pt idx="18">
                  <c:v>138.2955</c:v>
                </c:pt>
                <c:pt idx="19">
                  <c:v>135.90049999999999</c:v>
                </c:pt>
                <c:pt idx="20">
                  <c:v>138.9196</c:v>
                </c:pt>
                <c:pt idx="21">
                  <c:v>137.06649999999999</c:v>
                </c:pt>
                <c:pt idx="22">
                  <c:v>143.50559999999999</c:v>
                </c:pt>
                <c:pt idx="23">
                  <c:v>150.8578</c:v>
                </c:pt>
                <c:pt idx="24">
                  <c:v>158.22559999999999</c:v>
                </c:pt>
                <c:pt idx="25">
                  <c:v>167.22040000000001</c:v>
                </c:pt>
                <c:pt idx="26">
                  <c:v>175.72569999999999</c:v>
                </c:pt>
                <c:pt idx="27">
                  <c:v>181.12430000000001</c:v>
                </c:pt>
                <c:pt idx="28">
                  <c:v>191.98009999999999</c:v>
                </c:pt>
                <c:pt idx="29">
                  <c:v>201.92179999999999</c:v>
                </c:pt>
                <c:pt idx="30">
                  <c:v>212.86279999999999</c:v>
                </c:pt>
                <c:pt idx="31">
                  <c:v>222.29060000000001</c:v>
                </c:pt>
                <c:pt idx="32">
                  <c:v>225.82939999999999</c:v>
                </c:pt>
                <c:pt idx="33">
                  <c:v>232.4111</c:v>
                </c:pt>
                <c:pt idx="34">
                  <c:v>234.82490000000001</c:v>
                </c:pt>
                <c:pt idx="35">
                  <c:v>242.21799999999999</c:v>
                </c:pt>
                <c:pt idx="36">
                  <c:v>240.15430000000001</c:v>
                </c:pt>
                <c:pt idx="37">
                  <c:v>236.4854</c:v>
                </c:pt>
                <c:pt idx="38">
                  <c:v>234.69460000000001</c:v>
                </c:pt>
                <c:pt idx="39">
                  <c:v>239.7637</c:v>
                </c:pt>
                <c:pt idx="40">
                  <c:v>238.49979999999999</c:v>
                </c:pt>
                <c:pt idx="41">
                  <c:v>238.8938</c:v>
                </c:pt>
                <c:pt idx="42">
                  <c:v>241.61359999999999</c:v>
                </c:pt>
                <c:pt idx="43">
                  <c:v>241.64599999999999</c:v>
                </c:pt>
                <c:pt idx="44">
                  <c:v>237.40190000000001</c:v>
                </c:pt>
                <c:pt idx="45">
                  <c:v>239.2002</c:v>
                </c:pt>
                <c:pt idx="46">
                  <c:v>238.77029999999999</c:v>
                </c:pt>
                <c:pt idx="47">
                  <c:v>232.27420000000001</c:v>
                </c:pt>
                <c:pt idx="48">
                  <c:v>233.24950000000001</c:v>
                </c:pt>
                <c:pt idx="49">
                  <c:v>226.12469999999999</c:v>
                </c:pt>
                <c:pt idx="50">
                  <c:v>226.28489999999999</c:v>
                </c:pt>
                <c:pt idx="51">
                  <c:v>225.32849999999999</c:v>
                </c:pt>
                <c:pt idx="52">
                  <c:v>221.75190000000001</c:v>
                </c:pt>
                <c:pt idx="53">
                  <c:v>219.2681</c:v>
                </c:pt>
                <c:pt idx="54">
                  <c:v>223.4511</c:v>
                </c:pt>
                <c:pt idx="55">
                  <c:v>220.16489999999999</c:v>
                </c:pt>
                <c:pt idx="56">
                  <c:v>223.9863</c:v>
                </c:pt>
                <c:pt idx="57">
                  <c:v>221.90199999999999</c:v>
                </c:pt>
                <c:pt idx="58">
                  <c:v>219.11199999999999</c:v>
                </c:pt>
                <c:pt idx="59">
                  <c:v>214.51429999999999</c:v>
                </c:pt>
                <c:pt idx="60">
                  <c:v>218.70009999999999</c:v>
                </c:pt>
                <c:pt idx="61">
                  <c:v>216.04069999999999</c:v>
                </c:pt>
                <c:pt idx="62">
                  <c:v>216.1397</c:v>
                </c:pt>
                <c:pt idx="63">
                  <c:v>220.04050000000001</c:v>
                </c:pt>
                <c:pt idx="64">
                  <c:v>216.12950000000001</c:v>
                </c:pt>
                <c:pt idx="65">
                  <c:v>219.6292</c:v>
                </c:pt>
                <c:pt idx="66">
                  <c:v>222.00120000000001</c:v>
                </c:pt>
                <c:pt idx="67">
                  <c:v>219.01910000000001</c:v>
                </c:pt>
                <c:pt idx="68">
                  <c:v>215.5968</c:v>
                </c:pt>
                <c:pt idx="69">
                  <c:v>217.0735</c:v>
                </c:pt>
                <c:pt idx="70">
                  <c:v>217.4657</c:v>
                </c:pt>
                <c:pt idx="71">
                  <c:v>218.48599999999999</c:v>
                </c:pt>
                <c:pt idx="72">
                  <c:v>217.13650000000001</c:v>
                </c:pt>
                <c:pt idx="73">
                  <c:v>222.11689999999999</c:v>
                </c:pt>
                <c:pt idx="74">
                  <c:v>215.69040000000001</c:v>
                </c:pt>
                <c:pt idx="75">
                  <c:v>222.7381</c:v>
                </c:pt>
                <c:pt idx="76">
                  <c:v>219.32689999999999</c:v>
                </c:pt>
                <c:pt idx="77">
                  <c:v>221.2234</c:v>
                </c:pt>
                <c:pt idx="78">
                  <c:v>220.79730000000001</c:v>
                </c:pt>
                <c:pt idx="79">
                  <c:v>221.5249</c:v>
                </c:pt>
                <c:pt idx="80">
                  <c:v>222.74870000000001</c:v>
                </c:pt>
                <c:pt idx="81">
                  <c:v>223.9571</c:v>
                </c:pt>
                <c:pt idx="82">
                  <c:v>224.98079999999999</c:v>
                </c:pt>
                <c:pt idx="83">
                  <c:v>223.90690000000001</c:v>
                </c:pt>
                <c:pt idx="84">
                  <c:v>226.91739999999999</c:v>
                </c:pt>
                <c:pt idx="85">
                  <c:v>228.96870000000001</c:v>
                </c:pt>
                <c:pt idx="86">
                  <c:v>227.43940000000001</c:v>
                </c:pt>
                <c:pt idx="87">
                  <c:v>232.61940000000001</c:v>
                </c:pt>
                <c:pt idx="88">
                  <c:v>228.61349999999999</c:v>
                </c:pt>
                <c:pt idx="89">
                  <c:v>230.92850000000001</c:v>
                </c:pt>
                <c:pt idx="90">
                  <c:v>230.76480000000001</c:v>
                </c:pt>
                <c:pt idx="91">
                  <c:v>234.0641</c:v>
                </c:pt>
                <c:pt idx="92">
                  <c:v>234.4066</c:v>
                </c:pt>
                <c:pt idx="93">
                  <c:v>233.12870000000001</c:v>
                </c:pt>
                <c:pt idx="94">
                  <c:v>231.7724</c:v>
                </c:pt>
                <c:pt idx="95">
                  <c:v>235.21639999999999</c:v>
                </c:pt>
                <c:pt idx="96">
                  <c:v>237.54580000000001</c:v>
                </c:pt>
                <c:pt idx="97">
                  <c:v>238.5823</c:v>
                </c:pt>
                <c:pt idx="98">
                  <c:v>238.8073</c:v>
                </c:pt>
                <c:pt idx="99">
                  <c:v>237.92310000000001</c:v>
                </c:pt>
                <c:pt idx="100">
                  <c:v>241.45869999999999</c:v>
                </c:pt>
                <c:pt idx="101">
                  <c:v>238.87729999999999</c:v>
                </c:pt>
                <c:pt idx="102">
                  <c:v>243.5624</c:v>
                </c:pt>
                <c:pt idx="103">
                  <c:v>240.64779999999999</c:v>
                </c:pt>
                <c:pt idx="104">
                  <c:v>237.70359999999999</c:v>
                </c:pt>
                <c:pt idx="105">
                  <c:v>236.4923</c:v>
                </c:pt>
                <c:pt idx="106">
                  <c:v>241.65199999999999</c:v>
                </c:pt>
                <c:pt idx="107">
                  <c:v>241.25309999999999</c:v>
                </c:pt>
                <c:pt idx="108">
                  <c:v>242.7679</c:v>
                </c:pt>
                <c:pt idx="109">
                  <c:v>238.41679999999999</c:v>
                </c:pt>
                <c:pt idx="110">
                  <c:v>242.02279999999999</c:v>
                </c:pt>
                <c:pt idx="111">
                  <c:v>239.7012</c:v>
                </c:pt>
                <c:pt idx="112">
                  <c:v>242.316</c:v>
                </c:pt>
                <c:pt idx="113">
                  <c:v>238.85659999999999</c:v>
                </c:pt>
                <c:pt idx="114">
                  <c:v>239.3296</c:v>
                </c:pt>
                <c:pt idx="115">
                  <c:v>239.3741</c:v>
                </c:pt>
                <c:pt idx="116">
                  <c:v>235.94040000000001</c:v>
                </c:pt>
                <c:pt idx="117">
                  <c:v>240.0061</c:v>
                </c:pt>
                <c:pt idx="118">
                  <c:v>237.51079999999999</c:v>
                </c:pt>
                <c:pt idx="119">
                  <c:v>237.96129999999999</c:v>
                </c:pt>
                <c:pt idx="120">
                  <c:v>237.17250000000001</c:v>
                </c:pt>
                <c:pt idx="121">
                  <c:v>239.09690000000001</c:v>
                </c:pt>
                <c:pt idx="122">
                  <c:v>237.376</c:v>
                </c:pt>
                <c:pt idx="123">
                  <c:v>238.17590000000001</c:v>
                </c:pt>
                <c:pt idx="124">
                  <c:v>244.94470000000001</c:v>
                </c:pt>
                <c:pt idx="125">
                  <c:v>239.87370000000001</c:v>
                </c:pt>
                <c:pt idx="126">
                  <c:v>238.49690000000001</c:v>
                </c:pt>
                <c:pt idx="127">
                  <c:v>241.8914</c:v>
                </c:pt>
                <c:pt idx="128">
                  <c:v>243.20779999999999</c:v>
                </c:pt>
                <c:pt idx="129">
                  <c:v>236.5487</c:v>
                </c:pt>
                <c:pt idx="130">
                  <c:v>241.58269999999999</c:v>
                </c:pt>
                <c:pt idx="131">
                  <c:v>239.87860000000001</c:v>
                </c:pt>
                <c:pt idx="132">
                  <c:v>241.18530000000001</c:v>
                </c:pt>
                <c:pt idx="133">
                  <c:v>241.77199999999999</c:v>
                </c:pt>
                <c:pt idx="134">
                  <c:v>240.47479999999999</c:v>
                </c:pt>
                <c:pt idx="135">
                  <c:v>240.45050000000001</c:v>
                </c:pt>
                <c:pt idx="136">
                  <c:v>241.9564</c:v>
                </c:pt>
                <c:pt idx="137">
                  <c:v>239.9837</c:v>
                </c:pt>
                <c:pt idx="138">
                  <c:v>240.93709999999999</c:v>
                </c:pt>
                <c:pt idx="139">
                  <c:v>241.48480000000001</c:v>
                </c:pt>
                <c:pt idx="140">
                  <c:v>240.511</c:v>
                </c:pt>
                <c:pt idx="141">
                  <c:v>238.0119</c:v>
                </c:pt>
                <c:pt idx="142">
                  <c:v>238.05080000000001</c:v>
                </c:pt>
                <c:pt idx="143">
                  <c:v>243.32640000000001</c:v>
                </c:pt>
                <c:pt idx="144">
                  <c:v>239.74359999999999</c:v>
                </c:pt>
                <c:pt idx="145">
                  <c:v>241.2868</c:v>
                </c:pt>
                <c:pt idx="146">
                  <c:v>237.07839999999999</c:v>
                </c:pt>
                <c:pt idx="147">
                  <c:v>238.29750000000001</c:v>
                </c:pt>
                <c:pt idx="148">
                  <c:v>240.69909999999999</c:v>
                </c:pt>
                <c:pt idx="149">
                  <c:v>242.23330000000001</c:v>
                </c:pt>
                <c:pt idx="150">
                  <c:v>242.09819999999999</c:v>
                </c:pt>
                <c:pt idx="151">
                  <c:v>237.09229999999999</c:v>
                </c:pt>
                <c:pt idx="152">
                  <c:v>239.2988</c:v>
                </c:pt>
                <c:pt idx="153">
                  <c:v>240.18610000000001</c:v>
                </c:pt>
                <c:pt idx="154">
                  <c:v>238.9616</c:v>
                </c:pt>
                <c:pt idx="155">
                  <c:v>242.3484</c:v>
                </c:pt>
                <c:pt idx="156">
                  <c:v>235.93129999999999</c:v>
                </c:pt>
                <c:pt idx="157">
                  <c:v>239.93870000000001</c:v>
                </c:pt>
                <c:pt idx="158">
                  <c:v>236.9444</c:v>
                </c:pt>
                <c:pt idx="159">
                  <c:v>238.58709999999999</c:v>
                </c:pt>
                <c:pt idx="160">
                  <c:v>239.5094</c:v>
                </c:pt>
                <c:pt idx="161">
                  <c:v>239.46559999999999</c:v>
                </c:pt>
                <c:pt idx="162">
                  <c:v>238.38919999999999</c:v>
                </c:pt>
                <c:pt idx="163">
                  <c:v>237.53450000000001</c:v>
                </c:pt>
                <c:pt idx="164">
                  <c:v>238.87979999999999</c:v>
                </c:pt>
                <c:pt idx="165">
                  <c:v>235.88050000000001</c:v>
                </c:pt>
                <c:pt idx="166">
                  <c:v>237.4563</c:v>
                </c:pt>
                <c:pt idx="167">
                  <c:v>237.67320000000001</c:v>
                </c:pt>
                <c:pt idx="168">
                  <c:v>236.58240000000001</c:v>
                </c:pt>
                <c:pt idx="169">
                  <c:v>237.07490000000001</c:v>
                </c:pt>
                <c:pt idx="170">
                  <c:v>239.333</c:v>
                </c:pt>
                <c:pt idx="171">
                  <c:v>236.37139999999999</c:v>
                </c:pt>
                <c:pt idx="172">
                  <c:v>235.20160000000001</c:v>
                </c:pt>
                <c:pt idx="173">
                  <c:v>236.1515</c:v>
                </c:pt>
                <c:pt idx="174">
                  <c:v>239.21430000000001</c:v>
                </c:pt>
                <c:pt idx="175">
                  <c:v>236.34960000000001</c:v>
                </c:pt>
                <c:pt idx="176">
                  <c:v>234.1258</c:v>
                </c:pt>
                <c:pt idx="177">
                  <c:v>236.82910000000001</c:v>
                </c:pt>
                <c:pt idx="178">
                  <c:v>236.41470000000001</c:v>
                </c:pt>
                <c:pt idx="179">
                  <c:v>239.0172</c:v>
                </c:pt>
                <c:pt idx="180">
                  <c:v>235.37</c:v>
                </c:pt>
                <c:pt idx="181">
                  <c:v>236.00960000000001</c:v>
                </c:pt>
                <c:pt idx="182">
                  <c:v>237.15039999999999</c:v>
                </c:pt>
                <c:pt idx="183">
                  <c:v>238.1052</c:v>
                </c:pt>
                <c:pt idx="184">
                  <c:v>237.80940000000001</c:v>
                </c:pt>
                <c:pt idx="185">
                  <c:v>237.2801</c:v>
                </c:pt>
                <c:pt idx="186">
                  <c:v>237.0016</c:v>
                </c:pt>
                <c:pt idx="187">
                  <c:v>237.53229999999999</c:v>
                </c:pt>
                <c:pt idx="188">
                  <c:v>240.56229999999999</c:v>
                </c:pt>
                <c:pt idx="189">
                  <c:v>237.3845</c:v>
                </c:pt>
                <c:pt idx="190">
                  <c:v>235.70140000000001</c:v>
                </c:pt>
                <c:pt idx="191">
                  <c:v>235.74549999999999</c:v>
                </c:pt>
                <c:pt idx="192">
                  <c:v>235.64750000000001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E35-46F6-82B3-2F0C2AB6FEF7}"/>
            </c:ext>
          </c:extLst>
        </c:ser>
        <c:ser>
          <c:idx val="11"/>
          <c:order val="11"/>
          <c:tx>
            <c:strRef>
              <c:f>'SA-PA Filtrate'!$BE$1</c:f>
              <c:strCache>
                <c:ptCount val="1"/>
                <c:pt idx="0">
                  <c:v>D12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Filtrate'!$BE$2:$BE$194</c:f>
              <c:numCache>
                <c:formatCode>General</c:formatCode>
                <c:ptCount val="193"/>
                <c:pt idx="0">
                  <c:v>130.89080000000001</c:v>
                </c:pt>
                <c:pt idx="1">
                  <c:v>127.2135</c:v>
                </c:pt>
                <c:pt idx="2">
                  <c:v>127.53749999999999</c:v>
                </c:pt>
                <c:pt idx="3">
                  <c:v>129.27459999999999</c:v>
                </c:pt>
                <c:pt idx="4">
                  <c:v>132.0145</c:v>
                </c:pt>
                <c:pt idx="5">
                  <c:v>128.59569999999999</c:v>
                </c:pt>
                <c:pt idx="6">
                  <c:v>129.6046</c:v>
                </c:pt>
                <c:pt idx="7">
                  <c:v>136.4057</c:v>
                </c:pt>
                <c:pt idx="8">
                  <c:v>134.94909999999999</c:v>
                </c:pt>
                <c:pt idx="9">
                  <c:v>134.37690000000001</c:v>
                </c:pt>
                <c:pt idx="10">
                  <c:v>132.18379999999999</c:v>
                </c:pt>
                <c:pt idx="11">
                  <c:v>137.95259999999999</c:v>
                </c:pt>
                <c:pt idx="12">
                  <c:v>137.7989</c:v>
                </c:pt>
                <c:pt idx="13">
                  <c:v>140.29169999999999</c:v>
                </c:pt>
                <c:pt idx="14">
                  <c:v>139.239</c:v>
                </c:pt>
                <c:pt idx="15">
                  <c:v>139.9837</c:v>
                </c:pt>
                <c:pt idx="16">
                  <c:v>137.8784</c:v>
                </c:pt>
                <c:pt idx="17">
                  <c:v>143.4803</c:v>
                </c:pt>
                <c:pt idx="18">
                  <c:v>147.78710000000001</c:v>
                </c:pt>
                <c:pt idx="19">
                  <c:v>146.08189999999999</c:v>
                </c:pt>
                <c:pt idx="20">
                  <c:v>149.2861</c:v>
                </c:pt>
                <c:pt idx="21">
                  <c:v>150.00210000000001</c:v>
                </c:pt>
                <c:pt idx="22">
                  <c:v>154.53909999999999</c:v>
                </c:pt>
                <c:pt idx="23">
                  <c:v>156.90020000000001</c:v>
                </c:pt>
                <c:pt idx="24">
                  <c:v>163.00729999999999</c:v>
                </c:pt>
                <c:pt idx="25">
                  <c:v>174.36410000000001</c:v>
                </c:pt>
                <c:pt idx="26">
                  <c:v>183.93020000000001</c:v>
                </c:pt>
                <c:pt idx="27">
                  <c:v>191.80410000000001</c:v>
                </c:pt>
                <c:pt idx="28">
                  <c:v>195.48679999999999</c:v>
                </c:pt>
                <c:pt idx="29">
                  <c:v>207.22929999999999</c:v>
                </c:pt>
                <c:pt idx="30">
                  <c:v>219.23410000000001</c:v>
                </c:pt>
                <c:pt idx="31">
                  <c:v>229.91919999999999</c:v>
                </c:pt>
                <c:pt idx="32">
                  <c:v>237.65610000000001</c:v>
                </c:pt>
                <c:pt idx="33">
                  <c:v>243.65100000000001</c:v>
                </c:pt>
                <c:pt idx="34">
                  <c:v>247.10409999999999</c:v>
                </c:pt>
                <c:pt idx="35">
                  <c:v>249.4417</c:v>
                </c:pt>
                <c:pt idx="36">
                  <c:v>248.91370000000001</c:v>
                </c:pt>
                <c:pt idx="37">
                  <c:v>251.84289999999999</c:v>
                </c:pt>
                <c:pt idx="38">
                  <c:v>245.7911</c:v>
                </c:pt>
                <c:pt idx="39">
                  <c:v>250.11</c:v>
                </c:pt>
                <c:pt idx="40">
                  <c:v>248.6626</c:v>
                </c:pt>
                <c:pt idx="41">
                  <c:v>248.6866</c:v>
                </c:pt>
                <c:pt idx="42">
                  <c:v>252.91720000000001</c:v>
                </c:pt>
                <c:pt idx="43">
                  <c:v>249.7261</c:v>
                </c:pt>
                <c:pt idx="44">
                  <c:v>250.82599999999999</c:v>
                </c:pt>
                <c:pt idx="45">
                  <c:v>249.51779999999999</c:v>
                </c:pt>
                <c:pt idx="46">
                  <c:v>247.26669999999999</c:v>
                </c:pt>
                <c:pt idx="47">
                  <c:v>244.93819999999999</c:v>
                </c:pt>
                <c:pt idx="48">
                  <c:v>240.6799</c:v>
                </c:pt>
                <c:pt idx="49">
                  <c:v>238.07390000000001</c:v>
                </c:pt>
                <c:pt idx="50">
                  <c:v>234.55860000000001</c:v>
                </c:pt>
                <c:pt idx="51">
                  <c:v>234.23849999999999</c:v>
                </c:pt>
                <c:pt idx="52">
                  <c:v>234.46879999999999</c:v>
                </c:pt>
                <c:pt idx="53">
                  <c:v>230.7792</c:v>
                </c:pt>
                <c:pt idx="54">
                  <c:v>236.23759999999999</c:v>
                </c:pt>
                <c:pt idx="55">
                  <c:v>233.5497</c:v>
                </c:pt>
                <c:pt idx="56">
                  <c:v>235.881</c:v>
                </c:pt>
                <c:pt idx="57">
                  <c:v>237.51329999999999</c:v>
                </c:pt>
                <c:pt idx="58">
                  <c:v>234.69929999999999</c:v>
                </c:pt>
                <c:pt idx="59">
                  <c:v>234.60550000000001</c:v>
                </c:pt>
                <c:pt idx="60">
                  <c:v>234.84790000000001</c:v>
                </c:pt>
                <c:pt idx="61">
                  <c:v>235.04249999999999</c:v>
                </c:pt>
                <c:pt idx="62">
                  <c:v>237.92150000000001</c:v>
                </c:pt>
                <c:pt idx="63">
                  <c:v>234.61869999999999</c:v>
                </c:pt>
                <c:pt idx="64">
                  <c:v>235.04230000000001</c:v>
                </c:pt>
                <c:pt idx="65">
                  <c:v>238.82550000000001</c:v>
                </c:pt>
                <c:pt idx="66">
                  <c:v>236.3201</c:v>
                </c:pt>
                <c:pt idx="67">
                  <c:v>240.54150000000001</c:v>
                </c:pt>
                <c:pt idx="68">
                  <c:v>240.70570000000001</c:v>
                </c:pt>
                <c:pt idx="69">
                  <c:v>242.75460000000001</c:v>
                </c:pt>
                <c:pt idx="70">
                  <c:v>242.541</c:v>
                </c:pt>
                <c:pt idx="71">
                  <c:v>241.74430000000001</c:v>
                </c:pt>
                <c:pt idx="72">
                  <c:v>243.19479999999999</c:v>
                </c:pt>
                <c:pt idx="73">
                  <c:v>243.1103</c:v>
                </c:pt>
                <c:pt idx="74">
                  <c:v>244.69909999999999</c:v>
                </c:pt>
                <c:pt idx="75">
                  <c:v>247.29750000000001</c:v>
                </c:pt>
                <c:pt idx="76">
                  <c:v>249.34569999999999</c:v>
                </c:pt>
                <c:pt idx="77">
                  <c:v>246.44970000000001</c:v>
                </c:pt>
                <c:pt idx="78">
                  <c:v>246.32249999999999</c:v>
                </c:pt>
                <c:pt idx="79">
                  <c:v>248.8374</c:v>
                </c:pt>
                <c:pt idx="80">
                  <c:v>248.67160000000001</c:v>
                </c:pt>
                <c:pt idx="81">
                  <c:v>246.6395</c:v>
                </c:pt>
                <c:pt idx="82">
                  <c:v>246.4896</c:v>
                </c:pt>
                <c:pt idx="83">
                  <c:v>248.4546</c:v>
                </c:pt>
                <c:pt idx="84">
                  <c:v>250.0069</c:v>
                </c:pt>
                <c:pt idx="85">
                  <c:v>251.14009999999999</c:v>
                </c:pt>
                <c:pt idx="86">
                  <c:v>248.21879999999999</c:v>
                </c:pt>
                <c:pt idx="87">
                  <c:v>254.8571</c:v>
                </c:pt>
                <c:pt idx="88">
                  <c:v>253.8073</c:v>
                </c:pt>
                <c:pt idx="89">
                  <c:v>255.2482</c:v>
                </c:pt>
                <c:pt idx="90">
                  <c:v>251.72559999999999</c:v>
                </c:pt>
                <c:pt idx="91">
                  <c:v>254.7105</c:v>
                </c:pt>
                <c:pt idx="92">
                  <c:v>251.81110000000001</c:v>
                </c:pt>
                <c:pt idx="93">
                  <c:v>258.57159999999999</c:v>
                </c:pt>
                <c:pt idx="94">
                  <c:v>259.01150000000001</c:v>
                </c:pt>
                <c:pt idx="95">
                  <c:v>258.63979999999998</c:v>
                </c:pt>
                <c:pt idx="96">
                  <c:v>254.8811</c:v>
                </c:pt>
                <c:pt idx="97">
                  <c:v>256.84480000000002</c:v>
                </c:pt>
                <c:pt idx="98">
                  <c:v>258.8458</c:v>
                </c:pt>
                <c:pt idx="99">
                  <c:v>257.58350000000002</c:v>
                </c:pt>
                <c:pt idx="100">
                  <c:v>257.68520000000001</c:v>
                </c:pt>
                <c:pt idx="101">
                  <c:v>257.21609999999998</c:v>
                </c:pt>
                <c:pt idx="102">
                  <c:v>256.67</c:v>
                </c:pt>
                <c:pt idx="103">
                  <c:v>258.87970000000001</c:v>
                </c:pt>
                <c:pt idx="104">
                  <c:v>259.07240000000002</c:v>
                </c:pt>
                <c:pt idx="105">
                  <c:v>256.71800000000002</c:v>
                </c:pt>
                <c:pt idx="106">
                  <c:v>261.47809999999998</c:v>
                </c:pt>
                <c:pt idx="107">
                  <c:v>257.96120000000002</c:v>
                </c:pt>
                <c:pt idx="108">
                  <c:v>259.32810000000001</c:v>
                </c:pt>
                <c:pt idx="109">
                  <c:v>261.12630000000001</c:v>
                </c:pt>
                <c:pt idx="110">
                  <c:v>258.52820000000003</c:v>
                </c:pt>
                <c:pt idx="111">
                  <c:v>258.48840000000001</c:v>
                </c:pt>
                <c:pt idx="112">
                  <c:v>257.59050000000002</c:v>
                </c:pt>
                <c:pt idx="113">
                  <c:v>259.64870000000002</c:v>
                </c:pt>
                <c:pt idx="114">
                  <c:v>261.24450000000002</c:v>
                </c:pt>
                <c:pt idx="115">
                  <c:v>256.45519999999999</c:v>
                </c:pt>
                <c:pt idx="116">
                  <c:v>260.57150000000001</c:v>
                </c:pt>
                <c:pt idx="117">
                  <c:v>259.3922</c:v>
                </c:pt>
                <c:pt idx="118">
                  <c:v>259.62790000000001</c:v>
                </c:pt>
                <c:pt idx="119">
                  <c:v>259.8999</c:v>
                </c:pt>
                <c:pt idx="120">
                  <c:v>259.31349999999998</c:v>
                </c:pt>
                <c:pt idx="121">
                  <c:v>256.73520000000002</c:v>
                </c:pt>
                <c:pt idx="122">
                  <c:v>254.08920000000001</c:v>
                </c:pt>
                <c:pt idx="123">
                  <c:v>258.86919999999998</c:v>
                </c:pt>
                <c:pt idx="124">
                  <c:v>258.4735</c:v>
                </c:pt>
                <c:pt idx="125">
                  <c:v>253.56989999999999</c:v>
                </c:pt>
                <c:pt idx="126">
                  <c:v>256.6927</c:v>
                </c:pt>
                <c:pt idx="127">
                  <c:v>251.58090000000001</c:v>
                </c:pt>
                <c:pt idx="128">
                  <c:v>250.8013</c:v>
                </c:pt>
                <c:pt idx="129">
                  <c:v>250.58269999999999</c:v>
                </c:pt>
                <c:pt idx="130">
                  <c:v>253.2295</c:v>
                </c:pt>
                <c:pt idx="131">
                  <c:v>250.82409999999999</c:v>
                </c:pt>
                <c:pt idx="132">
                  <c:v>250.7193</c:v>
                </c:pt>
                <c:pt idx="133">
                  <c:v>252.0076</c:v>
                </c:pt>
                <c:pt idx="134">
                  <c:v>248.66839999999999</c:v>
                </c:pt>
                <c:pt idx="135">
                  <c:v>249.0164</c:v>
                </c:pt>
                <c:pt idx="136">
                  <c:v>249.6558</c:v>
                </c:pt>
                <c:pt idx="137">
                  <c:v>247.7157</c:v>
                </c:pt>
                <c:pt idx="138">
                  <c:v>250.63910000000001</c:v>
                </c:pt>
                <c:pt idx="139">
                  <c:v>244.85769999999999</c:v>
                </c:pt>
                <c:pt idx="140">
                  <c:v>245.7148</c:v>
                </c:pt>
                <c:pt idx="141">
                  <c:v>253.2029</c:v>
                </c:pt>
                <c:pt idx="142">
                  <c:v>251.27789999999999</c:v>
                </c:pt>
                <c:pt idx="143">
                  <c:v>251.2174</c:v>
                </c:pt>
                <c:pt idx="144">
                  <c:v>251.32339999999999</c:v>
                </c:pt>
                <c:pt idx="145">
                  <c:v>242.2328</c:v>
                </c:pt>
                <c:pt idx="146">
                  <c:v>248.70060000000001</c:v>
                </c:pt>
                <c:pt idx="147">
                  <c:v>244.6884</c:v>
                </c:pt>
                <c:pt idx="148">
                  <c:v>247.19880000000001</c:v>
                </c:pt>
                <c:pt idx="149">
                  <c:v>243.61330000000001</c:v>
                </c:pt>
                <c:pt idx="150">
                  <c:v>242.33799999999999</c:v>
                </c:pt>
                <c:pt idx="151">
                  <c:v>249.3237</c:v>
                </c:pt>
                <c:pt idx="152">
                  <c:v>247.2587</c:v>
                </c:pt>
                <c:pt idx="153">
                  <c:v>245.66220000000001</c:v>
                </c:pt>
                <c:pt idx="154">
                  <c:v>244.529</c:v>
                </c:pt>
                <c:pt idx="155">
                  <c:v>241.9941</c:v>
                </c:pt>
                <c:pt idx="156">
                  <c:v>242.6422</c:v>
                </c:pt>
                <c:pt idx="157">
                  <c:v>241.054</c:v>
                </c:pt>
                <c:pt idx="158">
                  <c:v>241.85169999999999</c:v>
                </c:pt>
                <c:pt idx="159">
                  <c:v>245.60380000000001</c:v>
                </c:pt>
                <c:pt idx="160">
                  <c:v>248.47489999999999</c:v>
                </c:pt>
                <c:pt idx="161">
                  <c:v>246.0419</c:v>
                </c:pt>
                <c:pt idx="162">
                  <c:v>244.7706</c:v>
                </c:pt>
                <c:pt idx="163">
                  <c:v>249.10319999999999</c:v>
                </c:pt>
                <c:pt idx="164">
                  <c:v>246.65389999999999</c:v>
                </c:pt>
                <c:pt idx="165">
                  <c:v>247.19569999999999</c:v>
                </c:pt>
                <c:pt idx="166">
                  <c:v>246.89349999999999</c:v>
                </c:pt>
                <c:pt idx="167">
                  <c:v>244.34379999999999</c:v>
                </c:pt>
                <c:pt idx="168">
                  <c:v>246.89019999999999</c:v>
                </c:pt>
                <c:pt idx="169">
                  <c:v>243.82749999999999</c:v>
                </c:pt>
                <c:pt idx="170">
                  <c:v>244.81319999999999</c:v>
                </c:pt>
                <c:pt idx="171">
                  <c:v>243.48269999999999</c:v>
                </c:pt>
                <c:pt idx="172">
                  <c:v>245.51339999999999</c:v>
                </c:pt>
                <c:pt idx="173">
                  <c:v>245.78200000000001</c:v>
                </c:pt>
                <c:pt idx="174">
                  <c:v>246.63159999999999</c:v>
                </c:pt>
                <c:pt idx="175">
                  <c:v>243.5352</c:v>
                </c:pt>
                <c:pt idx="176">
                  <c:v>241.43010000000001</c:v>
                </c:pt>
                <c:pt idx="177">
                  <c:v>243.8663</c:v>
                </c:pt>
                <c:pt idx="178">
                  <c:v>243.7396</c:v>
                </c:pt>
                <c:pt idx="179">
                  <c:v>245.25200000000001</c:v>
                </c:pt>
                <c:pt idx="180">
                  <c:v>244.9315</c:v>
                </c:pt>
                <c:pt idx="181">
                  <c:v>241.65530000000001</c:v>
                </c:pt>
                <c:pt idx="182">
                  <c:v>242.5497</c:v>
                </c:pt>
                <c:pt idx="183">
                  <c:v>243.96530000000001</c:v>
                </c:pt>
                <c:pt idx="184">
                  <c:v>244.14340000000001</c:v>
                </c:pt>
                <c:pt idx="185">
                  <c:v>239.64590000000001</c:v>
                </c:pt>
                <c:pt idx="186">
                  <c:v>240.17500000000001</c:v>
                </c:pt>
                <c:pt idx="187">
                  <c:v>240.31129999999999</c:v>
                </c:pt>
                <c:pt idx="188">
                  <c:v>239.37289999999999</c:v>
                </c:pt>
                <c:pt idx="189">
                  <c:v>242.72049999999999</c:v>
                </c:pt>
                <c:pt idx="190">
                  <c:v>240.47900000000001</c:v>
                </c:pt>
                <c:pt idx="191">
                  <c:v>243.47839999999999</c:v>
                </c:pt>
                <c:pt idx="192">
                  <c:v>244.80070000000001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E35-46F6-82B3-2F0C2AB6F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261119"/>
        <c:axId val="1279260703"/>
      </c:scatterChart>
      <c:valAx>
        <c:axId val="1279261119"/>
        <c:scaling>
          <c:orientation val="minMax"/>
          <c:max val="48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0703"/>
        <c:crosses val="autoZero"/>
        <c:crossBetween val="midCat"/>
        <c:majorUnit val="12"/>
      </c:valAx>
      <c:valAx>
        <c:axId val="1279260703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1119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'SA-PA Filtrate'!$AH$1</c:f>
              <c:strCache>
                <c:ptCount val="1"/>
                <c:pt idx="0">
                  <c:v>C01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Filtrate'!$AH$2:$AH$194</c:f>
              <c:numCache>
                <c:formatCode>General</c:formatCode>
                <c:ptCount val="193"/>
                <c:pt idx="0">
                  <c:v>127.49120000000001</c:v>
                </c:pt>
                <c:pt idx="1">
                  <c:v>125.35</c:v>
                </c:pt>
                <c:pt idx="2">
                  <c:v>128.99770000000001</c:v>
                </c:pt>
                <c:pt idx="3">
                  <c:v>128.3571</c:v>
                </c:pt>
                <c:pt idx="4">
                  <c:v>128.07429999999999</c:v>
                </c:pt>
                <c:pt idx="5">
                  <c:v>126.22410000000001</c:v>
                </c:pt>
                <c:pt idx="6">
                  <c:v>127.023</c:v>
                </c:pt>
                <c:pt idx="7">
                  <c:v>127.75449999999999</c:v>
                </c:pt>
                <c:pt idx="8">
                  <c:v>127.89700000000001</c:v>
                </c:pt>
                <c:pt idx="9">
                  <c:v>130.71270000000001</c:v>
                </c:pt>
                <c:pt idx="10">
                  <c:v>130.95429999999999</c:v>
                </c:pt>
                <c:pt idx="11">
                  <c:v>131.68430000000001</c:v>
                </c:pt>
                <c:pt idx="12">
                  <c:v>131.81710000000001</c:v>
                </c:pt>
                <c:pt idx="13">
                  <c:v>133.46700000000001</c:v>
                </c:pt>
                <c:pt idx="14">
                  <c:v>137.2388</c:v>
                </c:pt>
                <c:pt idx="15">
                  <c:v>138.98159999999999</c:v>
                </c:pt>
                <c:pt idx="16">
                  <c:v>136.59450000000001</c:v>
                </c:pt>
                <c:pt idx="17">
                  <c:v>138.9769</c:v>
                </c:pt>
                <c:pt idx="18">
                  <c:v>138.49090000000001</c:v>
                </c:pt>
                <c:pt idx="19">
                  <c:v>143.07859999999999</c:v>
                </c:pt>
                <c:pt idx="20">
                  <c:v>140.4684</c:v>
                </c:pt>
                <c:pt idx="21">
                  <c:v>141.298</c:v>
                </c:pt>
                <c:pt idx="22">
                  <c:v>150.20249999999999</c:v>
                </c:pt>
                <c:pt idx="23">
                  <c:v>153.4074</c:v>
                </c:pt>
                <c:pt idx="24">
                  <c:v>155.00880000000001</c:v>
                </c:pt>
                <c:pt idx="25">
                  <c:v>167.96369999999999</c:v>
                </c:pt>
                <c:pt idx="26">
                  <c:v>175.0463</c:v>
                </c:pt>
                <c:pt idx="27">
                  <c:v>180.81049999999999</c:v>
                </c:pt>
                <c:pt idx="28">
                  <c:v>189.8554</c:v>
                </c:pt>
                <c:pt idx="29">
                  <c:v>202.5093</c:v>
                </c:pt>
                <c:pt idx="30">
                  <c:v>209.05500000000001</c:v>
                </c:pt>
                <c:pt idx="31">
                  <c:v>223.7139</c:v>
                </c:pt>
                <c:pt idx="32">
                  <c:v>231.18289999999999</c:v>
                </c:pt>
                <c:pt idx="33">
                  <c:v>239.3005</c:v>
                </c:pt>
                <c:pt idx="34">
                  <c:v>247.77699999999999</c:v>
                </c:pt>
                <c:pt idx="35">
                  <c:v>244.86330000000001</c:v>
                </c:pt>
                <c:pt idx="36">
                  <c:v>248.11259999999999</c:v>
                </c:pt>
                <c:pt idx="37">
                  <c:v>243.33459999999999</c:v>
                </c:pt>
                <c:pt idx="38">
                  <c:v>247.1893</c:v>
                </c:pt>
                <c:pt idx="39">
                  <c:v>245.0051</c:v>
                </c:pt>
                <c:pt idx="40">
                  <c:v>245.32040000000001</c:v>
                </c:pt>
                <c:pt idx="41">
                  <c:v>245.74529999999999</c:v>
                </c:pt>
                <c:pt idx="42">
                  <c:v>249.58250000000001</c:v>
                </c:pt>
                <c:pt idx="43">
                  <c:v>249.16810000000001</c:v>
                </c:pt>
                <c:pt idx="44">
                  <c:v>245.58670000000001</c:v>
                </c:pt>
                <c:pt idx="45">
                  <c:v>246.24549999999999</c:v>
                </c:pt>
                <c:pt idx="46">
                  <c:v>243.22219999999999</c:v>
                </c:pt>
                <c:pt idx="47">
                  <c:v>240.17269999999999</c:v>
                </c:pt>
                <c:pt idx="48">
                  <c:v>234.7132</c:v>
                </c:pt>
                <c:pt idx="49">
                  <c:v>232.58150000000001</c:v>
                </c:pt>
                <c:pt idx="50">
                  <c:v>230.91030000000001</c:v>
                </c:pt>
                <c:pt idx="51">
                  <c:v>226.8681</c:v>
                </c:pt>
                <c:pt idx="52">
                  <c:v>228.2338</c:v>
                </c:pt>
                <c:pt idx="53">
                  <c:v>225.7201</c:v>
                </c:pt>
                <c:pt idx="54">
                  <c:v>226.65190000000001</c:v>
                </c:pt>
                <c:pt idx="55">
                  <c:v>228.49549999999999</c:v>
                </c:pt>
                <c:pt idx="56">
                  <c:v>229.27539999999999</c:v>
                </c:pt>
                <c:pt idx="57">
                  <c:v>227.55330000000001</c:v>
                </c:pt>
                <c:pt idx="58">
                  <c:v>226.59649999999999</c:v>
                </c:pt>
                <c:pt idx="59">
                  <c:v>228.00059999999999</c:v>
                </c:pt>
                <c:pt idx="60">
                  <c:v>227.65530000000001</c:v>
                </c:pt>
                <c:pt idx="61">
                  <c:v>231.8467</c:v>
                </c:pt>
                <c:pt idx="62">
                  <c:v>226.1969</c:v>
                </c:pt>
                <c:pt idx="63">
                  <c:v>229.8597</c:v>
                </c:pt>
                <c:pt idx="64">
                  <c:v>228.92830000000001</c:v>
                </c:pt>
                <c:pt idx="65">
                  <c:v>231.96190000000001</c:v>
                </c:pt>
                <c:pt idx="66">
                  <c:v>233.10749999999999</c:v>
                </c:pt>
                <c:pt idx="67">
                  <c:v>232.13570000000001</c:v>
                </c:pt>
                <c:pt idx="68">
                  <c:v>233.809</c:v>
                </c:pt>
                <c:pt idx="69">
                  <c:v>234.69380000000001</c:v>
                </c:pt>
                <c:pt idx="70">
                  <c:v>234.86410000000001</c:v>
                </c:pt>
                <c:pt idx="71">
                  <c:v>235.63499999999999</c:v>
                </c:pt>
                <c:pt idx="72">
                  <c:v>233.6249</c:v>
                </c:pt>
                <c:pt idx="73">
                  <c:v>236.68950000000001</c:v>
                </c:pt>
                <c:pt idx="74">
                  <c:v>237.07419999999999</c:v>
                </c:pt>
                <c:pt idx="75">
                  <c:v>236.92429999999999</c:v>
                </c:pt>
                <c:pt idx="76">
                  <c:v>235.71619999999999</c:v>
                </c:pt>
                <c:pt idx="77">
                  <c:v>236.72049999999999</c:v>
                </c:pt>
                <c:pt idx="78">
                  <c:v>235.02289999999999</c:v>
                </c:pt>
                <c:pt idx="79">
                  <c:v>237.1806</c:v>
                </c:pt>
                <c:pt idx="80">
                  <c:v>239.3991</c:v>
                </c:pt>
                <c:pt idx="81">
                  <c:v>239.54750000000001</c:v>
                </c:pt>
                <c:pt idx="82">
                  <c:v>238.39359999999999</c:v>
                </c:pt>
                <c:pt idx="83">
                  <c:v>238.10409999999999</c:v>
                </c:pt>
                <c:pt idx="84">
                  <c:v>239.1842</c:v>
                </c:pt>
                <c:pt idx="85">
                  <c:v>240.45439999999999</c:v>
                </c:pt>
                <c:pt idx="86">
                  <c:v>240.10230000000001</c:v>
                </c:pt>
                <c:pt idx="87">
                  <c:v>239.83449999999999</c:v>
                </c:pt>
                <c:pt idx="88">
                  <c:v>241.73079999999999</c:v>
                </c:pt>
                <c:pt idx="89">
                  <c:v>241.98679999999999</c:v>
                </c:pt>
                <c:pt idx="90">
                  <c:v>243.10230000000001</c:v>
                </c:pt>
                <c:pt idx="91">
                  <c:v>240.96100000000001</c:v>
                </c:pt>
                <c:pt idx="92">
                  <c:v>241.29470000000001</c:v>
                </c:pt>
                <c:pt idx="93">
                  <c:v>242.5855</c:v>
                </c:pt>
                <c:pt idx="94">
                  <c:v>242.10769999999999</c:v>
                </c:pt>
                <c:pt idx="95">
                  <c:v>245.7773</c:v>
                </c:pt>
                <c:pt idx="96">
                  <c:v>244.15360000000001</c:v>
                </c:pt>
                <c:pt idx="97">
                  <c:v>245.9101</c:v>
                </c:pt>
                <c:pt idx="98">
                  <c:v>243.2748</c:v>
                </c:pt>
                <c:pt idx="99">
                  <c:v>246.1472</c:v>
                </c:pt>
                <c:pt idx="100">
                  <c:v>246.61609999999999</c:v>
                </c:pt>
                <c:pt idx="101">
                  <c:v>244.6302</c:v>
                </c:pt>
                <c:pt idx="102">
                  <c:v>246.07079999999999</c:v>
                </c:pt>
                <c:pt idx="103">
                  <c:v>246.2013</c:v>
                </c:pt>
                <c:pt idx="104">
                  <c:v>249.24979999999999</c:v>
                </c:pt>
                <c:pt idx="105">
                  <c:v>244.54949999999999</c:v>
                </c:pt>
                <c:pt idx="106">
                  <c:v>248.1549</c:v>
                </c:pt>
                <c:pt idx="107">
                  <c:v>247.48699999999999</c:v>
                </c:pt>
                <c:pt idx="108">
                  <c:v>246.06489999999999</c:v>
                </c:pt>
                <c:pt idx="109">
                  <c:v>246.20160000000001</c:v>
                </c:pt>
                <c:pt idx="110">
                  <c:v>247.8056</c:v>
                </c:pt>
                <c:pt idx="111">
                  <c:v>247.9855</c:v>
                </c:pt>
                <c:pt idx="112">
                  <c:v>247.20910000000001</c:v>
                </c:pt>
                <c:pt idx="113">
                  <c:v>246.7294</c:v>
                </c:pt>
                <c:pt idx="114">
                  <c:v>245.7338</c:v>
                </c:pt>
                <c:pt idx="115">
                  <c:v>243.6078</c:v>
                </c:pt>
                <c:pt idx="116">
                  <c:v>249.74629999999999</c:v>
                </c:pt>
                <c:pt idx="117">
                  <c:v>247.40799999999999</c:v>
                </c:pt>
                <c:pt idx="118">
                  <c:v>244.77279999999999</c:v>
                </c:pt>
                <c:pt idx="119">
                  <c:v>249.38939999999999</c:v>
                </c:pt>
                <c:pt idx="120">
                  <c:v>248.4616</c:v>
                </c:pt>
                <c:pt idx="121">
                  <c:v>247.1482</c:v>
                </c:pt>
                <c:pt idx="122">
                  <c:v>248.96969999999999</c:v>
                </c:pt>
                <c:pt idx="123">
                  <c:v>247.9111</c:v>
                </c:pt>
                <c:pt idx="124">
                  <c:v>245.0341</c:v>
                </c:pt>
                <c:pt idx="125">
                  <c:v>243.3313</c:v>
                </c:pt>
                <c:pt idx="126">
                  <c:v>243.98759999999999</c:v>
                </c:pt>
                <c:pt idx="127">
                  <c:v>243.6463</c:v>
                </c:pt>
                <c:pt idx="128">
                  <c:v>243.44049999999999</c:v>
                </c:pt>
                <c:pt idx="129">
                  <c:v>245.14160000000001</c:v>
                </c:pt>
                <c:pt idx="130">
                  <c:v>244.24950000000001</c:v>
                </c:pt>
                <c:pt idx="131">
                  <c:v>240.1559</c:v>
                </c:pt>
                <c:pt idx="132">
                  <c:v>239.38310000000001</c:v>
                </c:pt>
                <c:pt idx="133">
                  <c:v>240.58580000000001</c:v>
                </c:pt>
                <c:pt idx="134">
                  <c:v>237.7458</c:v>
                </c:pt>
                <c:pt idx="135">
                  <c:v>240.6728</c:v>
                </c:pt>
                <c:pt idx="136">
                  <c:v>237.81780000000001</c:v>
                </c:pt>
                <c:pt idx="137">
                  <c:v>236.1472</c:v>
                </c:pt>
                <c:pt idx="138">
                  <c:v>235.9211</c:v>
                </c:pt>
                <c:pt idx="139">
                  <c:v>237.2097</c:v>
                </c:pt>
                <c:pt idx="140">
                  <c:v>234.99100000000001</c:v>
                </c:pt>
                <c:pt idx="141">
                  <c:v>239.4701</c:v>
                </c:pt>
                <c:pt idx="142">
                  <c:v>240.483</c:v>
                </c:pt>
                <c:pt idx="143">
                  <c:v>239.3819</c:v>
                </c:pt>
                <c:pt idx="144">
                  <c:v>243.9845</c:v>
                </c:pt>
                <c:pt idx="145">
                  <c:v>235.94630000000001</c:v>
                </c:pt>
                <c:pt idx="146">
                  <c:v>237.01750000000001</c:v>
                </c:pt>
                <c:pt idx="147">
                  <c:v>235.3022</c:v>
                </c:pt>
                <c:pt idx="148">
                  <c:v>237.15799999999999</c:v>
                </c:pt>
                <c:pt idx="149">
                  <c:v>234.96430000000001</c:v>
                </c:pt>
                <c:pt idx="150">
                  <c:v>233.18389999999999</c:v>
                </c:pt>
                <c:pt idx="151">
                  <c:v>236.57759999999999</c:v>
                </c:pt>
                <c:pt idx="152">
                  <c:v>235.5386</c:v>
                </c:pt>
                <c:pt idx="153">
                  <c:v>235.7602</c:v>
                </c:pt>
                <c:pt idx="154">
                  <c:v>233.24770000000001</c:v>
                </c:pt>
                <c:pt idx="155">
                  <c:v>232.7285</c:v>
                </c:pt>
                <c:pt idx="156">
                  <c:v>233.8329</c:v>
                </c:pt>
                <c:pt idx="157">
                  <c:v>236.32929999999999</c:v>
                </c:pt>
                <c:pt idx="158">
                  <c:v>235.0959</c:v>
                </c:pt>
                <c:pt idx="159">
                  <c:v>235.96420000000001</c:v>
                </c:pt>
                <c:pt idx="160">
                  <c:v>232.20609999999999</c:v>
                </c:pt>
                <c:pt idx="161">
                  <c:v>234.07499999999999</c:v>
                </c:pt>
                <c:pt idx="162">
                  <c:v>233.77979999999999</c:v>
                </c:pt>
                <c:pt idx="163">
                  <c:v>233.57390000000001</c:v>
                </c:pt>
                <c:pt idx="164">
                  <c:v>236.3811</c:v>
                </c:pt>
                <c:pt idx="165">
                  <c:v>239.0214</c:v>
                </c:pt>
                <c:pt idx="166">
                  <c:v>235.40780000000001</c:v>
                </c:pt>
                <c:pt idx="167">
                  <c:v>231.85749999999999</c:v>
                </c:pt>
                <c:pt idx="168">
                  <c:v>236.2921</c:v>
                </c:pt>
                <c:pt idx="169">
                  <c:v>232.97880000000001</c:v>
                </c:pt>
                <c:pt idx="170">
                  <c:v>232.11920000000001</c:v>
                </c:pt>
                <c:pt idx="171">
                  <c:v>232.8965</c:v>
                </c:pt>
                <c:pt idx="172">
                  <c:v>233.6147</c:v>
                </c:pt>
                <c:pt idx="173">
                  <c:v>238.3432</c:v>
                </c:pt>
                <c:pt idx="174">
                  <c:v>236.34690000000001</c:v>
                </c:pt>
                <c:pt idx="175">
                  <c:v>231.7449</c:v>
                </c:pt>
                <c:pt idx="176">
                  <c:v>231.71129999999999</c:v>
                </c:pt>
                <c:pt idx="177">
                  <c:v>232.8398</c:v>
                </c:pt>
                <c:pt idx="178">
                  <c:v>236.7937</c:v>
                </c:pt>
                <c:pt idx="179">
                  <c:v>234.273</c:v>
                </c:pt>
                <c:pt idx="180">
                  <c:v>234.9753</c:v>
                </c:pt>
                <c:pt idx="181">
                  <c:v>227.7088</c:v>
                </c:pt>
                <c:pt idx="182">
                  <c:v>232.00239999999999</c:v>
                </c:pt>
                <c:pt idx="183">
                  <c:v>230.4315</c:v>
                </c:pt>
                <c:pt idx="184">
                  <c:v>236.9991</c:v>
                </c:pt>
                <c:pt idx="185">
                  <c:v>228.9495</c:v>
                </c:pt>
                <c:pt idx="186">
                  <c:v>229.33799999999999</c:v>
                </c:pt>
                <c:pt idx="187">
                  <c:v>233.40389999999999</c:v>
                </c:pt>
                <c:pt idx="188">
                  <c:v>230.4308</c:v>
                </c:pt>
                <c:pt idx="189">
                  <c:v>230.81180000000001</c:v>
                </c:pt>
                <c:pt idx="190">
                  <c:v>228.7097</c:v>
                </c:pt>
                <c:pt idx="191">
                  <c:v>236.59729999999999</c:v>
                </c:pt>
                <c:pt idx="192">
                  <c:v>236.10890000000001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7D3-484A-BFE1-FF9F4EE95526}"/>
            </c:ext>
          </c:extLst>
        </c:ser>
        <c:ser>
          <c:idx val="1"/>
          <c:order val="1"/>
          <c:tx>
            <c:strRef>
              <c:f>'SA-PA Filtrate'!$AI$1</c:f>
              <c:strCache>
                <c:ptCount val="1"/>
                <c:pt idx="0">
                  <c:v>C02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Filtrate'!$AI$2:$AI$194</c:f>
              <c:numCache>
                <c:formatCode>General</c:formatCode>
                <c:ptCount val="193"/>
                <c:pt idx="0">
                  <c:v>129.8023</c:v>
                </c:pt>
                <c:pt idx="1">
                  <c:v>126.27979999999999</c:v>
                </c:pt>
                <c:pt idx="2">
                  <c:v>123.6901</c:v>
                </c:pt>
                <c:pt idx="3">
                  <c:v>123.86239999999999</c:v>
                </c:pt>
                <c:pt idx="4">
                  <c:v>127.1524</c:v>
                </c:pt>
                <c:pt idx="5">
                  <c:v>128.68510000000001</c:v>
                </c:pt>
                <c:pt idx="6">
                  <c:v>126.65519999999999</c:v>
                </c:pt>
                <c:pt idx="7">
                  <c:v>124.3207</c:v>
                </c:pt>
                <c:pt idx="8">
                  <c:v>126.12779999999999</c:v>
                </c:pt>
                <c:pt idx="9">
                  <c:v>130.90960000000001</c:v>
                </c:pt>
                <c:pt idx="10">
                  <c:v>133.16059999999999</c:v>
                </c:pt>
                <c:pt idx="11">
                  <c:v>134.3982</c:v>
                </c:pt>
                <c:pt idx="12">
                  <c:v>132.30770000000001</c:v>
                </c:pt>
                <c:pt idx="13">
                  <c:v>131.5634</c:v>
                </c:pt>
                <c:pt idx="14">
                  <c:v>134.84059999999999</c:v>
                </c:pt>
                <c:pt idx="15">
                  <c:v>132.12090000000001</c:v>
                </c:pt>
                <c:pt idx="16">
                  <c:v>133.76169999999999</c:v>
                </c:pt>
                <c:pt idx="17">
                  <c:v>136.90620000000001</c:v>
                </c:pt>
                <c:pt idx="18">
                  <c:v>138.43700000000001</c:v>
                </c:pt>
                <c:pt idx="19">
                  <c:v>139.99260000000001</c:v>
                </c:pt>
                <c:pt idx="20">
                  <c:v>135.99809999999999</c:v>
                </c:pt>
                <c:pt idx="21">
                  <c:v>143.02869999999999</c:v>
                </c:pt>
                <c:pt idx="22">
                  <c:v>149.8175</c:v>
                </c:pt>
                <c:pt idx="23">
                  <c:v>153.70439999999999</c:v>
                </c:pt>
                <c:pt idx="24">
                  <c:v>159.9111</c:v>
                </c:pt>
                <c:pt idx="25">
                  <c:v>168.55779999999999</c:v>
                </c:pt>
                <c:pt idx="26">
                  <c:v>177.46860000000001</c:v>
                </c:pt>
                <c:pt idx="27">
                  <c:v>185.25919999999999</c:v>
                </c:pt>
                <c:pt idx="28">
                  <c:v>196.38409999999999</c:v>
                </c:pt>
                <c:pt idx="29">
                  <c:v>205.55070000000001</c:v>
                </c:pt>
                <c:pt idx="30">
                  <c:v>218.73509999999999</c:v>
                </c:pt>
                <c:pt idx="31">
                  <c:v>224.6849</c:v>
                </c:pt>
                <c:pt idx="32">
                  <c:v>230.74610000000001</c:v>
                </c:pt>
                <c:pt idx="33">
                  <c:v>236.0558</c:v>
                </c:pt>
                <c:pt idx="34">
                  <c:v>239.6362</c:v>
                </c:pt>
                <c:pt idx="35">
                  <c:v>241.51920000000001</c:v>
                </c:pt>
                <c:pt idx="36">
                  <c:v>241.0274</c:v>
                </c:pt>
                <c:pt idx="37">
                  <c:v>239.33269999999999</c:v>
                </c:pt>
                <c:pt idx="38">
                  <c:v>242.53450000000001</c:v>
                </c:pt>
                <c:pt idx="39">
                  <c:v>241.45840000000001</c:v>
                </c:pt>
                <c:pt idx="40">
                  <c:v>242.81530000000001</c:v>
                </c:pt>
                <c:pt idx="41">
                  <c:v>241.97620000000001</c:v>
                </c:pt>
                <c:pt idx="42">
                  <c:v>242.17410000000001</c:v>
                </c:pt>
                <c:pt idx="43">
                  <c:v>240.30099999999999</c:v>
                </c:pt>
                <c:pt idx="44">
                  <c:v>236.75649999999999</c:v>
                </c:pt>
                <c:pt idx="45">
                  <c:v>239.6491</c:v>
                </c:pt>
                <c:pt idx="46">
                  <c:v>230.47110000000001</c:v>
                </c:pt>
                <c:pt idx="47">
                  <c:v>232.73500000000001</c:v>
                </c:pt>
                <c:pt idx="48">
                  <c:v>225.9556</c:v>
                </c:pt>
                <c:pt idx="49">
                  <c:v>226.9066</c:v>
                </c:pt>
                <c:pt idx="50">
                  <c:v>225.66329999999999</c:v>
                </c:pt>
                <c:pt idx="51">
                  <c:v>225.2133</c:v>
                </c:pt>
                <c:pt idx="52">
                  <c:v>220.209</c:v>
                </c:pt>
                <c:pt idx="53">
                  <c:v>219.4547</c:v>
                </c:pt>
                <c:pt idx="54">
                  <c:v>217.07689999999999</c:v>
                </c:pt>
                <c:pt idx="55">
                  <c:v>220.07759999999999</c:v>
                </c:pt>
                <c:pt idx="56">
                  <c:v>215.15090000000001</c:v>
                </c:pt>
                <c:pt idx="57">
                  <c:v>215.77930000000001</c:v>
                </c:pt>
                <c:pt idx="58">
                  <c:v>215.5444</c:v>
                </c:pt>
                <c:pt idx="59">
                  <c:v>217.6439</c:v>
                </c:pt>
                <c:pt idx="60">
                  <c:v>212.11240000000001</c:v>
                </c:pt>
                <c:pt idx="61">
                  <c:v>214.63069999999999</c:v>
                </c:pt>
                <c:pt idx="62">
                  <c:v>212.50729999999999</c:v>
                </c:pt>
                <c:pt idx="63">
                  <c:v>217.32470000000001</c:v>
                </c:pt>
                <c:pt idx="64">
                  <c:v>214.893</c:v>
                </c:pt>
                <c:pt idx="65">
                  <c:v>216.0402</c:v>
                </c:pt>
                <c:pt idx="66">
                  <c:v>217.60079999999999</c:v>
                </c:pt>
                <c:pt idx="67">
                  <c:v>216.03049999999999</c:v>
                </c:pt>
                <c:pt idx="68">
                  <c:v>217.17779999999999</c:v>
                </c:pt>
                <c:pt idx="69">
                  <c:v>218.92</c:v>
                </c:pt>
                <c:pt idx="70">
                  <c:v>218.46639999999999</c:v>
                </c:pt>
                <c:pt idx="71">
                  <c:v>221.24369999999999</c:v>
                </c:pt>
                <c:pt idx="72">
                  <c:v>218.50829999999999</c:v>
                </c:pt>
                <c:pt idx="73">
                  <c:v>219.88550000000001</c:v>
                </c:pt>
                <c:pt idx="74">
                  <c:v>219.8887</c:v>
                </c:pt>
                <c:pt idx="75">
                  <c:v>221.04339999999999</c:v>
                </c:pt>
                <c:pt idx="76">
                  <c:v>220.4605</c:v>
                </c:pt>
                <c:pt idx="77">
                  <c:v>220.66079999999999</c:v>
                </c:pt>
                <c:pt idx="78">
                  <c:v>219.86429999999999</c:v>
                </c:pt>
                <c:pt idx="79">
                  <c:v>221.94730000000001</c:v>
                </c:pt>
                <c:pt idx="80">
                  <c:v>225.54570000000001</c:v>
                </c:pt>
                <c:pt idx="81">
                  <c:v>226.09719999999999</c:v>
                </c:pt>
                <c:pt idx="82">
                  <c:v>227.5521</c:v>
                </c:pt>
                <c:pt idx="83">
                  <c:v>224.14439999999999</c:v>
                </c:pt>
                <c:pt idx="84">
                  <c:v>227.59620000000001</c:v>
                </c:pt>
                <c:pt idx="85">
                  <c:v>228.25909999999999</c:v>
                </c:pt>
                <c:pt idx="86">
                  <c:v>230.07769999999999</c:v>
                </c:pt>
                <c:pt idx="87">
                  <c:v>230.75839999999999</c:v>
                </c:pt>
                <c:pt idx="88">
                  <c:v>232.2045</c:v>
                </c:pt>
                <c:pt idx="89">
                  <c:v>232.37180000000001</c:v>
                </c:pt>
                <c:pt idx="90">
                  <c:v>231.0804</c:v>
                </c:pt>
                <c:pt idx="91">
                  <c:v>231.57910000000001</c:v>
                </c:pt>
                <c:pt idx="92">
                  <c:v>229.33070000000001</c:v>
                </c:pt>
                <c:pt idx="93">
                  <c:v>234.97540000000001</c:v>
                </c:pt>
                <c:pt idx="94">
                  <c:v>236.30160000000001</c:v>
                </c:pt>
                <c:pt idx="95">
                  <c:v>237.3887</c:v>
                </c:pt>
                <c:pt idx="96">
                  <c:v>235.20349999999999</c:v>
                </c:pt>
                <c:pt idx="97">
                  <c:v>235.5324</c:v>
                </c:pt>
                <c:pt idx="98">
                  <c:v>236.72839999999999</c:v>
                </c:pt>
                <c:pt idx="99">
                  <c:v>236.73410000000001</c:v>
                </c:pt>
                <c:pt idx="100">
                  <c:v>240.28540000000001</c:v>
                </c:pt>
                <c:pt idx="101">
                  <c:v>240.56020000000001</c:v>
                </c:pt>
                <c:pt idx="102">
                  <c:v>245.49459999999999</c:v>
                </c:pt>
                <c:pt idx="103">
                  <c:v>244.76249999999999</c:v>
                </c:pt>
                <c:pt idx="104">
                  <c:v>247.9032</c:v>
                </c:pt>
                <c:pt idx="105">
                  <c:v>245.3235</c:v>
                </c:pt>
                <c:pt idx="106">
                  <c:v>245.74080000000001</c:v>
                </c:pt>
                <c:pt idx="107">
                  <c:v>248.4734</c:v>
                </c:pt>
                <c:pt idx="108">
                  <c:v>247.06229999999999</c:v>
                </c:pt>
                <c:pt idx="109">
                  <c:v>248.76599999999999</c:v>
                </c:pt>
                <c:pt idx="110">
                  <c:v>244.5804</c:v>
                </c:pt>
                <c:pt idx="111">
                  <c:v>246.27459999999999</c:v>
                </c:pt>
                <c:pt idx="112">
                  <c:v>243.45769999999999</c:v>
                </c:pt>
                <c:pt idx="113">
                  <c:v>249.1319</c:v>
                </c:pt>
                <c:pt idx="114">
                  <c:v>248.61420000000001</c:v>
                </c:pt>
                <c:pt idx="115">
                  <c:v>249.76300000000001</c:v>
                </c:pt>
                <c:pt idx="116">
                  <c:v>247.48310000000001</c:v>
                </c:pt>
                <c:pt idx="117">
                  <c:v>247.86619999999999</c:v>
                </c:pt>
                <c:pt idx="118">
                  <c:v>248.37860000000001</c:v>
                </c:pt>
                <c:pt idx="119">
                  <c:v>252.72130000000001</c:v>
                </c:pt>
                <c:pt idx="120">
                  <c:v>250.4494</c:v>
                </c:pt>
                <c:pt idx="121">
                  <c:v>250.6036</c:v>
                </c:pt>
                <c:pt idx="122">
                  <c:v>249.87</c:v>
                </c:pt>
                <c:pt idx="123">
                  <c:v>251.923</c:v>
                </c:pt>
                <c:pt idx="124">
                  <c:v>252.04060000000001</c:v>
                </c:pt>
                <c:pt idx="125">
                  <c:v>250.1644</c:v>
                </c:pt>
                <c:pt idx="126">
                  <c:v>252.1738</c:v>
                </c:pt>
                <c:pt idx="127">
                  <c:v>251.3879</c:v>
                </c:pt>
                <c:pt idx="128">
                  <c:v>251.60329999999999</c:v>
                </c:pt>
                <c:pt idx="129">
                  <c:v>252.55850000000001</c:v>
                </c:pt>
                <c:pt idx="130">
                  <c:v>253.87960000000001</c:v>
                </c:pt>
                <c:pt idx="131">
                  <c:v>252.79140000000001</c:v>
                </c:pt>
                <c:pt idx="132">
                  <c:v>255.5752</c:v>
                </c:pt>
                <c:pt idx="133">
                  <c:v>255.7664</c:v>
                </c:pt>
                <c:pt idx="134">
                  <c:v>258.04509999999999</c:v>
                </c:pt>
                <c:pt idx="135">
                  <c:v>256.46140000000003</c:v>
                </c:pt>
                <c:pt idx="136">
                  <c:v>254.57040000000001</c:v>
                </c:pt>
                <c:pt idx="137">
                  <c:v>256.10090000000002</c:v>
                </c:pt>
                <c:pt idx="138">
                  <c:v>256.47309999999999</c:v>
                </c:pt>
                <c:pt idx="139">
                  <c:v>256.07569999999998</c:v>
                </c:pt>
                <c:pt idx="140">
                  <c:v>257.2441</c:v>
                </c:pt>
                <c:pt idx="141">
                  <c:v>254.60890000000001</c:v>
                </c:pt>
                <c:pt idx="142">
                  <c:v>254.22800000000001</c:v>
                </c:pt>
                <c:pt idx="143">
                  <c:v>255.73509999999999</c:v>
                </c:pt>
                <c:pt idx="144">
                  <c:v>257.85890000000001</c:v>
                </c:pt>
                <c:pt idx="145">
                  <c:v>256.24439999999998</c:v>
                </c:pt>
                <c:pt idx="146">
                  <c:v>253.3535</c:v>
                </c:pt>
                <c:pt idx="147">
                  <c:v>258.31200000000001</c:v>
                </c:pt>
                <c:pt idx="148">
                  <c:v>252.7903</c:v>
                </c:pt>
                <c:pt idx="149">
                  <c:v>259.56709999999998</c:v>
                </c:pt>
                <c:pt idx="150">
                  <c:v>254.7749</c:v>
                </c:pt>
                <c:pt idx="151">
                  <c:v>252.83789999999999</c:v>
                </c:pt>
                <c:pt idx="152">
                  <c:v>253.9288</c:v>
                </c:pt>
                <c:pt idx="153">
                  <c:v>250.03700000000001</c:v>
                </c:pt>
                <c:pt idx="154">
                  <c:v>252.0532</c:v>
                </c:pt>
                <c:pt idx="155">
                  <c:v>253.19659999999999</c:v>
                </c:pt>
                <c:pt idx="156">
                  <c:v>250.63939999999999</c:v>
                </c:pt>
                <c:pt idx="157">
                  <c:v>251.7516</c:v>
                </c:pt>
                <c:pt idx="158">
                  <c:v>251.1806</c:v>
                </c:pt>
                <c:pt idx="159">
                  <c:v>245.5771</c:v>
                </c:pt>
                <c:pt idx="160">
                  <c:v>248.4623</c:v>
                </c:pt>
                <c:pt idx="161">
                  <c:v>248.8811</c:v>
                </c:pt>
                <c:pt idx="162">
                  <c:v>246.87389999999999</c:v>
                </c:pt>
                <c:pt idx="163">
                  <c:v>245.62790000000001</c:v>
                </c:pt>
                <c:pt idx="164">
                  <c:v>244.27629999999999</c:v>
                </c:pt>
                <c:pt idx="165">
                  <c:v>245.43209999999999</c:v>
                </c:pt>
                <c:pt idx="166">
                  <c:v>246.97929999999999</c:v>
                </c:pt>
                <c:pt idx="167">
                  <c:v>246.95849999999999</c:v>
                </c:pt>
                <c:pt idx="168">
                  <c:v>245.4419</c:v>
                </c:pt>
                <c:pt idx="169">
                  <c:v>247.68809999999999</c:v>
                </c:pt>
                <c:pt idx="170">
                  <c:v>247.1354</c:v>
                </c:pt>
                <c:pt idx="171">
                  <c:v>245.2055</c:v>
                </c:pt>
                <c:pt idx="172">
                  <c:v>245.09739999999999</c:v>
                </c:pt>
                <c:pt idx="173">
                  <c:v>240.19329999999999</c:v>
                </c:pt>
                <c:pt idx="174">
                  <c:v>241.77889999999999</c:v>
                </c:pt>
                <c:pt idx="175">
                  <c:v>244.48609999999999</c:v>
                </c:pt>
                <c:pt idx="176">
                  <c:v>242.74979999999999</c:v>
                </c:pt>
                <c:pt idx="177">
                  <c:v>243.04329999999999</c:v>
                </c:pt>
                <c:pt idx="178">
                  <c:v>237.75069999999999</c:v>
                </c:pt>
                <c:pt idx="179">
                  <c:v>242.12280000000001</c:v>
                </c:pt>
                <c:pt idx="180">
                  <c:v>238.8561</c:v>
                </c:pt>
                <c:pt idx="181">
                  <c:v>240.17349999999999</c:v>
                </c:pt>
                <c:pt idx="182">
                  <c:v>235.2775</c:v>
                </c:pt>
                <c:pt idx="183">
                  <c:v>240.38059999999999</c:v>
                </c:pt>
                <c:pt idx="184">
                  <c:v>240.1645</c:v>
                </c:pt>
                <c:pt idx="185">
                  <c:v>244.15280000000001</c:v>
                </c:pt>
                <c:pt idx="186">
                  <c:v>241.43610000000001</c:v>
                </c:pt>
                <c:pt idx="187">
                  <c:v>244.52019999999999</c:v>
                </c:pt>
                <c:pt idx="188">
                  <c:v>236.96129999999999</c:v>
                </c:pt>
                <c:pt idx="189">
                  <c:v>241.69550000000001</c:v>
                </c:pt>
                <c:pt idx="190">
                  <c:v>240.2081</c:v>
                </c:pt>
                <c:pt idx="191">
                  <c:v>238.38159999999999</c:v>
                </c:pt>
                <c:pt idx="192">
                  <c:v>236.30879999999999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7D3-484A-BFE1-FF9F4EE95526}"/>
            </c:ext>
          </c:extLst>
        </c:ser>
        <c:ser>
          <c:idx val="2"/>
          <c:order val="2"/>
          <c:tx>
            <c:strRef>
              <c:f>'SA-PA Filtrate'!$AJ$1</c:f>
              <c:strCache>
                <c:ptCount val="1"/>
                <c:pt idx="0">
                  <c:v>C03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Filtrate'!$AJ$2:$AJ$194</c:f>
              <c:numCache>
                <c:formatCode>General</c:formatCode>
                <c:ptCount val="193"/>
                <c:pt idx="0">
                  <c:v>115.87050000000001</c:v>
                </c:pt>
                <c:pt idx="1">
                  <c:v>120.47110000000001</c:v>
                </c:pt>
                <c:pt idx="2">
                  <c:v>120.7341</c:v>
                </c:pt>
                <c:pt idx="3">
                  <c:v>121.9345</c:v>
                </c:pt>
                <c:pt idx="4">
                  <c:v>119.61490000000001</c:v>
                </c:pt>
                <c:pt idx="5">
                  <c:v>123.4029</c:v>
                </c:pt>
                <c:pt idx="6">
                  <c:v>115.4243</c:v>
                </c:pt>
                <c:pt idx="7">
                  <c:v>118.9006</c:v>
                </c:pt>
                <c:pt idx="8">
                  <c:v>122.82080000000001</c:v>
                </c:pt>
                <c:pt idx="9">
                  <c:v>120.42230000000001</c:v>
                </c:pt>
                <c:pt idx="10">
                  <c:v>128.1301</c:v>
                </c:pt>
                <c:pt idx="11">
                  <c:v>129.56739999999999</c:v>
                </c:pt>
                <c:pt idx="12">
                  <c:v>126.0338</c:v>
                </c:pt>
                <c:pt idx="13">
                  <c:v>127.07599999999999</c:v>
                </c:pt>
                <c:pt idx="14">
                  <c:v>130.89410000000001</c:v>
                </c:pt>
                <c:pt idx="15">
                  <c:v>125.4327</c:v>
                </c:pt>
                <c:pt idx="16">
                  <c:v>131.07499999999999</c:v>
                </c:pt>
                <c:pt idx="17">
                  <c:v>125.6267</c:v>
                </c:pt>
                <c:pt idx="18">
                  <c:v>130.28620000000001</c:v>
                </c:pt>
                <c:pt idx="19">
                  <c:v>131.8947</c:v>
                </c:pt>
                <c:pt idx="20">
                  <c:v>135.11199999999999</c:v>
                </c:pt>
                <c:pt idx="21">
                  <c:v>137.2586</c:v>
                </c:pt>
                <c:pt idx="22">
                  <c:v>140.7492</c:v>
                </c:pt>
                <c:pt idx="23">
                  <c:v>150.56379999999999</c:v>
                </c:pt>
                <c:pt idx="24">
                  <c:v>159.0027</c:v>
                </c:pt>
                <c:pt idx="25">
                  <c:v>165.5822</c:v>
                </c:pt>
                <c:pt idx="26">
                  <c:v>178.6301</c:v>
                </c:pt>
                <c:pt idx="27">
                  <c:v>185.58799999999999</c:v>
                </c:pt>
                <c:pt idx="28">
                  <c:v>193.66380000000001</c:v>
                </c:pt>
                <c:pt idx="29">
                  <c:v>205.04470000000001</c:v>
                </c:pt>
                <c:pt idx="30">
                  <c:v>215.67689999999999</c:v>
                </c:pt>
                <c:pt idx="31">
                  <c:v>223.047</c:v>
                </c:pt>
                <c:pt idx="32">
                  <c:v>232.23079999999999</c:v>
                </c:pt>
                <c:pt idx="33">
                  <c:v>235.8741</c:v>
                </c:pt>
                <c:pt idx="34">
                  <c:v>240.60050000000001</c:v>
                </c:pt>
                <c:pt idx="35">
                  <c:v>241.66149999999999</c:v>
                </c:pt>
                <c:pt idx="36">
                  <c:v>246.02029999999999</c:v>
                </c:pt>
                <c:pt idx="37">
                  <c:v>242.10249999999999</c:v>
                </c:pt>
                <c:pt idx="38">
                  <c:v>241.64920000000001</c:v>
                </c:pt>
                <c:pt idx="39">
                  <c:v>246.1893</c:v>
                </c:pt>
                <c:pt idx="40">
                  <c:v>242.3699</c:v>
                </c:pt>
                <c:pt idx="41">
                  <c:v>245.9325</c:v>
                </c:pt>
                <c:pt idx="42">
                  <c:v>248.7773</c:v>
                </c:pt>
                <c:pt idx="43">
                  <c:v>245.35069999999999</c:v>
                </c:pt>
                <c:pt idx="44">
                  <c:v>239.4222</c:v>
                </c:pt>
                <c:pt idx="45">
                  <c:v>239.9853</c:v>
                </c:pt>
                <c:pt idx="46">
                  <c:v>235.8783</c:v>
                </c:pt>
                <c:pt idx="47">
                  <c:v>232.80840000000001</c:v>
                </c:pt>
                <c:pt idx="48">
                  <c:v>229.51310000000001</c:v>
                </c:pt>
                <c:pt idx="49">
                  <c:v>228.42150000000001</c:v>
                </c:pt>
                <c:pt idx="50">
                  <c:v>227.358</c:v>
                </c:pt>
                <c:pt idx="51">
                  <c:v>225.6968</c:v>
                </c:pt>
                <c:pt idx="52">
                  <c:v>221.76679999999999</c:v>
                </c:pt>
                <c:pt idx="53">
                  <c:v>221.72550000000001</c:v>
                </c:pt>
                <c:pt idx="54">
                  <c:v>223.0633</c:v>
                </c:pt>
                <c:pt idx="55">
                  <c:v>222.38570000000001</c:v>
                </c:pt>
                <c:pt idx="56">
                  <c:v>220.4734</c:v>
                </c:pt>
                <c:pt idx="57">
                  <c:v>221.43539999999999</c:v>
                </c:pt>
                <c:pt idx="58">
                  <c:v>216.1995</c:v>
                </c:pt>
                <c:pt idx="59">
                  <c:v>218.4375</c:v>
                </c:pt>
                <c:pt idx="60">
                  <c:v>217.9633</c:v>
                </c:pt>
                <c:pt idx="61">
                  <c:v>218.1797</c:v>
                </c:pt>
                <c:pt idx="62">
                  <c:v>216.65620000000001</c:v>
                </c:pt>
                <c:pt idx="63">
                  <c:v>217.68940000000001</c:v>
                </c:pt>
                <c:pt idx="64">
                  <c:v>217.09559999999999</c:v>
                </c:pt>
                <c:pt idx="65">
                  <c:v>216.37880000000001</c:v>
                </c:pt>
                <c:pt idx="66">
                  <c:v>214.25409999999999</c:v>
                </c:pt>
                <c:pt idx="67">
                  <c:v>212.37479999999999</c:v>
                </c:pt>
                <c:pt idx="68">
                  <c:v>212.97620000000001</c:v>
                </c:pt>
                <c:pt idx="69">
                  <c:v>216.15199999999999</c:v>
                </c:pt>
                <c:pt idx="70">
                  <c:v>214.09460000000001</c:v>
                </c:pt>
                <c:pt idx="71">
                  <c:v>214.69329999999999</c:v>
                </c:pt>
                <c:pt idx="72">
                  <c:v>215.84360000000001</c:v>
                </c:pt>
                <c:pt idx="73">
                  <c:v>216.27629999999999</c:v>
                </c:pt>
                <c:pt idx="74">
                  <c:v>218.54949999999999</c:v>
                </c:pt>
                <c:pt idx="75">
                  <c:v>215.32929999999999</c:v>
                </c:pt>
                <c:pt idx="76">
                  <c:v>217.4845</c:v>
                </c:pt>
                <c:pt idx="77">
                  <c:v>220.97499999999999</c:v>
                </c:pt>
                <c:pt idx="78">
                  <c:v>217.99850000000001</c:v>
                </c:pt>
                <c:pt idx="79">
                  <c:v>217.62549999999999</c:v>
                </c:pt>
                <c:pt idx="80">
                  <c:v>222.6318</c:v>
                </c:pt>
                <c:pt idx="81">
                  <c:v>222.554</c:v>
                </c:pt>
                <c:pt idx="82">
                  <c:v>227.34</c:v>
                </c:pt>
                <c:pt idx="83">
                  <c:v>225.62209999999999</c:v>
                </c:pt>
                <c:pt idx="84">
                  <c:v>227.6575</c:v>
                </c:pt>
                <c:pt idx="85">
                  <c:v>227.62209999999999</c:v>
                </c:pt>
                <c:pt idx="86">
                  <c:v>226.88040000000001</c:v>
                </c:pt>
                <c:pt idx="87">
                  <c:v>228.18510000000001</c:v>
                </c:pt>
                <c:pt idx="88">
                  <c:v>229.76910000000001</c:v>
                </c:pt>
                <c:pt idx="89">
                  <c:v>232.72839999999999</c:v>
                </c:pt>
                <c:pt idx="90">
                  <c:v>230.2431</c:v>
                </c:pt>
                <c:pt idx="91">
                  <c:v>229.03559999999999</c:v>
                </c:pt>
                <c:pt idx="92">
                  <c:v>232.17349999999999</c:v>
                </c:pt>
                <c:pt idx="93">
                  <c:v>230.26339999999999</c:v>
                </c:pt>
                <c:pt idx="94">
                  <c:v>234.5204</c:v>
                </c:pt>
                <c:pt idx="95">
                  <c:v>236.16370000000001</c:v>
                </c:pt>
                <c:pt idx="96">
                  <c:v>232.9462</c:v>
                </c:pt>
                <c:pt idx="97">
                  <c:v>238.00309999999999</c:v>
                </c:pt>
                <c:pt idx="98">
                  <c:v>240.9442</c:v>
                </c:pt>
                <c:pt idx="99">
                  <c:v>237.8143</c:v>
                </c:pt>
                <c:pt idx="100">
                  <c:v>237.63329999999999</c:v>
                </c:pt>
                <c:pt idx="101">
                  <c:v>239.0412</c:v>
                </c:pt>
                <c:pt idx="102">
                  <c:v>240.4152</c:v>
                </c:pt>
                <c:pt idx="103">
                  <c:v>240.8485</c:v>
                </c:pt>
                <c:pt idx="104">
                  <c:v>241.381</c:v>
                </c:pt>
                <c:pt idx="105">
                  <c:v>241.37379999999999</c:v>
                </c:pt>
                <c:pt idx="106">
                  <c:v>242.93090000000001</c:v>
                </c:pt>
                <c:pt idx="107">
                  <c:v>246.90379999999999</c:v>
                </c:pt>
                <c:pt idx="108">
                  <c:v>242.78440000000001</c:v>
                </c:pt>
                <c:pt idx="109">
                  <c:v>245.0616</c:v>
                </c:pt>
                <c:pt idx="110">
                  <c:v>247.4204</c:v>
                </c:pt>
                <c:pt idx="111">
                  <c:v>248.42320000000001</c:v>
                </c:pt>
                <c:pt idx="112">
                  <c:v>246.12219999999999</c:v>
                </c:pt>
                <c:pt idx="113">
                  <c:v>248.27699999999999</c:v>
                </c:pt>
                <c:pt idx="114">
                  <c:v>243.47710000000001</c:v>
                </c:pt>
                <c:pt idx="115">
                  <c:v>248.5984</c:v>
                </c:pt>
                <c:pt idx="116">
                  <c:v>246.93199999999999</c:v>
                </c:pt>
                <c:pt idx="117">
                  <c:v>246.31319999999999</c:v>
                </c:pt>
                <c:pt idx="118">
                  <c:v>247.3665</c:v>
                </c:pt>
                <c:pt idx="119">
                  <c:v>243.7938</c:v>
                </c:pt>
                <c:pt idx="120">
                  <c:v>247.24889999999999</c:v>
                </c:pt>
                <c:pt idx="121">
                  <c:v>250.41050000000001</c:v>
                </c:pt>
                <c:pt idx="122">
                  <c:v>245.74680000000001</c:v>
                </c:pt>
                <c:pt idx="123">
                  <c:v>248.77590000000001</c:v>
                </c:pt>
                <c:pt idx="124">
                  <c:v>246.16640000000001</c:v>
                </c:pt>
                <c:pt idx="125">
                  <c:v>250.20769999999999</c:v>
                </c:pt>
                <c:pt idx="126">
                  <c:v>249.9119</c:v>
                </c:pt>
                <c:pt idx="127">
                  <c:v>250.14019999999999</c:v>
                </c:pt>
                <c:pt idx="128">
                  <c:v>248.46170000000001</c:v>
                </c:pt>
                <c:pt idx="129">
                  <c:v>249.94839999999999</c:v>
                </c:pt>
                <c:pt idx="130">
                  <c:v>249.24680000000001</c:v>
                </c:pt>
                <c:pt idx="131">
                  <c:v>249.50579999999999</c:v>
                </c:pt>
                <c:pt idx="132">
                  <c:v>253.99860000000001</c:v>
                </c:pt>
                <c:pt idx="133">
                  <c:v>251.41130000000001</c:v>
                </c:pt>
                <c:pt idx="134">
                  <c:v>254.4066</c:v>
                </c:pt>
                <c:pt idx="135">
                  <c:v>254.3485</c:v>
                </c:pt>
                <c:pt idx="136">
                  <c:v>255.8124</c:v>
                </c:pt>
                <c:pt idx="137">
                  <c:v>256.34179999999998</c:v>
                </c:pt>
                <c:pt idx="138">
                  <c:v>256.43599999999998</c:v>
                </c:pt>
                <c:pt idx="139">
                  <c:v>257.98660000000001</c:v>
                </c:pt>
                <c:pt idx="140">
                  <c:v>256.7559</c:v>
                </c:pt>
                <c:pt idx="141">
                  <c:v>259.452</c:v>
                </c:pt>
                <c:pt idx="142">
                  <c:v>260.10590000000002</c:v>
                </c:pt>
                <c:pt idx="143">
                  <c:v>258.3913</c:v>
                </c:pt>
                <c:pt idx="144">
                  <c:v>261.34539999999998</c:v>
                </c:pt>
                <c:pt idx="145">
                  <c:v>261.10719999999998</c:v>
                </c:pt>
                <c:pt idx="146">
                  <c:v>262.05500000000001</c:v>
                </c:pt>
                <c:pt idx="147">
                  <c:v>262.25689999999997</c:v>
                </c:pt>
                <c:pt idx="148">
                  <c:v>262.05619999999999</c:v>
                </c:pt>
                <c:pt idx="149">
                  <c:v>259.98050000000001</c:v>
                </c:pt>
                <c:pt idx="150">
                  <c:v>260.2276</c:v>
                </c:pt>
                <c:pt idx="151">
                  <c:v>261.3922</c:v>
                </c:pt>
                <c:pt idx="152">
                  <c:v>264.49520000000001</c:v>
                </c:pt>
                <c:pt idx="153">
                  <c:v>263.03960000000001</c:v>
                </c:pt>
                <c:pt idx="154">
                  <c:v>263.6977</c:v>
                </c:pt>
                <c:pt idx="155">
                  <c:v>259.6096</c:v>
                </c:pt>
                <c:pt idx="156">
                  <c:v>260.86009999999999</c:v>
                </c:pt>
                <c:pt idx="157">
                  <c:v>259.99369999999999</c:v>
                </c:pt>
                <c:pt idx="158">
                  <c:v>260.3646</c:v>
                </c:pt>
                <c:pt idx="159">
                  <c:v>262.32209999999998</c:v>
                </c:pt>
                <c:pt idx="160">
                  <c:v>263.46199999999999</c:v>
                </c:pt>
                <c:pt idx="161">
                  <c:v>265.36900000000003</c:v>
                </c:pt>
                <c:pt idx="162">
                  <c:v>263.16230000000002</c:v>
                </c:pt>
                <c:pt idx="163">
                  <c:v>262.9572</c:v>
                </c:pt>
                <c:pt idx="164">
                  <c:v>261.55509999999998</c:v>
                </c:pt>
                <c:pt idx="165">
                  <c:v>258.85210000000001</c:v>
                </c:pt>
                <c:pt idx="166">
                  <c:v>262.81299999999999</c:v>
                </c:pt>
                <c:pt idx="167">
                  <c:v>260.28989999999999</c:v>
                </c:pt>
                <c:pt idx="168">
                  <c:v>261.09660000000002</c:v>
                </c:pt>
                <c:pt idx="169">
                  <c:v>256.55489999999998</c:v>
                </c:pt>
                <c:pt idx="170">
                  <c:v>258.1662</c:v>
                </c:pt>
                <c:pt idx="171">
                  <c:v>255.42150000000001</c:v>
                </c:pt>
                <c:pt idx="172">
                  <c:v>258.09379999999999</c:v>
                </c:pt>
                <c:pt idx="173">
                  <c:v>259.69470000000001</c:v>
                </c:pt>
                <c:pt idx="174">
                  <c:v>259.4126</c:v>
                </c:pt>
                <c:pt idx="175">
                  <c:v>258.98129999999998</c:v>
                </c:pt>
                <c:pt idx="176">
                  <c:v>253.08189999999999</c:v>
                </c:pt>
                <c:pt idx="177">
                  <c:v>258.42829999999998</c:v>
                </c:pt>
                <c:pt idx="178">
                  <c:v>256.7346</c:v>
                </c:pt>
                <c:pt idx="179">
                  <c:v>257.50560000000002</c:v>
                </c:pt>
                <c:pt idx="180">
                  <c:v>255.71780000000001</c:v>
                </c:pt>
                <c:pt idx="181">
                  <c:v>252.44640000000001</c:v>
                </c:pt>
                <c:pt idx="182">
                  <c:v>256.548</c:v>
                </c:pt>
                <c:pt idx="183">
                  <c:v>250.56530000000001</c:v>
                </c:pt>
                <c:pt idx="184">
                  <c:v>255.10659999999999</c:v>
                </c:pt>
                <c:pt idx="185">
                  <c:v>254.00839999999999</c:v>
                </c:pt>
                <c:pt idx="186">
                  <c:v>254.17949999999999</c:v>
                </c:pt>
                <c:pt idx="187">
                  <c:v>252.53229999999999</c:v>
                </c:pt>
                <c:pt idx="188">
                  <c:v>249.75040000000001</c:v>
                </c:pt>
                <c:pt idx="189">
                  <c:v>248.81989999999999</c:v>
                </c:pt>
                <c:pt idx="190">
                  <c:v>250.93989999999999</c:v>
                </c:pt>
                <c:pt idx="191">
                  <c:v>254.9203</c:v>
                </c:pt>
                <c:pt idx="192">
                  <c:v>255.61799999999999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7D3-484A-BFE1-FF9F4EE95526}"/>
            </c:ext>
          </c:extLst>
        </c:ser>
        <c:ser>
          <c:idx val="3"/>
          <c:order val="3"/>
          <c:tx>
            <c:strRef>
              <c:f>'SA-PA Filtrate'!$AK$1</c:f>
              <c:strCache>
                <c:ptCount val="1"/>
                <c:pt idx="0">
                  <c:v>C04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Filtrate'!$AK$2:$AK$194</c:f>
              <c:numCache>
                <c:formatCode>General</c:formatCode>
                <c:ptCount val="193"/>
                <c:pt idx="0">
                  <c:v>122.80719999999999</c:v>
                </c:pt>
                <c:pt idx="1">
                  <c:v>121.30459999999999</c:v>
                </c:pt>
                <c:pt idx="2">
                  <c:v>116.70229999999999</c:v>
                </c:pt>
                <c:pt idx="3">
                  <c:v>120.42449999999999</c:v>
                </c:pt>
                <c:pt idx="4">
                  <c:v>121.3694</c:v>
                </c:pt>
                <c:pt idx="5">
                  <c:v>121.1617</c:v>
                </c:pt>
                <c:pt idx="6">
                  <c:v>121.548</c:v>
                </c:pt>
                <c:pt idx="7">
                  <c:v>117.47150000000001</c:v>
                </c:pt>
                <c:pt idx="8">
                  <c:v>119.5498</c:v>
                </c:pt>
                <c:pt idx="9">
                  <c:v>124.9836</c:v>
                </c:pt>
                <c:pt idx="10">
                  <c:v>123.5278</c:v>
                </c:pt>
                <c:pt idx="11">
                  <c:v>125.2225</c:v>
                </c:pt>
                <c:pt idx="12">
                  <c:v>125.7367</c:v>
                </c:pt>
                <c:pt idx="13">
                  <c:v>129.15719999999999</c:v>
                </c:pt>
                <c:pt idx="14">
                  <c:v>129.24469999999999</c:v>
                </c:pt>
                <c:pt idx="15">
                  <c:v>132.24369999999999</c:v>
                </c:pt>
                <c:pt idx="16">
                  <c:v>125.8058</c:v>
                </c:pt>
                <c:pt idx="17">
                  <c:v>133.2165</c:v>
                </c:pt>
                <c:pt idx="18">
                  <c:v>132.131</c:v>
                </c:pt>
                <c:pt idx="19">
                  <c:v>134.10759999999999</c:v>
                </c:pt>
                <c:pt idx="20">
                  <c:v>138.51560000000001</c:v>
                </c:pt>
                <c:pt idx="21">
                  <c:v>136.51859999999999</c:v>
                </c:pt>
                <c:pt idx="22">
                  <c:v>145.67750000000001</c:v>
                </c:pt>
                <c:pt idx="23">
                  <c:v>153.06399999999999</c:v>
                </c:pt>
                <c:pt idx="24">
                  <c:v>159.83699999999999</c:v>
                </c:pt>
                <c:pt idx="25">
                  <c:v>170.1747</c:v>
                </c:pt>
                <c:pt idx="26">
                  <c:v>177.79050000000001</c:v>
                </c:pt>
                <c:pt idx="27">
                  <c:v>187.2757</c:v>
                </c:pt>
                <c:pt idx="28">
                  <c:v>198.45939999999999</c:v>
                </c:pt>
                <c:pt idx="29">
                  <c:v>204.24799999999999</c:v>
                </c:pt>
                <c:pt idx="30">
                  <c:v>215.333</c:v>
                </c:pt>
                <c:pt idx="31">
                  <c:v>221.4033</c:v>
                </c:pt>
                <c:pt idx="32">
                  <c:v>232.97489999999999</c:v>
                </c:pt>
                <c:pt idx="33">
                  <c:v>234.84219999999999</c:v>
                </c:pt>
                <c:pt idx="34">
                  <c:v>238.5737</c:v>
                </c:pt>
                <c:pt idx="35">
                  <c:v>242.97290000000001</c:v>
                </c:pt>
                <c:pt idx="36">
                  <c:v>245.56229999999999</c:v>
                </c:pt>
                <c:pt idx="37">
                  <c:v>238.38409999999999</c:v>
                </c:pt>
                <c:pt idx="38">
                  <c:v>238.2697</c:v>
                </c:pt>
                <c:pt idx="39">
                  <c:v>239.65219999999999</c:v>
                </c:pt>
                <c:pt idx="40">
                  <c:v>241.3185</c:v>
                </c:pt>
                <c:pt idx="41">
                  <c:v>246.31960000000001</c:v>
                </c:pt>
                <c:pt idx="42">
                  <c:v>242.07409999999999</c:v>
                </c:pt>
                <c:pt idx="43">
                  <c:v>242.2509</c:v>
                </c:pt>
                <c:pt idx="44">
                  <c:v>242.03200000000001</c:v>
                </c:pt>
                <c:pt idx="45">
                  <c:v>238.54050000000001</c:v>
                </c:pt>
                <c:pt idx="46">
                  <c:v>238.40870000000001</c:v>
                </c:pt>
                <c:pt idx="47">
                  <c:v>235.17689999999999</c:v>
                </c:pt>
                <c:pt idx="48">
                  <c:v>235.6328</c:v>
                </c:pt>
                <c:pt idx="49">
                  <c:v>228.97790000000001</c:v>
                </c:pt>
                <c:pt idx="50">
                  <c:v>231.8537</c:v>
                </c:pt>
                <c:pt idx="51">
                  <c:v>229.71420000000001</c:v>
                </c:pt>
                <c:pt idx="52">
                  <c:v>227.64869999999999</c:v>
                </c:pt>
                <c:pt idx="53">
                  <c:v>226.0633</c:v>
                </c:pt>
                <c:pt idx="54">
                  <c:v>222.40219999999999</c:v>
                </c:pt>
                <c:pt idx="55">
                  <c:v>224.20760000000001</c:v>
                </c:pt>
                <c:pt idx="56">
                  <c:v>220.8742</c:v>
                </c:pt>
                <c:pt idx="57">
                  <c:v>217.50960000000001</c:v>
                </c:pt>
                <c:pt idx="58">
                  <c:v>221.04230000000001</c:v>
                </c:pt>
                <c:pt idx="59">
                  <c:v>213.39760000000001</c:v>
                </c:pt>
                <c:pt idx="60">
                  <c:v>214.60900000000001</c:v>
                </c:pt>
                <c:pt idx="61">
                  <c:v>218.976</c:v>
                </c:pt>
                <c:pt idx="62">
                  <c:v>216.09950000000001</c:v>
                </c:pt>
                <c:pt idx="63">
                  <c:v>218.542</c:v>
                </c:pt>
                <c:pt idx="64">
                  <c:v>214.53720000000001</c:v>
                </c:pt>
                <c:pt idx="65">
                  <c:v>214.33269999999999</c:v>
                </c:pt>
                <c:pt idx="66">
                  <c:v>215.94220000000001</c:v>
                </c:pt>
                <c:pt idx="67">
                  <c:v>215.71629999999999</c:v>
                </c:pt>
                <c:pt idx="68">
                  <c:v>216.40610000000001</c:v>
                </c:pt>
                <c:pt idx="69">
                  <c:v>215.702</c:v>
                </c:pt>
                <c:pt idx="70">
                  <c:v>215.79140000000001</c:v>
                </c:pt>
                <c:pt idx="71">
                  <c:v>218.4051</c:v>
                </c:pt>
                <c:pt idx="72">
                  <c:v>215.745</c:v>
                </c:pt>
                <c:pt idx="73">
                  <c:v>217.44220000000001</c:v>
                </c:pt>
                <c:pt idx="74">
                  <c:v>216.9145</c:v>
                </c:pt>
                <c:pt idx="75">
                  <c:v>218.61770000000001</c:v>
                </c:pt>
                <c:pt idx="76">
                  <c:v>220.12</c:v>
                </c:pt>
                <c:pt idx="77">
                  <c:v>220.27510000000001</c:v>
                </c:pt>
                <c:pt idx="78">
                  <c:v>217.89340000000001</c:v>
                </c:pt>
                <c:pt idx="79">
                  <c:v>219.66560000000001</c:v>
                </c:pt>
                <c:pt idx="80">
                  <c:v>220.99260000000001</c:v>
                </c:pt>
                <c:pt idx="81">
                  <c:v>218.27029999999999</c:v>
                </c:pt>
                <c:pt idx="82">
                  <c:v>223.4051</c:v>
                </c:pt>
                <c:pt idx="83">
                  <c:v>223.6105</c:v>
                </c:pt>
                <c:pt idx="84">
                  <c:v>222.62360000000001</c:v>
                </c:pt>
                <c:pt idx="85">
                  <c:v>225.94829999999999</c:v>
                </c:pt>
                <c:pt idx="86">
                  <c:v>228.16909999999999</c:v>
                </c:pt>
                <c:pt idx="87">
                  <c:v>227.7629</c:v>
                </c:pt>
                <c:pt idx="88">
                  <c:v>229.43289999999999</c:v>
                </c:pt>
                <c:pt idx="89">
                  <c:v>226.00450000000001</c:v>
                </c:pt>
                <c:pt idx="90">
                  <c:v>225.26089999999999</c:v>
                </c:pt>
                <c:pt idx="91">
                  <c:v>228.34739999999999</c:v>
                </c:pt>
                <c:pt idx="92">
                  <c:v>229.08959999999999</c:v>
                </c:pt>
                <c:pt idx="93">
                  <c:v>232.3476</c:v>
                </c:pt>
                <c:pt idx="94">
                  <c:v>229.23050000000001</c:v>
                </c:pt>
                <c:pt idx="95">
                  <c:v>227.82769999999999</c:v>
                </c:pt>
                <c:pt idx="96">
                  <c:v>230.9933</c:v>
                </c:pt>
                <c:pt idx="97">
                  <c:v>236.71510000000001</c:v>
                </c:pt>
                <c:pt idx="98">
                  <c:v>230.7063</c:v>
                </c:pt>
                <c:pt idx="99">
                  <c:v>235.18209999999999</c:v>
                </c:pt>
                <c:pt idx="100">
                  <c:v>232.6267</c:v>
                </c:pt>
                <c:pt idx="101">
                  <c:v>231.12370000000001</c:v>
                </c:pt>
                <c:pt idx="102">
                  <c:v>232.44669999999999</c:v>
                </c:pt>
                <c:pt idx="103">
                  <c:v>235.66589999999999</c:v>
                </c:pt>
                <c:pt idx="104">
                  <c:v>236.7388</c:v>
                </c:pt>
                <c:pt idx="105">
                  <c:v>237.202</c:v>
                </c:pt>
                <c:pt idx="106">
                  <c:v>239.46019999999999</c:v>
                </c:pt>
                <c:pt idx="107">
                  <c:v>240.4924</c:v>
                </c:pt>
                <c:pt idx="108">
                  <c:v>240.1422</c:v>
                </c:pt>
                <c:pt idx="109">
                  <c:v>242.9896</c:v>
                </c:pt>
                <c:pt idx="110">
                  <c:v>242.59229999999999</c:v>
                </c:pt>
                <c:pt idx="111">
                  <c:v>243.4444</c:v>
                </c:pt>
                <c:pt idx="112">
                  <c:v>240.2527</c:v>
                </c:pt>
                <c:pt idx="113">
                  <c:v>243.23599999999999</c:v>
                </c:pt>
                <c:pt idx="114">
                  <c:v>244.56649999999999</c:v>
                </c:pt>
                <c:pt idx="115">
                  <c:v>242.22409999999999</c:v>
                </c:pt>
                <c:pt idx="116">
                  <c:v>247.45429999999999</c:v>
                </c:pt>
                <c:pt idx="117">
                  <c:v>242.30520000000001</c:v>
                </c:pt>
                <c:pt idx="118">
                  <c:v>242.27279999999999</c:v>
                </c:pt>
                <c:pt idx="119">
                  <c:v>244.99189999999999</c:v>
                </c:pt>
                <c:pt idx="120">
                  <c:v>244.96209999999999</c:v>
                </c:pt>
                <c:pt idx="121">
                  <c:v>244.4648</c:v>
                </c:pt>
                <c:pt idx="122">
                  <c:v>246.0343</c:v>
                </c:pt>
                <c:pt idx="123">
                  <c:v>247.78620000000001</c:v>
                </c:pt>
                <c:pt idx="124">
                  <c:v>244.3235</c:v>
                </c:pt>
                <c:pt idx="125">
                  <c:v>246.09440000000001</c:v>
                </c:pt>
                <c:pt idx="126">
                  <c:v>246.14320000000001</c:v>
                </c:pt>
                <c:pt idx="127">
                  <c:v>245.89420000000001</c:v>
                </c:pt>
                <c:pt idx="128">
                  <c:v>243.75380000000001</c:v>
                </c:pt>
                <c:pt idx="129">
                  <c:v>246.14189999999999</c:v>
                </c:pt>
                <c:pt idx="130">
                  <c:v>250.71629999999999</c:v>
                </c:pt>
                <c:pt idx="131">
                  <c:v>246.642</c:v>
                </c:pt>
                <c:pt idx="132">
                  <c:v>250.55969999999999</c:v>
                </c:pt>
                <c:pt idx="133">
                  <c:v>249.90790000000001</c:v>
                </c:pt>
                <c:pt idx="134">
                  <c:v>246.73679999999999</c:v>
                </c:pt>
                <c:pt idx="135">
                  <c:v>250.994</c:v>
                </c:pt>
                <c:pt idx="136">
                  <c:v>250.023</c:v>
                </c:pt>
                <c:pt idx="137">
                  <c:v>251.3296</c:v>
                </c:pt>
                <c:pt idx="138">
                  <c:v>250.04679999999999</c:v>
                </c:pt>
                <c:pt idx="139">
                  <c:v>251.37989999999999</c:v>
                </c:pt>
                <c:pt idx="140">
                  <c:v>249.58109999999999</c:v>
                </c:pt>
                <c:pt idx="141">
                  <c:v>253.749</c:v>
                </c:pt>
                <c:pt idx="142">
                  <c:v>258.31619999999998</c:v>
                </c:pt>
                <c:pt idx="143">
                  <c:v>256.6413</c:v>
                </c:pt>
                <c:pt idx="144">
                  <c:v>253.13800000000001</c:v>
                </c:pt>
                <c:pt idx="145">
                  <c:v>250.60489999999999</c:v>
                </c:pt>
                <c:pt idx="146">
                  <c:v>254.2028</c:v>
                </c:pt>
                <c:pt idx="147">
                  <c:v>253.11439999999999</c:v>
                </c:pt>
                <c:pt idx="148">
                  <c:v>254.4563</c:v>
                </c:pt>
                <c:pt idx="149">
                  <c:v>251.93889999999999</c:v>
                </c:pt>
                <c:pt idx="150">
                  <c:v>252.75720000000001</c:v>
                </c:pt>
                <c:pt idx="151">
                  <c:v>252.94290000000001</c:v>
                </c:pt>
                <c:pt idx="152">
                  <c:v>251.75659999999999</c:v>
                </c:pt>
                <c:pt idx="153">
                  <c:v>253.15369999999999</c:v>
                </c:pt>
                <c:pt idx="154">
                  <c:v>249.88849999999999</c:v>
                </c:pt>
                <c:pt idx="155">
                  <c:v>246.56120000000001</c:v>
                </c:pt>
                <c:pt idx="156">
                  <c:v>248.83330000000001</c:v>
                </c:pt>
                <c:pt idx="157">
                  <c:v>248.5231</c:v>
                </c:pt>
                <c:pt idx="158">
                  <c:v>249.5866</c:v>
                </c:pt>
                <c:pt idx="159">
                  <c:v>252.49719999999999</c:v>
                </c:pt>
                <c:pt idx="160">
                  <c:v>252.91579999999999</c:v>
                </c:pt>
                <c:pt idx="161">
                  <c:v>247.76820000000001</c:v>
                </c:pt>
                <c:pt idx="162">
                  <c:v>247.9913</c:v>
                </c:pt>
                <c:pt idx="163">
                  <c:v>251.07130000000001</c:v>
                </c:pt>
                <c:pt idx="164">
                  <c:v>249.24529999999999</c:v>
                </c:pt>
                <c:pt idx="165">
                  <c:v>250.8509</c:v>
                </c:pt>
                <c:pt idx="166">
                  <c:v>247.24379999999999</c:v>
                </c:pt>
                <c:pt idx="167">
                  <c:v>244.161</c:v>
                </c:pt>
                <c:pt idx="168">
                  <c:v>248.9562</c:v>
                </c:pt>
                <c:pt idx="169">
                  <c:v>243.71870000000001</c:v>
                </c:pt>
                <c:pt idx="170">
                  <c:v>242.05449999999999</c:v>
                </c:pt>
                <c:pt idx="171">
                  <c:v>241.7457</c:v>
                </c:pt>
                <c:pt idx="172">
                  <c:v>245.75980000000001</c:v>
                </c:pt>
                <c:pt idx="173">
                  <c:v>248.43379999999999</c:v>
                </c:pt>
                <c:pt idx="174">
                  <c:v>244.24639999999999</c:v>
                </c:pt>
                <c:pt idx="175">
                  <c:v>243.1123</c:v>
                </c:pt>
                <c:pt idx="176">
                  <c:v>241.10720000000001</c:v>
                </c:pt>
                <c:pt idx="177">
                  <c:v>244.52029999999999</c:v>
                </c:pt>
                <c:pt idx="178">
                  <c:v>245.64519999999999</c:v>
                </c:pt>
                <c:pt idx="179">
                  <c:v>245.53030000000001</c:v>
                </c:pt>
                <c:pt idx="180">
                  <c:v>244.86240000000001</c:v>
                </c:pt>
                <c:pt idx="181">
                  <c:v>238.79820000000001</c:v>
                </c:pt>
                <c:pt idx="182">
                  <c:v>242.5061</c:v>
                </c:pt>
                <c:pt idx="183">
                  <c:v>239.48140000000001</c:v>
                </c:pt>
                <c:pt idx="184">
                  <c:v>242.35890000000001</c:v>
                </c:pt>
                <c:pt idx="185">
                  <c:v>237.59710000000001</c:v>
                </c:pt>
                <c:pt idx="186">
                  <c:v>240.12049999999999</c:v>
                </c:pt>
                <c:pt idx="187">
                  <c:v>241.0917</c:v>
                </c:pt>
                <c:pt idx="188">
                  <c:v>238.26900000000001</c:v>
                </c:pt>
                <c:pt idx="189">
                  <c:v>241.15729999999999</c:v>
                </c:pt>
                <c:pt idx="190">
                  <c:v>241.5128</c:v>
                </c:pt>
                <c:pt idx="191">
                  <c:v>244.9743</c:v>
                </c:pt>
                <c:pt idx="192">
                  <c:v>242.92699999999999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7D3-484A-BFE1-FF9F4EE95526}"/>
            </c:ext>
          </c:extLst>
        </c:ser>
        <c:ser>
          <c:idx val="4"/>
          <c:order val="4"/>
          <c:tx>
            <c:strRef>
              <c:f>'SA-PA Filtrate'!$AL$1</c:f>
              <c:strCache>
                <c:ptCount val="1"/>
                <c:pt idx="0">
                  <c:v>C05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Filtrate'!$AL$2:$AL$194</c:f>
              <c:numCache>
                <c:formatCode>General</c:formatCode>
                <c:ptCount val="193"/>
                <c:pt idx="0">
                  <c:v>120.29040000000001</c:v>
                </c:pt>
                <c:pt idx="1">
                  <c:v>120.4564</c:v>
                </c:pt>
                <c:pt idx="2">
                  <c:v>120.3322</c:v>
                </c:pt>
                <c:pt idx="3">
                  <c:v>124.5039</c:v>
                </c:pt>
                <c:pt idx="4">
                  <c:v>122.75020000000001</c:v>
                </c:pt>
                <c:pt idx="5">
                  <c:v>128.42699999999999</c:v>
                </c:pt>
                <c:pt idx="6">
                  <c:v>120.9306</c:v>
                </c:pt>
                <c:pt idx="7">
                  <c:v>119.1112</c:v>
                </c:pt>
                <c:pt idx="8">
                  <c:v>122.81489999999999</c:v>
                </c:pt>
                <c:pt idx="9">
                  <c:v>126.0665</c:v>
                </c:pt>
                <c:pt idx="10">
                  <c:v>126.1251</c:v>
                </c:pt>
                <c:pt idx="11">
                  <c:v>131.2056</c:v>
                </c:pt>
                <c:pt idx="12">
                  <c:v>132.96019999999999</c:v>
                </c:pt>
                <c:pt idx="13">
                  <c:v>132.75239999999999</c:v>
                </c:pt>
                <c:pt idx="14">
                  <c:v>131.8571</c:v>
                </c:pt>
                <c:pt idx="15">
                  <c:v>132.63149999999999</c:v>
                </c:pt>
                <c:pt idx="16">
                  <c:v>137.59440000000001</c:v>
                </c:pt>
                <c:pt idx="17">
                  <c:v>135.0162</c:v>
                </c:pt>
                <c:pt idx="18">
                  <c:v>136.34039999999999</c:v>
                </c:pt>
                <c:pt idx="19">
                  <c:v>137.3331</c:v>
                </c:pt>
                <c:pt idx="20">
                  <c:v>138.72</c:v>
                </c:pt>
                <c:pt idx="21">
                  <c:v>139.23920000000001</c:v>
                </c:pt>
                <c:pt idx="22">
                  <c:v>149.2166</c:v>
                </c:pt>
                <c:pt idx="23">
                  <c:v>154.2602</c:v>
                </c:pt>
                <c:pt idx="24">
                  <c:v>163.21260000000001</c:v>
                </c:pt>
                <c:pt idx="25">
                  <c:v>173.23050000000001</c:v>
                </c:pt>
                <c:pt idx="26">
                  <c:v>179.41149999999999</c:v>
                </c:pt>
                <c:pt idx="27">
                  <c:v>189.71379999999999</c:v>
                </c:pt>
                <c:pt idx="28">
                  <c:v>199.0204</c:v>
                </c:pt>
                <c:pt idx="29">
                  <c:v>208.93809999999999</c:v>
                </c:pt>
                <c:pt idx="30">
                  <c:v>219.65110000000001</c:v>
                </c:pt>
                <c:pt idx="31">
                  <c:v>223.85679999999999</c:v>
                </c:pt>
                <c:pt idx="32">
                  <c:v>236.92070000000001</c:v>
                </c:pt>
                <c:pt idx="33">
                  <c:v>242.06450000000001</c:v>
                </c:pt>
                <c:pt idx="34">
                  <c:v>244.92320000000001</c:v>
                </c:pt>
                <c:pt idx="35">
                  <c:v>242.9068</c:v>
                </c:pt>
                <c:pt idx="36">
                  <c:v>246.92830000000001</c:v>
                </c:pt>
                <c:pt idx="37">
                  <c:v>240.9254</c:v>
                </c:pt>
                <c:pt idx="38">
                  <c:v>237.2543</c:v>
                </c:pt>
                <c:pt idx="39">
                  <c:v>241.6078</c:v>
                </c:pt>
                <c:pt idx="40">
                  <c:v>246.40049999999999</c:v>
                </c:pt>
                <c:pt idx="41">
                  <c:v>242.67140000000001</c:v>
                </c:pt>
                <c:pt idx="42">
                  <c:v>244.17750000000001</c:v>
                </c:pt>
                <c:pt idx="43">
                  <c:v>243.28550000000001</c:v>
                </c:pt>
                <c:pt idx="44">
                  <c:v>242.53540000000001</c:v>
                </c:pt>
                <c:pt idx="45">
                  <c:v>242.80340000000001</c:v>
                </c:pt>
                <c:pt idx="46">
                  <c:v>240.62790000000001</c:v>
                </c:pt>
                <c:pt idx="47">
                  <c:v>238.2637</c:v>
                </c:pt>
                <c:pt idx="48">
                  <c:v>235.7268</c:v>
                </c:pt>
                <c:pt idx="49">
                  <c:v>233.85290000000001</c:v>
                </c:pt>
                <c:pt idx="50">
                  <c:v>232.1283</c:v>
                </c:pt>
                <c:pt idx="51">
                  <c:v>229.24850000000001</c:v>
                </c:pt>
                <c:pt idx="52">
                  <c:v>223.98750000000001</c:v>
                </c:pt>
                <c:pt idx="53">
                  <c:v>225.2911</c:v>
                </c:pt>
                <c:pt idx="54">
                  <c:v>222.8518</c:v>
                </c:pt>
                <c:pt idx="55">
                  <c:v>225.48599999999999</c:v>
                </c:pt>
                <c:pt idx="56">
                  <c:v>221.2604</c:v>
                </c:pt>
                <c:pt idx="57">
                  <c:v>218.96770000000001</c:v>
                </c:pt>
                <c:pt idx="58">
                  <c:v>216.4906</c:v>
                </c:pt>
                <c:pt idx="59">
                  <c:v>216.88720000000001</c:v>
                </c:pt>
                <c:pt idx="60">
                  <c:v>215.14709999999999</c:v>
                </c:pt>
                <c:pt idx="61">
                  <c:v>214.75030000000001</c:v>
                </c:pt>
                <c:pt idx="62">
                  <c:v>213.63849999999999</c:v>
                </c:pt>
                <c:pt idx="63">
                  <c:v>213.84309999999999</c:v>
                </c:pt>
                <c:pt idx="64">
                  <c:v>215.49430000000001</c:v>
                </c:pt>
                <c:pt idx="65">
                  <c:v>212.26580000000001</c:v>
                </c:pt>
                <c:pt idx="66">
                  <c:v>214.42349999999999</c:v>
                </c:pt>
                <c:pt idx="67">
                  <c:v>212.8937</c:v>
                </c:pt>
                <c:pt idx="68">
                  <c:v>217.11750000000001</c:v>
                </c:pt>
                <c:pt idx="69">
                  <c:v>213.48779999999999</c:v>
                </c:pt>
                <c:pt idx="70">
                  <c:v>218.34219999999999</c:v>
                </c:pt>
                <c:pt idx="71">
                  <c:v>215.73230000000001</c:v>
                </c:pt>
                <c:pt idx="72">
                  <c:v>218.94569999999999</c:v>
                </c:pt>
                <c:pt idx="73">
                  <c:v>217.58369999999999</c:v>
                </c:pt>
                <c:pt idx="74">
                  <c:v>220.3201</c:v>
                </c:pt>
                <c:pt idx="75">
                  <c:v>221.03550000000001</c:v>
                </c:pt>
                <c:pt idx="76">
                  <c:v>222.26179999999999</c:v>
                </c:pt>
                <c:pt idx="77">
                  <c:v>217.96610000000001</c:v>
                </c:pt>
                <c:pt idx="78">
                  <c:v>218.17740000000001</c:v>
                </c:pt>
                <c:pt idx="79">
                  <c:v>221.34370000000001</c:v>
                </c:pt>
                <c:pt idx="80">
                  <c:v>223.72499999999999</c:v>
                </c:pt>
                <c:pt idx="81">
                  <c:v>222.22309999999999</c:v>
                </c:pt>
                <c:pt idx="82">
                  <c:v>226.52420000000001</c:v>
                </c:pt>
                <c:pt idx="83">
                  <c:v>227.25569999999999</c:v>
                </c:pt>
                <c:pt idx="84">
                  <c:v>228.6114</c:v>
                </c:pt>
                <c:pt idx="85">
                  <c:v>228.4734</c:v>
                </c:pt>
                <c:pt idx="86">
                  <c:v>230.42250000000001</c:v>
                </c:pt>
                <c:pt idx="87">
                  <c:v>229.1069</c:v>
                </c:pt>
                <c:pt idx="88">
                  <c:v>229.47659999999999</c:v>
                </c:pt>
                <c:pt idx="89">
                  <c:v>229.40819999999999</c:v>
                </c:pt>
                <c:pt idx="90">
                  <c:v>229.3279</c:v>
                </c:pt>
                <c:pt idx="91">
                  <c:v>231.3272</c:v>
                </c:pt>
                <c:pt idx="92">
                  <c:v>233.32509999999999</c:v>
                </c:pt>
                <c:pt idx="93">
                  <c:v>232.8124</c:v>
                </c:pt>
                <c:pt idx="94">
                  <c:v>234.03229999999999</c:v>
                </c:pt>
                <c:pt idx="95">
                  <c:v>233.28489999999999</c:v>
                </c:pt>
                <c:pt idx="96">
                  <c:v>233.02789999999999</c:v>
                </c:pt>
                <c:pt idx="97">
                  <c:v>236.18799999999999</c:v>
                </c:pt>
                <c:pt idx="98">
                  <c:v>235.28219999999999</c:v>
                </c:pt>
                <c:pt idx="99">
                  <c:v>235.58619999999999</c:v>
                </c:pt>
                <c:pt idx="100">
                  <c:v>231.67740000000001</c:v>
                </c:pt>
                <c:pt idx="101">
                  <c:v>236.69409999999999</c:v>
                </c:pt>
                <c:pt idx="102">
                  <c:v>233.1379</c:v>
                </c:pt>
                <c:pt idx="103">
                  <c:v>231.7884</c:v>
                </c:pt>
                <c:pt idx="104">
                  <c:v>233.6206</c:v>
                </c:pt>
                <c:pt idx="105">
                  <c:v>236.6189</c:v>
                </c:pt>
                <c:pt idx="106">
                  <c:v>237.7587</c:v>
                </c:pt>
                <c:pt idx="107">
                  <c:v>236.53919999999999</c:v>
                </c:pt>
                <c:pt idx="108">
                  <c:v>236.1617</c:v>
                </c:pt>
                <c:pt idx="109">
                  <c:v>236.26</c:v>
                </c:pt>
                <c:pt idx="110">
                  <c:v>239.45359999999999</c:v>
                </c:pt>
                <c:pt idx="111">
                  <c:v>242.18809999999999</c:v>
                </c:pt>
                <c:pt idx="112">
                  <c:v>239.67959999999999</c:v>
                </c:pt>
                <c:pt idx="113">
                  <c:v>242.54820000000001</c:v>
                </c:pt>
                <c:pt idx="114">
                  <c:v>241.81370000000001</c:v>
                </c:pt>
                <c:pt idx="115">
                  <c:v>246.63939999999999</c:v>
                </c:pt>
                <c:pt idx="116">
                  <c:v>243.36689999999999</c:v>
                </c:pt>
                <c:pt idx="117">
                  <c:v>242.83279999999999</c:v>
                </c:pt>
                <c:pt idx="118">
                  <c:v>242.88570000000001</c:v>
                </c:pt>
                <c:pt idx="119">
                  <c:v>243.2945</c:v>
                </c:pt>
                <c:pt idx="120">
                  <c:v>243.91159999999999</c:v>
                </c:pt>
                <c:pt idx="121">
                  <c:v>246.17859999999999</c:v>
                </c:pt>
                <c:pt idx="122">
                  <c:v>241.83940000000001</c:v>
                </c:pt>
                <c:pt idx="123">
                  <c:v>245.68799999999999</c:v>
                </c:pt>
                <c:pt idx="124">
                  <c:v>245.59790000000001</c:v>
                </c:pt>
                <c:pt idx="125">
                  <c:v>245.9091</c:v>
                </c:pt>
                <c:pt idx="126">
                  <c:v>246.09119999999999</c:v>
                </c:pt>
                <c:pt idx="127">
                  <c:v>246.5712</c:v>
                </c:pt>
                <c:pt idx="128">
                  <c:v>245.38900000000001</c:v>
                </c:pt>
                <c:pt idx="129">
                  <c:v>246.1386</c:v>
                </c:pt>
                <c:pt idx="130">
                  <c:v>246.36369999999999</c:v>
                </c:pt>
                <c:pt idx="131">
                  <c:v>248.49809999999999</c:v>
                </c:pt>
                <c:pt idx="132">
                  <c:v>249.8914</c:v>
                </c:pt>
                <c:pt idx="133">
                  <c:v>248.64169999999999</c:v>
                </c:pt>
                <c:pt idx="134">
                  <c:v>251.55690000000001</c:v>
                </c:pt>
                <c:pt idx="135">
                  <c:v>251.01140000000001</c:v>
                </c:pt>
                <c:pt idx="136">
                  <c:v>248.19730000000001</c:v>
                </c:pt>
                <c:pt idx="137">
                  <c:v>251.4571</c:v>
                </c:pt>
                <c:pt idx="138">
                  <c:v>252.45150000000001</c:v>
                </c:pt>
                <c:pt idx="139">
                  <c:v>252.9991</c:v>
                </c:pt>
                <c:pt idx="140">
                  <c:v>252.24590000000001</c:v>
                </c:pt>
                <c:pt idx="141">
                  <c:v>256.84280000000001</c:v>
                </c:pt>
                <c:pt idx="142">
                  <c:v>259.96030000000002</c:v>
                </c:pt>
                <c:pt idx="143">
                  <c:v>255.8912</c:v>
                </c:pt>
                <c:pt idx="144">
                  <c:v>258.45249999999999</c:v>
                </c:pt>
                <c:pt idx="145">
                  <c:v>255.45269999999999</c:v>
                </c:pt>
                <c:pt idx="146">
                  <c:v>259.04289999999997</c:v>
                </c:pt>
                <c:pt idx="147">
                  <c:v>257.27910000000003</c:v>
                </c:pt>
                <c:pt idx="148">
                  <c:v>257.65179999999998</c:v>
                </c:pt>
                <c:pt idx="149">
                  <c:v>255.047</c:v>
                </c:pt>
                <c:pt idx="150">
                  <c:v>255.70570000000001</c:v>
                </c:pt>
                <c:pt idx="151">
                  <c:v>258.41649999999998</c:v>
                </c:pt>
                <c:pt idx="152">
                  <c:v>257.74180000000001</c:v>
                </c:pt>
                <c:pt idx="153">
                  <c:v>259.12819999999999</c:v>
                </c:pt>
                <c:pt idx="154">
                  <c:v>259.15589999999997</c:v>
                </c:pt>
                <c:pt idx="155">
                  <c:v>253.30930000000001</c:v>
                </c:pt>
                <c:pt idx="156">
                  <c:v>256.36149999999998</c:v>
                </c:pt>
                <c:pt idx="157">
                  <c:v>254.05029999999999</c:v>
                </c:pt>
                <c:pt idx="158">
                  <c:v>254.69380000000001</c:v>
                </c:pt>
                <c:pt idx="159">
                  <c:v>256.5505</c:v>
                </c:pt>
                <c:pt idx="160">
                  <c:v>258.27269999999999</c:v>
                </c:pt>
                <c:pt idx="161">
                  <c:v>258.12200000000001</c:v>
                </c:pt>
                <c:pt idx="162">
                  <c:v>257.012</c:v>
                </c:pt>
                <c:pt idx="163">
                  <c:v>257.3614</c:v>
                </c:pt>
                <c:pt idx="164">
                  <c:v>256.93189999999998</c:v>
                </c:pt>
                <c:pt idx="165">
                  <c:v>255.0453</c:v>
                </c:pt>
                <c:pt idx="166">
                  <c:v>257.2002</c:v>
                </c:pt>
                <c:pt idx="167">
                  <c:v>254.91</c:v>
                </c:pt>
                <c:pt idx="168">
                  <c:v>254.64420000000001</c:v>
                </c:pt>
                <c:pt idx="169">
                  <c:v>254.89529999999999</c:v>
                </c:pt>
                <c:pt idx="170">
                  <c:v>251.785</c:v>
                </c:pt>
                <c:pt idx="171">
                  <c:v>249.52440000000001</c:v>
                </c:pt>
                <c:pt idx="172">
                  <c:v>253.3381</c:v>
                </c:pt>
                <c:pt idx="173">
                  <c:v>255.2577</c:v>
                </c:pt>
                <c:pt idx="174">
                  <c:v>254.27789999999999</c:v>
                </c:pt>
                <c:pt idx="175">
                  <c:v>253.5445</c:v>
                </c:pt>
                <c:pt idx="176">
                  <c:v>253.2328</c:v>
                </c:pt>
                <c:pt idx="177">
                  <c:v>250.80369999999999</c:v>
                </c:pt>
                <c:pt idx="178">
                  <c:v>249.39179999999999</c:v>
                </c:pt>
                <c:pt idx="179">
                  <c:v>253.7739</c:v>
                </c:pt>
                <c:pt idx="180">
                  <c:v>252.69069999999999</c:v>
                </c:pt>
                <c:pt idx="181">
                  <c:v>250.2585</c:v>
                </c:pt>
                <c:pt idx="182">
                  <c:v>253.8158</c:v>
                </c:pt>
                <c:pt idx="183">
                  <c:v>248.41980000000001</c:v>
                </c:pt>
                <c:pt idx="184">
                  <c:v>251.12049999999999</c:v>
                </c:pt>
                <c:pt idx="185">
                  <c:v>249.24930000000001</c:v>
                </c:pt>
                <c:pt idx="186">
                  <c:v>250.6232</c:v>
                </c:pt>
                <c:pt idx="187">
                  <c:v>250.4708</c:v>
                </c:pt>
                <c:pt idx="188">
                  <c:v>249.37039999999999</c:v>
                </c:pt>
                <c:pt idx="189">
                  <c:v>250.38489999999999</c:v>
                </c:pt>
                <c:pt idx="190">
                  <c:v>246.94560000000001</c:v>
                </c:pt>
                <c:pt idx="191">
                  <c:v>254.67869999999999</c:v>
                </c:pt>
                <c:pt idx="192">
                  <c:v>250.095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7D3-484A-BFE1-FF9F4EE95526}"/>
            </c:ext>
          </c:extLst>
        </c:ser>
        <c:ser>
          <c:idx val="5"/>
          <c:order val="5"/>
          <c:tx>
            <c:strRef>
              <c:f>'SA-PA Filtrate'!$AM$1</c:f>
              <c:strCache>
                <c:ptCount val="1"/>
                <c:pt idx="0">
                  <c:v>C06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Filtrate'!$AM$2:$AM$194</c:f>
              <c:numCache>
                <c:formatCode>General</c:formatCode>
                <c:ptCount val="193"/>
                <c:pt idx="0">
                  <c:v>116.916</c:v>
                </c:pt>
                <c:pt idx="1">
                  <c:v>120.66419999999999</c:v>
                </c:pt>
                <c:pt idx="2">
                  <c:v>119.6936</c:v>
                </c:pt>
                <c:pt idx="3">
                  <c:v>116.6234</c:v>
                </c:pt>
                <c:pt idx="4">
                  <c:v>119.4945</c:v>
                </c:pt>
                <c:pt idx="5">
                  <c:v>122.1897</c:v>
                </c:pt>
                <c:pt idx="6">
                  <c:v>120.28749999999999</c:v>
                </c:pt>
                <c:pt idx="7">
                  <c:v>118.84569999999999</c:v>
                </c:pt>
                <c:pt idx="8">
                  <c:v>124.64960000000001</c:v>
                </c:pt>
                <c:pt idx="9">
                  <c:v>128.33670000000001</c:v>
                </c:pt>
                <c:pt idx="10">
                  <c:v>126.2441</c:v>
                </c:pt>
                <c:pt idx="11">
                  <c:v>129.28989999999999</c:v>
                </c:pt>
                <c:pt idx="12">
                  <c:v>129.44059999999999</c:v>
                </c:pt>
                <c:pt idx="13">
                  <c:v>128.47499999999999</c:v>
                </c:pt>
                <c:pt idx="14">
                  <c:v>130.0378</c:v>
                </c:pt>
                <c:pt idx="15">
                  <c:v>130.60310000000001</c:v>
                </c:pt>
                <c:pt idx="16">
                  <c:v>130.3785</c:v>
                </c:pt>
                <c:pt idx="17">
                  <c:v>131.1156</c:v>
                </c:pt>
                <c:pt idx="18">
                  <c:v>135.3895</c:v>
                </c:pt>
                <c:pt idx="19">
                  <c:v>133.18469999999999</c:v>
                </c:pt>
                <c:pt idx="20">
                  <c:v>136.226</c:v>
                </c:pt>
                <c:pt idx="21">
                  <c:v>132.50129999999999</c:v>
                </c:pt>
                <c:pt idx="22">
                  <c:v>147.90960000000001</c:v>
                </c:pt>
                <c:pt idx="23">
                  <c:v>151.58349999999999</c:v>
                </c:pt>
                <c:pt idx="24">
                  <c:v>158.0104</c:v>
                </c:pt>
                <c:pt idx="25">
                  <c:v>168.7604</c:v>
                </c:pt>
                <c:pt idx="26">
                  <c:v>175.66380000000001</c:v>
                </c:pt>
                <c:pt idx="27">
                  <c:v>186.5909</c:v>
                </c:pt>
                <c:pt idx="28">
                  <c:v>195.7088</c:v>
                </c:pt>
                <c:pt idx="29">
                  <c:v>207.4032</c:v>
                </c:pt>
                <c:pt idx="30">
                  <c:v>215.68450000000001</c:v>
                </c:pt>
                <c:pt idx="31">
                  <c:v>224.97540000000001</c:v>
                </c:pt>
                <c:pt idx="32">
                  <c:v>235.5658</c:v>
                </c:pt>
                <c:pt idx="33">
                  <c:v>243.5401</c:v>
                </c:pt>
                <c:pt idx="34">
                  <c:v>245.6</c:v>
                </c:pt>
                <c:pt idx="35">
                  <c:v>249.49969999999999</c:v>
                </c:pt>
                <c:pt idx="36">
                  <c:v>247.30289999999999</c:v>
                </c:pt>
                <c:pt idx="37">
                  <c:v>247.45590000000001</c:v>
                </c:pt>
                <c:pt idx="38">
                  <c:v>247.50190000000001</c:v>
                </c:pt>
                <c:pt idx="39">
                  <c:v>244.1867</c:v>
                </c:pt>
                <c:pt idx="40">
                  <c:v>249.7835</c:v>
                </c:pt>
                <c:pt idx="41">
                  <c:v>248.102</c:v>
                </c:pt>
                <c:pt idx="42">
                  <c:v>248.18879999999999</c:v>
                </c:pt>
                <c:pt idx="43">
                  <c:v>245.83009999999999</c:v>
                </c:pt>
                <c:pt idx="44">
                  <c:v>246.48660000000001</c:v>
                </c:pt>
                <c:pt idx="45">
                  <c:v>248.37610000000001</c:v>
                </c:pt>
                <c:pt idx="46">
                  <c:v>242.7808</c:v>
                </c:pt>
                <c:pt idx="47">
                  <c:v>243.38040000000001</c:v>
                </c:pt>
                <c:pt idx="48">
                  <c:v>238.2705</c:v>
                </c:pt>
                <c:pt idx="49">
                  <c:v>237.41730000000001</c:v>
                </c:pt>
                <c:pt idx="50">
                  <c:v>234.3828</c:v>
                </c:pt>
                <c:pt idx="51">
                  <c:v>232.35149999999999</c:v>
                </c:pt>
                <c:pt idx="52">
                  <c:v>230.7732</c:v>
                </c:pt>
                <c:pt idx="53">
                  <c:v>231.59039999999999</c:v>
                </c:pt>
                <c:pt idx="54">
                  <c:v>228.76009999999999</c:v>
                </c:pt>
                <c:pt idx="55">
                  <c:v>224.82220000000001</c:v>
                </c:pt>
                <c:pt idx="56">
                  <c:v>225.70570000000001</c:v>
                </c:pt>
                <c:pt idx="57">
                  <c:v>222.1123</c:v>
                </c:pt>
                <c:pt idx="58">
                  <c:v>221.1662</c:v>
                </c:pt>
                <c:pt idx="59">
                  <c:v>223.23230000000001</c:v>
                </c:pt>
                <c:pt idx="60">
                  <c:v>220.6996</c:v>
                </c:pt>
                <c:pt idx="61">
                  <c:v>221.02629999999999</c:v>
                </c:pt>
                <c:pt idx="62">
                  <c:v>224.9572</c:v>
                </c:pt>
                <c:pt idx="63">
                  <c:v>226.1437</c:v>
                </c:pt>
                <c:pt idx="64">
                  <c:v>223.02549999999999</c:v>
                </c:pt>
                <c:pt idx="65">
                  <c:v>225.8546</c:v>
                </c:pt>
                <c:pt idx="66">
                  <c:v>225.21469999999999</c:v>
                </c:pt>
                <c:pt idx="67">
                  <c:v>228.07589999999999</c:v>
                </c:pt>
                <c:pt idx="68">
                  <c:v>226.29810000000001</c:v>
                </c:pt>
                <c:pt idx="69">
                  <c:v>226.4066</c:v>
                </c:pt>
                <c:pt idx="70">
                  <c:v>226.51300000000001</c:v>
                </c:pt>
                <c:pt idx="71">
                  <c:v>227.71729999999999</c:v>
                </c:pt>
                <c:pt idx="72">
                  <c:v>227.4641</c:v>
                </c:pt>
                <c:pt idx="73">
                  <c:v>230.5</c:v>
                </c:pt>
                <c:pt idx="74">
                  <c:v>226.60300000000001</c:v>
                </c:pt>
                <c:pt idx="75">
                  <c:v>230.85470000000001</c:v>
                </c:pt>
                <c:pt idx="76">
                  <c:v>230.8058</c:v>
                </c:pt>
                <c:pt idx="77">
                  <c:v>229.83789999999999</c:v>
                </c:pt>
                <c:pt idx="78">
                  <c:v>231.261</c:v>
                </c:pt>
                <c:pt idx="79">
                  <c:v>231.00559999999999</c:v>
                </c:pt>
                <c:pt idx="80">
                  <c:v>232.3253</c:v>
                </c:pt>
                <c:pt idx="81">
                  <c:v>231.1568</c:v>
                </c:pt>
                <c:pt idx="82">
                  <c:v>234.30240000000001</c:v>
                </c:pt>
                <c:pt idx="83">
                  <c:v>234.56870000000001</c:v>
                </c:pt>
                <c:pt idx="84">
                  <c:v>235.3038</c:v>
                </c:pt>
                <c:pt idx="85">
                  <c:v>234.36359999999999</c:v>
                </c:pt>
                <c:pt idx="86">
                  <c:v>235.39230000000001</c:v>
                </c:pt>
                <c:pt idx="87">
                  <c:v>239.66759999999999</c:v>
                </c:pt>
                <c:pt idx="88">
                  <c:v>237.12739999999999</c:v>
                </c:pt>
                <c:pt idx="89">
                  <c:v>236.5805</c:v>
                </c:pt>
                <c:pt idx="90">
                  <c:v>235.91290000000001</c:v>
                </c:pt>
                <c:pt idx="91">
                  <c:v>240.71870000000001</c:v>
                </c:pt>
                <c:pt idx="92">
                  <c:v>238.8903</c:v>
                </c:pt>
                <c:pt idx="93">
                  <c:v>241.92779999999999</c:v>
                </c:pt>
                <c:pt idx="94">
                  <c:v>241.6343</c:v>
                </c:pt>
                <c:pt idx="95">
                  <c:v>243.0829</c:v>
                </c:pt>
                <c:pt idx="96">
                  <c:v>240.0883</c:v>
                </c:pt>
                <c:pt idx="97">
                  <c:v>245.90979999999999</c:v>
                </c:pt>
                <c:pt idx="98">
                  <c:v>242.57679999999999</c:v>
                </c:pt>
                <c:pt idx="99">
                  <c:v>241.7287</c:v>
                </c:pt>
                <c:pt idx="100">
                  <c:v>243.1207</c:v>
                </c:pt>
                <c:pt idx="101">
                  <c:v>240.59630000000001</c:v>
                </c:pt>
                <c:pt idx="102">
                  <c:v>245.11789999999999</c:v>
                </c:pt>
                <c:pt idx="103">
                  <c:v>244.63679999999999</c:v>
                </c:pt>
                <c:pt idx="104">
                  <c:v>243.35919999999999</c:v>
                </c:pt>
                <c:pt idx="105">
                  <c:v>243.48750000000001</c:v>
                </c:pt>
                <c:pt idx="106">
                  <c:v>246.18010000000001</c:v>
                </c:pt>
                <c:pt idx="107">
                  <c:v>243.05500000000001</c:v>
                </c:pt>
                <c:pt idx="108">
                  <c:v>241.5318</c:v>
                </c:pt>
                <c:pt idx="109">
                  <c:v>244.4622</c:v>
                </c:pt>
                <c:pt idx="110">
                  <c:v>243.06290000000001</c:v>
                </c:pt>
                <c:pt idx="111">
                  <c:v>243.8449</c:v>
                </c:pt>
                <c:pt idx="112">
                  <c:v>242.65020000000001</c:v>
                </c:pt>
                <c:pt idx="113">
                  <c:v>245.10669999999999</c:v>
                </c:pt>
                <c:pt idx="114">
                  <c:v>244.61580000000001</c:v>
                </c:pt>
                <c:pt idx="115">
                  <c:v>239.7107</c:v>
                </c:pt>
                <c:pt idx="116">
                  <c:v>247.12860000000001</c:v>
                </c:pt>
                <c:pt idx="117">
                  <c:v>243.8501</c:v>
                </c:pt>
                <c:pt idx="118">
                  <c:v>239.64340000000001</c:v>
                </c:pt>
                <c:pt idx="119">
                  <c:v>244.93450000000001</c:v>
                </c:pt>
                <c:pt idx="120">
                  <c:v>248.80359999999999</c:v>
                </c:pt>
                <c:pt idx="121">
                  <c:v>244.0179</c:v>
                </c:pt>
                <c:pt idx="122">
                  <c:v>242.89250000000001</c:v>
                </c:pt>
                <c:pt idx="123">
                  <c:v>248.54230000000001</c:v>
                </c:pt>
                <c:pt idx="124">
                  <c:v>243.5686</c:v>
                </c:pt>
                <c:pt idx="125">
                  <c:v>244.2355</c:v>
                </c:pt>
                <c:pt idx="126">
                  <c:v>248.27549999999999</c:v>
                </c:pt>
                <c:pt idx="127">
                  <c:v>247.58240000000001</c:v>
                </c:pt>
                <c:pt idx="128">
                  <c:v>246.37299999999999</c:v>
                </c:pt>
                <c:pt idx="129">
                  <c:v>247.2089</c:v>
                </c:pt>
                <c:pt idx="130">
                  <c:v>248.85560000000001</c:v>
                </c:pt>
                <c:pt idx="131">
                  <c:v>252.96190000000001</c:v>
                </c:pt>
                <c:pt idx="132">
                  <c:v>249.8383</c:v>
                </c:pt>
                <c:pt idx="133">
                  <c:v>248.5352</c:v>
                </c:pt>
                <c:pt idx="134">
                  <c:v>251.24870000000001</c:v>
                </c:pt>
                <c:pt idx="135">
                  <c:v>247.7405</c:v>
                </c:pt>
                <c:pt idx="136">
                  <c:v>247.892</c:v>
                </c:pt>
                <c:pt idx="137">
                  <c:v>250.7629</c:v>
                </c:pt>
                <c:pt idx="138">
                  <c:v>248.3605</c:v>
                </c:pt>
                <c:pt idx="139">
                  <c:v>251.82810000000001</c:v>
                </c:pt>
                <c:pt idx="140">
                  <c:v>252.20939999999999</c:v>
                </c:pt>
                <c:pt idx="141">
                  <c:v>255.16829999999999</c:v>
                </c:pt>
                <c:pt idx="142">
                  <c:v>253.68170000000001</c:v>
                </c:pt>
                <c:pt idx="143">
                  <c:v>252.0917</c:v>
                </c:pt>
                <c:pt idx="144">
                  <c:v>258.33940000000001</c:v>
                </c:pt>
                <c:pt idx="145">
                  <c:v>255.4701</c:v>
                </c:pt>
                <c:pt idx="146">
                  <c:v>256.10129999999998</c:v>
                </c:pt>
                <c:pt idx="147">
                  <c:v>253.54400000000001</c:v>
                </c:pt>
                <c:pt idx="148">
                  <c:v>254.9128</c:v>
                </c:pt>
                <c:pt idx="149">
                  <c:v>252.25800000000001</c:v>
                </c:pt>
                <c:pt idx="150">
                  <c:v>252.19579999999999</c:v>
                </c:pt>
                <c:pt idx="151">
                  <c:v>257.05099999999999</c:v>
                </c:pt>
                <c:pt idx="152">
                  <c:v>254.6994</c:v>
                </c:pt>
                <c:pt idx="153">
                  <c:v>258.5616</c:v>
                </c:pt>
                <c:pt idx="154">
                  <c:v>257.05590000000001</c:v>
                </c:pt>
                <c:pt idx="155">
                  <c:v>255.4127</c:v>
                </c:pt>
                <c:pt idx="156">
                  <c:v>249.99189999999999</c:v>
                </c:pt>
                <c:pt idx="157">
                  <c:v>251.7841</c:v>
                </c:pt>
                <c:pt idx="158">
                  <c:v>251.6952</c:v>
                </c:pt>
                <c:pt idx="159">
                  <c:v>255.34909999999999</c:v>
                </c:pt>
                <c:pt idx="160">
                  <c:v>255.90299999999999</c:v>
                </c:pt>
                <c:pt idx="161">
                  <c:v>256.82319999999999</c:v>
                </c:pt>
                <c:pt idx="162">
                  <c:v>255.57339999999999</c:v>
                </c:pt>
                <c:pt idx="163">
                  <c:v>256.94709999999998</c:v>
                </c:pt>
                <c:pt idx="164">
                  <c:v>258.96089999999998</c:v>
                </c:pt>
                <c:pt idx="165">
                  <c:v>255.31360000000001</c:v>
                </c:pt>
                <c:pt idx="166">
                  <c:v>256.86590000000001</c:v>
                </c:pt>
                <c:pt idx="167">
                  <c:v>249.9836</c:v>
                </c:pt>
                <c:pt idx="168">
                  <c:v>253.0651</c:v>
                </c:pt>
                <c:pt idx="169">
                  <c:v>252.85149999999999</c:v>
                </c:pt>
                <c:pt idx="170">
                  <c:v>250.5907</c:v>
                </c:pt>
                <c:pt idx="171">
                  <c:v>250.6908</c:v>
                </c:pt>
                <c:pt idx="172">
                  <c:v>253.83019999999999</c:v>
                </c:pt>
                <c:pt idx="173">
                  <c:v>253.19380000000001</c:v>
                </c:pt>
                <c:pt idx="174">
                  <c:v>254.34909999999999</c:v>
                </c:pt>
                <c:pt idx="175">
                  <c:v>249.8656</c:v>
                </c:pt>
                <c:pt idx="176">
                  <c:v>251.46549999999999</c:v>
                </c:pt>
                <c:pt idx="177">
                  <c:v>255.25040000000001</c:v>
                </c:pt>
                <c:pt idx="178">
                  <c:v>254.05430000000001</c:v>
                </c:pt>
                <c:pt idx="179">
                  <c:v>252.8732</c:v>
                </c:pt>
                <c:pt idx="180">
                  <c:v>251.7372</c:v>
                </c:pt>
                <c:pt idx="181">
                  <c:v>250.68809999999999</c:v>
                </c:pt>
                <c:pt idx="182">
                  <c:v>254.22649999999999</c:v>
                </c:pt>
                <c:pt idx="183">
                  <c:v>248.3048</c:v>
                </c:pt>
                <c:pt idx="184">
                  <c:v>254.29820000000001</c:v>
                </c:pt>
                <c:pt idx="185">
                  <c:v>249.91370000000001</c:v>
                </c:pt>
                <c:pt idx="186">
                  <c:v>249.00630000000001</c:v>
                </c:pt>
                <c:pt idx="187">
                  <c:v>248.1961</c:v>
                </c:pt>
                <c:pt idx="188">
                  <c:v>247.00239999999999</c:v>
                </c:pt>
                <c:pt idx="189">
                  <c:v>246.52279999999999</c:v>
                </c:pt>
                <c:pt idx="190">
                  <c:v>247.6499</c:v>
                </c:pt>
                <c:pt idx="191">
                  <c:v>251.4341</c:v>
                </c:pt>
                <c:pt idx="192">
                  <c:v>250.821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7D3-484A-BFE1-FF9F4EE95526}"/>
            </c:ext>
          </c:extLst>
        </c:ser>
        <c:ser>
          <c:idx val="6"/>
          <c:order val="6"/>
          <c:tx>
            <c:strRef>
              <c:f>'SA-PA Filtrate'!$AN$1</c:f>
              <c:strCache>
                <c:ptCount val="1"/>
                <c:pt idx="0">
                  <c:v>C07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Filtrate'!$AN$2:$AN$194</c:f>
              <c:numCache>
                <c:formatCode>General</c:formatCode>
                <c:ptCount val="193"/>
                <c:pt idx="0">
                  <c:v>124.2379</c:v>
                </c:pt>
                <c:pt idx="1">
                  <c:v>126.4293</c:v>
                </c:pt>
                <c:pt idx="2">
                  <c:v>124.19029999999999</c:v>
                </c:pt>
                <c:pt idx="3">
                  <c:v>129.4616</c:v>
                </c:pt>
                <c:pt idx="4">
                  <c:v>129.01769999999999</c:v>
                </c:pt>
                <c:pt idx="5">
                  <c:v>125.9539</c:v>
                </c:pt>
                <c:pt idx="6">
                  <c:v>124.626</c:v>
                </c:pt>
                <c:pt idx="7">
                  <c:v>123.26779999999999</c:v>
                </c:pt>
                <c:pt idx="8">
                  <c:v>128.18170000000001</c:v>
                </c:pt>
                <c:pt idx="9">
                  <c:v>130.23929999999999</c:v>
                </c:pt>
                <c:pt idx="10">
                  <c:v>130.53129999999999</c:v>
                </c:pt>
                <c:pt idx="11">
                  <c:v>134.48519999999999</c:v>
                </c:pt>
                <c:pt idx="12">
                  <c:v>136.1814</c:v>
                </c:pt>
                <c:pt idx="13">
                  <c:v>136.423</c:v>
                </c:pt>
                <c:pt idx="14">
                  <c:v>139.68860000000001</c:v>
                </c:pt>
                <c:pt idx="15">
                  <c:v>136.71600000000001</c:v>
                </c:pt>
                <c:pt idx="16">
                  <c:v>138.23920000000001</c:v>
                </c:pt>
                <c:pt idx="17">
                  <c:v>137.5675</c:v>
                </c:pt>
                <c:pt idx="18">
                  <c:v>138.45160000000001</c:v>
                </c:pt>
                <c:pt idx="19">
                  <c:v>141.58099999999999</c:v>
                </c:pt>
                <c:pt idx="20">
                  <c:v>140.60470000000001</c:v>
                </c:pt>
                <c:pt idx="21">
                  <c:v>140.44210000000001</c:v>
                </c:pt>
                <c:pt idx="22">
                  <c:v>149.1491</c:v>
                </c:pt>
                <c:pt idx="23">
                  <c:v>154.20060000000001</c:v>
                </c:pt>
                <c:pt idx="24">
                  <c:v>162.4042</c:v>
                </c:pt>
                <c:pt idx="25">
                  <c:v>167.9939</c:v>
                </c:pt>
                <c:pt idx="26">
                  <c:v>177.14189999999999</c:v>
                </c:pt>
                <c:pt idx="27">
                  <c:v>186.31209999999999</c:v>
                </c:pt>
                <c:pt idx="28">
                  <c:v>198.30709999999999</c:v>
                </c:pt>
                <c:pt idx="29">
                  <c:v>203.99459999999999</c:v>
                </c:pt>
                <c:pt idx="30">
                  <c:v>212.4195</c:v>
                </c:pt>
                <c:pt idx="31">
                  <c:v>218.57239999999999</c:v>
                </c:pt>
                <c:pt idx="32">
                  <c:v>233.1003</c:v>
                </c:pt>
                <c:pt idx="33">
                  <c:v>232.08600000000001</c:v>
                </c:pt>
                <c:pt idx="34">
                  <c:v>239.19659999999999</c:v>
                </c:pt>
                <c:pt idx="35">
                  <c:v>238.8109</c:v>
                </c:pt>
                <c:pt idx="36">
                  <c:v>243.8449</c:v>
                </c:pt>
                <c:pt idx="37">
                  <c:v>237.8673</c:v>
                </c:pt>
                <c:pt idx="38">
                  <c:v>237.18680000000001</c:v>
                </c:pt>
                <c:pt idx="39">
                  <c:v>238.2449</c:v>
                </c:pt>
                <c:pt idx="40">
                  <c:v>242.74510000000001</c:v>
                </c:pt>
                <c:pt idx="41">
                  <c:v>244.1935</c:v>
                </c:pt>
                <c:pt idx="42">
                  <c:v>238.05260000000001</c:v>
                </c:pt>
                <c:pt idx="43">
                  <c:v>242.0941</c:v>
                </c:pt>
                <c:pt idx="44">
                  <c:v>239.38820000000001</c:v>
                </c:pt>
                <c:pt idx="45">
                  <c:v>239.8784</c:v>
                </c:pt>
                <c:pt idx="46">
                  <c:v>238.33609999999999</c:v>
                </c:pt>
                <c:pt idx="47">
                  <c:v>236.6848</c:v>
                </c:pt>
                <c:pt idx="48">
                  <c:v>232.45230000000001</c:v>
                </c:pt>
                <c:pt idx="49">
                  <c:v>229.92269999999999</c:v>
                </c:pt>
                <c:pt idx="50">
                  <c:v>227.48259999999999</c:v>
                </c:pt>
                <c:pt idx="51">
                  <c:v>227.83080000000001</c:v>
                </c:pt>
                <c:pt idx="52">
                  <c:v>225.27189999999999</c:v>
                </c:pt>
                <c:pt idx="53">
                  <c:v>224.1617</c:v>
                </c:pt>
                <c:pt idx="54">
                  <c:v>220.93090000000001</c:v>
                </c:pt>
                <c:pt idx="55">
                  <c:v>217.8458</c:v>
                </c:pt>
                <c:pt idx="56">
                  <c:v>217.69149999999999</c:v>
                </c:pt>
                <c:pt idx="57">
                  <c:v>215.2448</c:v>
                </c:pt>
                <c:pt idx="58">
                  <c:v>213.15870000000001</c:v>
                </c:pt>
                <c:pt idx="59">
                  <c:v>215.9641</c:v>
                </c:pt>
                <c:pt idx="60">
                  <c:v>212.36859999999999</c:v>
                </c:pt>
                <c:pt idx="61">
                  <c:v>212.72890000000001</c:v>
                </c:pt>
                <c:pt idx="62">
                  <c:v>214.94300000000001</c:v>
                </c:pt>
                <c:pt idx="63">
                  <c:v>211.93539999999999</c:v>
                </c:pt>
                <c:pt idx="64">
                  <c:v>215.96109999999999</c:v>
                </c:pt>
                <c:pt idx="65">
                  <c:v>214.72810000000001</c:v>
                </c:pt>
                <c:pt idx="66">
                  <c:v>213.4888</c:v>
                </c:pt>
                <c:pt idx="67">
                  <c:v>213.31469999999999</c:v>
                </c:pt>
                <c:pt idx="68">
                  <c:v>214.86940000000001</c:v>
                </c:pt>
                <c:pt idx="69">
                  <c:v>218.15450000000001</c:v>
                </c:pt>
                <c:pt idx="70">
                  <c:v>218.1678</c:v>
                </c:pt>
                <c:pt idx="71">
                  <c:v>215.3723</c:v>
                </c:pt>
                <c:pt idx="72">
                  <c:v>217.64250000000001</c:v>
                </c:pt>
                <c:pt idx="73">
                  <c:v>218.2089</c:v>
                </c:pt>
                <c:pt idx="74">
                  <c:v>217.67150000000001</c:v>
                </c:pt>
                <c:pt idx="75">
                  <c:v>221.16800000000001</c:v>
                </c:pt>
                <c:pt idx="76">
                  <c:v>218.22290000000001</c:v>
                </c:pt>
                <c:pt idx="77">
                  <c:v>218.0521</c:v>
                </c:pt>
                <c:pt idx="78">
                  <c:v>221.08709999999999</c:v>
                </c:pt>
                <c:pt idx="79">
                  <c:v>221.93469999999999</c:v>
                </c:pt>
                <c:pt idx="80">
                  <c:v>224.48599999999999</c:v>
                </c:pt>
                <c:pt idx="81">
                  <c:v>224.5735</c:v>
                </c:pt>
                <c:pt idx="82">
                  <c:v>224.8826</c:v>
                </c:pt>
                <c:pt idx="83">
                  <c:v>225.2182</c:v>
                </c:pt>
                <c:pt idx="84">
                  <c:v>226.36510000000001</c:v>
                </c:pt>
                <c:pt idx="85">
                  <c:v>226.05439999999999</c:v>
                </c:pt>
                <c:pt idx="86">
                  <c:v>231.21530000000001</c:v>
                </c:pt>
                <c:pt idx="87">
                  <c:v>229.3997</c:v>
                </c:pt>
                <c:pt idx="88">
                  <c:v>232.49160000000001</c:v>
                </c:pt>
                <c:pt idx="89">
                  <c:v>231.4203</c:v>
                </c:pt>
                <c:pt idx="90">
                  <c:v>232.31989999999999</c:v>
                </c:pt>
                <c:pt idx="91">
                  <c:v>230.56120000000001</c:v>
                </c:pt>
                <c:pt idx="92">
                  <c:v>235.49619999999999</c:v>
                </c:pt>
                <c:pt idx="93">
                  <c:v>231.8245</c:v>
                </c:pt>
                <c:pt idx="94">
                  <c:v>235.68109999999999</c:v>
                </c:pt>
                <c:pt idx="95">
                  <c:v>232.66630000000001</c:v>
                </c:pt>
                <c:pt idx="96">
                  <c:v>234.88480000000001</c:v>
                </c:pt>
                <c:pt idx="97">
                  <c:v>239.9649</c:v>
                </c:pt>
                <c:pt idx="98">
                  <c:v>236.79740000000001</c:v>
                </c:pt>
                <c:pt idx="99">
                  <c:v>238.67509999999999</c:v>
                </c:pt>
                <c:pt idx="100">
                  <c:v>236.83860000000001</c:v>
                </c:pt>
                <c:pt idx="101">
                  <c:v>240.13460000000001</c:v>
                </c:pt>
                <c:pt idx="102">
                  <c:v>242.05080000000001</c:v>
                </c:pt>
                <c:pt idx="103">
                  <c:v>240.82560000000001</c:v>
                </c:pt>
                <c:pt idx="104">
                  <c:v>241.56720000000001</c:v>
                </c:pt>
                <c:pt idx="105">
                  <c:v>243.51</c:v>
                </c:pt>
                <c:pt idx="106">
                  <c:v>246.01089999999999</c:v>
                </c:pt>
                <c:pt idx="107">
                  <c:v>244.3107</c:v>
                </c:pt>
                <c:pt idx="108">
                  <c:v>244.1677</c:v>
                </c:pt>
                <c:pt idx="109">
                  <c:v>250.80520000000001</c:v>
                </c:pt>
                <c:pt idx="110">
                  <c:v>247.57149999999999</c:v>
                </c:pt>
                <c:pt idx="111">
                  <c:v>244.86940000000001</c:v>
                </c:pt>
                <c:pt idx="112">
                  <c:v>245.66589999999999</c:v>
                </c:pt>
                <c:pt idx="113">
                  <c:v>245.85230000000001</c:v>
                </c:pt>
                <c:pt idx="114">
                  <c:v>248.7482</c:v>
                </c:pt>
                <c:pt idx="115">
                  <c:v>248.4366</c:v>
                </c:pt>
                <c:pt idx="116">
                  <c:v>247.69710000000001</c:v>
                </c:pt>
                <c:pt idx="117">
                  <c:v>247.79169999999999</c:v>
                </c:pt>
                <c:pt idx="118">
                  <c:v>251.55699999999999</c:v>
                </c:pt>
                <c:pt idx="119">
                  <c:v>249.21449999999999</c:v>
                </c:pt>
                <c:pt idx="120">
                  <c:v>248.59970000000001</c:v>
                </c:pt>
                <c:pt idx="121">
                  <c:v>249.22290000000001</c:v>
                </c:pt>
                <c:pt idx="122">
                  <c:v>248.6182</c:v>
                </c:pt>
                <c:pt idx="123">
                  <c:v>247.57900000000001</c:v>
                </c:pt>
                <c:pt idx="124">
                  <c:v>251.61269999999999</c:v>
                </c:pt>
                <c:pt idx="125">
                  <c:v>250.43709999999999</c:v>
                </c:pt>
                <c:pt idx="126">
                  <c:v>248.25839999999999</c:v>
                </c:pt>
                <c:pt idx="127">
                  <c:v>247.78659999999999</c:v>
                </c:pt>
                <c:pt idx="128">
                  <c:v>251.0746</c:v>
                </c:pt>
                <c:pt idx="129">
                  <c:v>249.44130000000001</c:v>
                </c:pt>
                <c:pt idx="130">
                  <c:v>250.411</c:v>
                </c:pt>
                <c:pt idx="131">
                  <c:v>247.66300000000001</c:v>
                </c:pt>
                <c:pt idx="132">
                  <c:v>252.72550000000001</c:v>
                </c:pt>
                <c:pt idx="133">
                  <c:v>250.61019999999999</c:v>
                </c:pt>
                <c:pt idx="134">
                  <c:v>246.4111</c:v>
                </c:pt>
                <c:pt idx="135">
                  <c:v>246.8383</c:v>
                </c:pt>
                <c:pt idx="136">
                  <c:v>249.74529999999999</c:v>
                </c:pt>
                <c:pt idx="137">
                  <c:v>249.67070000000001</c:v>
                </c:pt>
                <c:pt idx="138">
                  <c:v>245.50720000000001</c:v>
                </c:pt>
                <c:pt idx="139">
                  <c:v>247.2508</c:v>
                </c:pt>
                <c:pt idx="140">
                  <c:v>249.28569999999999</c:v>
                </c:pt>
                <c:pt idx="141">
                  <c:v>245.5462</c:v>
                </c:pt>
                <c:pt idx="142">
                  <c:v>249.2449</c:v>
                </c:pt>
                <c:pt idx="143">
                  <c:v>249.79179999999999</c:v>
                </c:pt>
                <c:pt idx="144">
                  <c:v>247.40950000000001</c:v>
                </c:pt>
                <c:pt idx="145">
                  <c:v>248.64689999999999</c:v>
                </c:pt>
                <c:pt idx="146">
                  <c:v>246.46690000000001</c:v>
                </c:pt>
                <c:pt idx="147">
                  <c:v>245.58609999999999</c:v>
                </c:pt>
                <c:pt idx="148">
                  <c:v>247.23589999999999</c:v>
                </c:pt>
                <c:pt idx="149">
                  <c:v>245.4314</c:v>
                </c:pt>
                <c:pt idx="150">
                  <c:v>249.3244</c:v>
                </c:pt>
                <c:pt idx="151">
                  <c:v>246.83760000000001</c:v>
                </c:pt>
                <c:pt idx="152">
                  <c:v>246.20070000000001</c:v>
                </c:pt>
                <c:pt idx="153">
                  <c:v>247.77070000000001</c:v>
                </c:pt>
                <c:pt idx="154">
                  <c:v>246.76150000000001</c:v>
                </c:pt>
                <c:pt idx="155">
                  <c:v>244.3143</c:v>
                </c:pt>
                <c:pt idx="156">
                  <c:v>242.733</c:v>
                </c:pt>
                <c:pt idx="157">
                  <c:v>245.59309999999999</c:v>
                </c:pt>
                <c:pt idx="158">
                  <c:v>240.57730000000001</c:v>
                </c:pt>
                <c:pt idx="159">
                  <c:v>242.0215</c:v>
                </c:pt>
                <c:pt idx="160">
                  <c:v>243.0675</c:v>
                </c:pt>
                <c:pt idx="161">
                  <c:v>246.21129999999999</c:v>
                </c:pt>
                <c:pt idx="162">
                  <c:v>244.69839999999999</c:v>
                </c:pt>
                <c:pt idx="163">
                  <c:v>242.8502</c:v>
                </c:pt>
                <c:pt idx="164">
                  <c:v>245.18629999999999</c:v>
                </c:pt>
                <c:pt idx="165">
                  <c:v>245.68090000000001</c:v>
                </c:pt>
                <c:pt idx="166">
                  <c:v>241.43299999999999</c:v>
                </c:pt>
                <c:pt idx="167">
                  <c:v>243.8177</c:v>
                </c:pt>
                <c:pt idx="168">
                  <c:v>243.3449</c:v>
                </c:pt>
                <c:pt idx="169">
                  <c:v>242.19739999999999</c:v>
                </c:pt>
                <c:pt idx="170">
                  <c:v>244.03960000000001</c:v>
                </c:pt>
                <c:pt idx="171">
                  <c:v>240.69220000000001</c:v>
                </c:pt>
                <c:pt idx="172">
                  <c:v>241.9408</c:v>
                </c:pt>
                <c:pt idx="173">
                  <c:v>238.76070000000001</c:v>
                </c:pt>
                <c:pt idx="174">
                  <c:v>244.3434</c:v>
                </c:pt>
                <c:pt idx="175">
                  <c:v>243.93639999999999</c:v>
                </c:pt>
                <c:pt idx="176">
                  <c:v>238.52789999999999</c:v>
                </c:pt>
                <c:pt idx="177">
                  <c:v>238.68090000000001</c:v>
                </c:pt>
                <c:pt idx="178">
                  <c:v>240.62100000000001</c:v>
                </c:pt>
                <c:pt idx="179">
                  <c:v>241.6737</c:v>
                </c:pt>
                <c:pt idx="180">
                  <c:v>241.2501</c:v>
                </c:pt>
                <c:pt idx="181">
                  <c:v>237.72460000000001</c:v>
                </c:pt>
                <c:pt idx="182">
                  <c:v>240.3272</c:v>
                </c:pt>
                <c:pt idx="183">
                  <c:v>242.7713</c:v>
                </c:pt>
                <c:pt idx="184">
                  <c:v>240.5284</c:v>
                </c:pt>
                <c:pt idx="185">
                  <c:v>238.09010000000001</c:v>
                </c:pt>
                <c:pt idx="186">
                  <c:v>241.6575</c:v>
                </c:pt>
                <c:pt idx="187">
                  <c:v>245.31899999999999</c:v>
                </c:pt>
                <c:pt idx="188">
                  <c:v>242.13919999999999</c:v>
                </c:pt>
                <c:pt idx="189">
                  <c:v>242.20930000000001</c:v>
                </c:pt>
                <c:pt idx="190">
                  <c:v>242.78899999999999</c:v>
                </c:pt>
                <c:pt idx="191">
                  <c:v>241.66839999999999</c:v>
                </c:pt>
                <c:pt idx="192">
                  <c:v>241.953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7D3-484A-BFE1-FF9F4EE95526}"/>
            </c:ext>
          </c:extLst>
        </c:ser>
        <c:ser>
          <c:idx val="7"/>
          <c:order val="7"/>
          <c:tx>
            <c:strRef>
              <c:f>'SA-PA Filtrate'!$AO$1</c:f>
              <c:strCache>
                <c:ptCount val="1"/>
                <c:pt idx="0">
                  <c:v>C08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Filtrate'!$AO$2:$AO$194</c:f>
              <c:numCache>
                <c:formatCode>General</c:formatCode>
                <c:ptCount val="193"/>
                <c:pt idx="0">
                  <c:v>111.64279999999999</c:v>
                </c:pt>
                <c:pt idx="1">
                  <c:v>118.5104</c:v>
                </c:pt>
                <c:pt idx="2">
                  <c:v>120.2595</c:v>
                </c:pt>
                <c:pt idx="3">
                  <c:v>117.88549999999999</c:v>
                </c:pt>
                <c:pt idx="4">
                  <c:v>119.1593</c:v>
                </c:pt>
                <c:pt idx="5">
                  <c:v>122.4204</c:v>
                </c:pt>
                <c:pt idx="6">
                  <c:v>119.9106</c:v>
                </c:pt>
                <c:pt idx="7">
                  <c:v>116.24769999999999</c:v>
                </c:pt>
                <c:pt idx="8">
                  <c:v>123.7101</c:v>
                </c:pt>
                <c:pt idx="9">
                  <c:v>126.29</c:v>
                </c:pt>
                <c:pt idx="10">
                  <c:v>123.9468</c:v>
                </c:pt>
                <c:pt idx="11">
                  <c:v>127.3777</c:v>
                </c:pt>
                <c:pt idx="12">
                  <c:v>127.5307</c:v>
                </c:pt>
                <c:pt idx="13">
                  <c:v>129.3416</c:v>
                </c:pt>
                <c:pt idx="14">
                  <c:v>132.51390000000001</c:v>
                </c:pt>
                <c:pt idx="15">
                  <c:v>129.9735</c:v>
                </c:pt>
                <c:pt idx="16">
                  <c:v>126.5774</c:v>
                </c:pt>
                <c:pt idx="17">
                  <c:v>132.8861</c:v>
                </c:pt>
                <c:pt idx="18">
                  <c:v>132.26679999999999</c:v>
                </c:pt>
                <c:pt idx="19">
                  <c:v>132.25729999999999</c:v>
                </c:pt>
                <c:pt idx="20">
                  <c:v>136.24959999999999</c:v>
                </c:pt>
                <c:pt idx="21">
                  <c:v>134.44749999999999</c:v>
                </c:pt>
                <c:pt idx="22">
                  <c:v>144.6987</c:v>
                </c:pt>
                <c:pt idx="23">
                  <c:v>148.89930000000001</c:v>
                </c:pt>
                <c:pt idx="24">
                  <c:v>157.1559</c:v>
                </c:pt>
                <c:pt idx="25">
                  <c:v>164.91229999999999</c:v>
                </c:pt>
                <c:pt idx="26">
                  <c:v>175.96860000000001</c:v>
                </c:pt>
                <c:pt idx="27">
                  <c:v>184.55950000000001</c:v>
                </c:pt>
                <c:pt idx="28">
                  <c:v>192.36279999999999</c:v>
                </c:pt>
                <c:pt idx="29">
                  <c:v>203.93219999999999</c:v>
                </c:pt>
                <c:pt idx="30">
                  <c:v>212.08179999999999</c:v>
                </c:pt>
                <c:pt idx="31">
                  <c:v>217.27109999999999</c:v>
                </c:pt>
                <c:pt idx="32">
                  <c:v>226.67779999999999</c:v>
                </c:pt>
                <c:pt idx="33">
                  <c:v>232.9948</c:v>
                </c:pt>
                <c:pt idx="34">
                  <c:v>235.67750000000001</c:v>
                </c:pt>
                <c:pt idx="35">
                  <c:v>237.851</c:v>
                </c:pt>
                <c:pt idx="36">
                  <c:v>245.55340000000001</c:v>
                </c:pt>
                <c:pt idx="37">
                  <c:v>244.3845</c:v>
                </c:pt>
                <c:pt idx="38">
                  <c:v>244.0462</c:v>
                </c:pt>
                <c:pt idx="39">
                  <c:v>241.4315</c:v>
                </c:pt>
                <c:pt idx="40">
                  <c:v>245.827</c:v>
                </c:pt>
                <c:pt idx="41">
                  <c:v>244.79470000000001</c:v>
                </c:pt>
                <c:pt idx="42">
                  <c:v>242.63730000000001</c:v>
                </c:pt>
                <c:pt idx="43">
                  <c:v>243.71780000000001</c:v>
                </c:pt>
                <c:pt idx="44">
                  <c:v>238.07650000000001</c:v>
                </c:pt>
                <c:pt idx="45">
                  <c:v>242.46619999999999</c:v>
                </c:pt>
                <c:pt idx="46">
                  <c:v>236.27619999999999</c:v>
                </c:pt>
                <c:pt idx="47">
                  <c:v>234.4846</c:v>
                </c:pt>
                <c:pt idx="48">
                  <c:v>232.62909999999999</c:v>
                </c:pt>
                <c:pt idx="49">
                  <c:v>231.32130000000001</c:v>
                </c:pt>
                <c:pt idx="50">
                  <c:v>229.55709999999999</c:v>
                </c:pt>
                <c:pt idx="51">
                  <c:v>226.38749999999999</c:v>
                </c:pt>
                <c:pt idx="52">
                  <c:v>222.78489999999999</c:v>
                </c:pt>
                <c:pt idx="53">
                  <c:v>225.37610000000001</c:v>
                </c:pt>
                <c:pt idx="54">
                  <c:v>224.54060000000001</c:v>
                </c:pt>
                <c:pt idx="55">
                  <c:v>223.1867</c:v>
                </c:pt>
                <c:pt idx="56">
                  <c:v>222.71180000000001</c:v>
                </c:pt>
                <c:pt idx="57">
                  <c:v>221.61699999999999</c:v>
                </c:pt>
                <c:pt idx="58">
                  <c:v>217.3177</c:v>
                </c:pt>
                <c:pt idx="59">
                  <c:v>219.44049999999999</c:v>
                </c:pt>
                <c:pt idx="60">
                  <c:v>213.75550000000001</c:v>
                </c:pt>
                <c:pt idx="61">
                  <c:v>217.98830000000001</c:v>
                </c:pt>
                <c:pt idx="62">
                  <c:v>217.67400000000001</c:v>
                </c:pt>
                <c:pt idx="63">
                  <c:v>216.87559999999999</c:v>
                </c:pt>
                <c:pt idx="64">
                  <c:v>217.43219999999999</c:v>
                </c:pt>
                <c:pt idx="65">
                  <c:v>218.55009999999999</c:v>
                </c:pt>
                <c:pt idx="66">
                  <c:v>215.28540000000001</c:v>
                </c:pt>
                <c:pt idx="67">
                  <c:v>215.60149999999999</c:v>
                </c:pt>
                <c:pt idx="68">
                  <c:v>216.2303</c:v>
                </c:pt>
                <c:pt idx="69">
                  <c:v>218.56030000000001</c:v>
                </c:pt>
                <c:pt idx="70">
                  <c:v>217.9502</c:v>
                </c:pt>
                <c:pt idx="71">
                  <c:v>216.08240000000001</c:v>
                </c:pt>
                <c:pt idx="72">
                  <c:v>217.26949999999999</c:v>
                </c:pt>
                <c:pt idx="73">
                  <c:v>217.6525</c:v>
                </c:pt>
                <c:pt idx="74">
                  <c:v>218.7567</c:v>
                </c:pt>
                <c:pt idx="75">
                  <c:v>216.9734</c:v>
                </c:pt>
                <c:pt idx="76">
                  <c:v>217.9212</c:v>
                </c:pt>
                <c:pt idx="77">
                  <c:v>215.78469999999999</c:v>
                </c:pt>
                <c:pt idx="78">
                  <c:v>216.3477</c:v>
                </c:pt>
                <c:pt idx="79">
                  <c:v>221.86510000000001</c:v>
                </c:pt>
                <c:pt idx="80">
                  <c:v>217.6566</c:v>
                </c:pt>
                <c:pt idx="81">
                  <c:v>219.4888</c:v>
                </c:pt>
                <c:pt idx="82">
                  <c:v>221.1559</c:v>
                </c:pt>
                <c:pt idx="83">
                  <c:v>226.99590000000001</c:v>
                </c:pt>
                <c:pt idx="84">
                  <c:v>221.7064</c:v>
                </c:pt>
                <c:pt idx="85">
                  <c:v>225.66390000000001</c:v>
                </c:pt>
                <c:pt idx="86">
                  <c:v>226.38249999999999</c:v>
                </c:pt>
                <c:pt idx="87">
                  <c:v>222.42769999999999</c:v>
                </c:pt>
                <c:pt idx="88">
                  <c:v>227.8322</c:v>
                </c:pt>
                <c:pt idx="89">
                  <c:v>225.7431</c:v>
                </c:pt>
                <c:pt idx="90">
                  <c:v>227.5318</c:v>
                </c:pt>
                <c:pt idx="91">
                  <c:v>229.52940000000001</c:v>
                </c:pt>
                <c:pt idx="92">
                  <c:v>228.14</c:v>
                </c:pt>
                <c:pt idx="93">
                  <c:v>228.16409999999999</c:v>
                </c:pt>
                <c:pt idx="94">
                  <c:v>224.02170000000001</c:v>
                </c:pt>
                <c:pt idx="95">
                  <c:v>226.95480000000001</c:v>
                </c:pt>
                <c:pt idx="96">
                  <c:v>230.79490000000001</c:v>
                </c:pt>
                <c:pt idx="97">
                  <c:v>230.2089</c:v>
                </c:pt>
                <c:pt idx="98">
                  <c:v>231.0359</c:v>
                </c:pt>
                <c:pt idx="99">
                  <c:v>232.19239999999999</c:v>
                </c:pt>
                <c:pt idx="100">
                  <c:v>232.6652</c:v>
                </c:pt>
                <c:pt idx="101">
                  <c:v>232.69800000000001</c:v>
                </c:pt>
                <c:pt idx="102">
                  <c:v>232.0453</c:v>
                </c:pt>
                <c:pt idx="103">
                  <c:v>237.39250000000001</c:v>
                </c:pt>
                <c:pt idx="104">
                  <c:v>234.36179999999999</c:v>
                </c:pt>
                <c:pt idx="105">
                  <c:v>232.10740000000001</c:v>
                </c:pt>
                <c:pt idx="106">
                  <c:v>233.12620000000001</c:v>
                </c:pt>
                <c:pt idx="107">
                  <c:v>232.6952</c:v>
                </c:pt>
                <c:pt idx="108">
                  <c:v>237.65199999999999</c:v>
                </c:pt>
                <c:pt idx="109">
                  <c:v>240.88939999999999</c:v>
                </c:pt>
                <c:pt idx="110">
                  <c:v>235.77529999999999</c:v>
                </c:pt>
                <c:pt idx="111">
                  <c:v>237.18539999999999</c:v>
                </c:pt>
                <c:pt idx="112">
                  <c:v>238.4828</c:v>
                </c:pt>
                <c:pt idx="113">
                  <c:v>237.44040000000001</c:v>
                </c:pt>
                <c:pt idx="114">
                  <c:v>234.04920000000001</c:v>
                </c:pt>
                <c:pt idx="115">
                  <c:v>239.15289999999999</c:v>
                </c:pt>
                <c:pt idx="116">
                  <c:v>235.7047</c:v>
                </c:pt>
                <c:pt idx="117">
                  <c:v>235.26349999999999</c:v>
                </c:pt>
                <c:pt idx="118">
                  <c:v>238.90950000000001</c:v>
                </c:pt>
                <c:pt idx="119">
                  <c:v>234.4562</c:v>
                </c:pt>
                <c:pt idx="120">
                  <c:v>236.39359999999999</c:v>
                </c:pt>
                <c:pt idx="121">
                  <c:v>240.28540000000001</c:v>
                </c:pt>
                <c:pt idx="122">
                  <c:v>239.07400000000001</c:v>
                </c:pt>
                <c:pt idx="123">
                  <c:v>234.34010000000001</c:v>
                </c:pt>
                <c:pt idx="124">
                  <c:v>239.75399999999999</c:v>
                </c:pt>
                <c:pt idx="125">
                  <c:v>241.40880000000001</c:v>
                </c:pt>
                <c:pt idx="126">
                  <c:v>239.06110000000001</c:v>
                </c:pt>
                <c:pt idx="127">
                  <c:v>245.8742</c:v>
                </c:pt>
                <c:pt idx="128">
                  <c:v>244.00040000000001</c:v>
                </c:pt>
                <c:pt idx="129">
                  <c:v>245.84530000000001</c:v>
                </c:pt>
                <c:pt idx="130">
                  <c:v>244.3092</c:v>
                </c:pt>
                <c:pt idx="131">
                  <c:v>247.46029999999999</c:v>
                </c:pt>
                <c:pt idx="132">
                  <c:v>247.68809999999999</c:v>
                </c:pt>
                <c:pt idx="133">
                  <c:v>246.26</c:v>
                </c:pt>
                <c:pt idx="134">
                  <c:v>246.96119999999999</c:v>
                </c:pt>
                <c:pt idx="135">
                  <c:v>246.66200000000001</c:v>
                </c:pt>
                <c:pt idx="136">
                  <c:v>250.75880000000001</c:v>
                </c:pt>
                <c:pt idx="137">
                  <c:v>248.49080000000001</c:v>
                </c:pt>
                <c:pt idx="138">
                  <c:v>249.59209999999999</c:v>
                </c:pt>
                <c:pt idx="139">
                  <c:v>250.08019999999999</c:v>
                </c:pt>
                <c:pt idx="140">
                  <c:v>248.64009999999999</c:v>
                </c:pt>
                <c:pt idx="141">
                  <c:v>252.04759999999999</c:v>
                </c:pt>
                <c:pt idx="142">
                  <c:v>253.12520000000001</c:v>
                </c:pt>
                <c:pt idx="143">
                  <c:v>251.36009999999999</c:v>
                </c:pt>
                <c:pt idx="144">
                  <c:v>254.40280000000001</c:v>
                </c:pt>
                <c:pt idx="145">
                  <c:v>251.96809999999999</c:v>
                </c:pt>
                <c:pt idx="146">
                  <c:v>249.99940000000001</c:v>
                </c:pt>
                <c:pt idx="147">
                  <c:v>252.79740000000001</c:v>
                </c:pt>
                <c:pt idx="148">
                  <c:v>253.97810000000001</c:v>
                </c:pt>
                <c:pt idx="149">
                  <c:v>253.02789999999999</c:v>
                </c:pt>
                <c:pt idx="150">
                  <c:v>252.82660000000001</c:v>
                </c:pt>
                <c:pt idx="151">
                  <c:v>253.83009999999999</c:v>
                </c:pt>
                <c:pt idx="152">
                  <c:v>252.84229999999999</c:v>
                </c:pt>
                <c:pt idx="153">
                  <c:v>251.518</c:v>
                </c:pt>
                <c:pt idx="154">
                  <c:v>250.6574</c:v>
                </c:pt>
                <c:pt idx="155">
                  <c:v>250.6833</c:v>
                </c:pt>
                <c:pt idx="156">
                  <c:v>251.9538</c:v>
                </c:pt>
                <c:pt idx="157">
                  <c:v>250.05459999999999</c:v>
                </c:pt>
                <c:pt idx="158">
                  <c:v>249.3219</c:v>
                </c:pt>
                <c:pt idx="159">
                  <c:v>249.62029999999999</c:v>
                </c:pt>
                <c:pt idx="160">
                  <c:v>250.08019999999999</c:v>
                </c:pt>
                <c:pt idx="161">
                  <c:v>250.94730000000001</c:v>
                </c:pt>
                <c:pt idx="162">
                  <c:v>250.3244</c:v>
                </c:pt>
                <c:pt idx="163">
                  <c:v>250.8956</c:v>
                </c:pt>
                <c:pt idx="164">
                  <c:v>251.30070000000001</c:v>
                </c:pt>
                <c:pt idx="165">
                  <c:v>250.4494</c:v>
                </c:pt>
                <c:pt idx="166">
                  <c:v>247.79640000000001</c:v>
                </c:pt>
                <c:pt idx="167">
                  <c:v>247.6961</c:v>
                </c:pt>
                <c:pt idx="168">
                  <c:v>248.66820000000001</c:v>
                </c:pt>
                <c:pt idx="169">
                  <c:v>246.1679</c:v>
                </c:pt>
                <c:pt idx="170">
                  <c:v>246.48830000000001</c:v>
                </c:pt>
                <c:pt idx="171">
                  <c:v>246.9477</c:v>
                </c:pt>
                <c:pt idx="172">
                  <c:v>246.9324</c:v>
                </c:pt>
                <c:pt idx="173">
                  <c:v>245.9256</c:v>
                </c:pt>
                <c:pt idx="174">
                  <c:v>247.13210000000001</c:v>
                </c:pt>
                <c:pt idx="175">
                  <c:v>243.9496</c:v>
                </c:pt>
                <c:pt idx="176">
                  <c:v>242.96260000000001</c:v>
                </c:pt>
                <c:pt idx="177">
                  <c:v>247.20169999999999</c:v>
                </c:pt>
                <c:pt idx="178">
                  <c:v>243.90430000000001</c:v>
                </c:pt>
                <c:pt idx="179">
                  <c:v>243.67529999999999</c:v>
                </c:pt>
                <c:pt idx="180">
                  <c:v>244.58539999999999</c:v>
                </c:pt>
                <c:pt idx="181">
                  <c:v>245.74420000000001</c:v>
                </c:pt>
                <c:pt idx="182">
                  <c:v>247.9085</c:v>
                </c:pt>
                <c:pt idx="183">
                  <c:v>244.40039999999999</c:v>
                </c:pt>
                <c:pt idx="184">
                  <c:v>246.0728</c:v>
                </c:pt>
                <c:pt idx="185">
                  <c:v>241.07660000000001</c:v>
                </c:pt>
                <c:pt idx="186">
                  <c:v>243.417</c:v>
                </c:pt>
                <c:pt idx="187">
                  <c:v>240.78030000000001</c:v>
                </c:pt>
                <c:pt idx="188">
                  <c:v>238.95830000000001</c:v>
                </c:pt>
                <c:pt idx="189">
                  <c:v>239.09880000000001</c:v>
                </c:pt>
                <c:pt idx="190">
                  <c:v>241.4588</c:v>
                </c:pt>
                <c:pt idx="191">
                  <c:v>242.72120000000001</c:v>
                </c:pt>
                <c:pt idx="192">
                  <c:v>242.13040000000001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7D3-484A-BFE1-FF9F4EE95526}"/>
            </c:ext>
          </c:extLst>
        </c:ser>
        <c:ser>
          <c:idx val="8"/>
          <c:order val="8"/>
          <c:tx>
            <c:strRef>
              <c:f>'SA-PA Filtrate'!$AP$1</c:f>
              <c:strCache>
                <c:ptCount val="1"/>
                <c:pt idx="0">
                  <c:v>C09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Filtrate'!$AP$2:$AP$194</c:f>
              <c:numCache>
                <c:formatCode>General</c:formatCode>
                <c:ptCount val="193"/>
                <c:pt idx="0">
                  <c:v>123.51139999999999</c:v>
                </c:pt>
                <c:pt idx="1">
                  <c:v>126.6245</c:v>
                </c:pt>
                <c:pt idx="2">
                  <c:v>124.18689999999999</c:v>
                </c:pt>
                <c:pt idx="3">
                  <c:v>125.74939999999999</c:v>
                </c:pt>
                <c:pt idx="4">
                  <c:v>128.3929</c:v>
                </c:pt>
                <c:pt idx="5">
                  <c:v>129.309</c:v>
                </c:pt>
                <c:pt idx="6">
                  <c:v>122.95780000000001</c:v>
                </c:pt>
                <c:pt idx="7">
                  <c:v>124.5698</c:v>
                </c:pt>
                <c:pt idx="8">
                  <c:v>126.6601</c:v>
                </c:pt>
                <c:pt idx="9">
                  <c:v>133.82830000000001</c:v>
                </c:pt>
                <c:pt idx="10">
                  <c:v>131.87629999999999</c:v>
                </c:pt>
                <c:pt idx="11">
                  <c:v>133.97049999999999</c:v>
                </c:pt>
                <c:pt idx="12">
                  <c:v>134.2758</c:v>
                </c:pt>
                <c:pt idx="13">
                  <c:v>134.2433</c:v>
                </c:pt>
                <c:pt idx="14">
                  <c:v>134.30070000000001</c:v>
                </c:pt>
                <c:pt idx="15">
                  <c:v>137.42840000000001</c:v>
                </c:pt>
                <c:pt idx="16">
                  <c:v>135.87559999999999</c:v>
                </c:pt>
                <c:pt idx="17">
                  <c:v>137.80070000000001</c:v>
                </c:pt>
                <c:pt idx="18">
                  <c:v>136.3458</c:v>
                </c:pt>
                <c:pt idx="19">
                  <c:v>140.48769999999999</c:v>
                </c:pt>
                <c:pt idx="20">
                  <c:v>143.1944</c:v>
                </c:pt>
                <c:pt idx="21">
                  <c:v>142.44829999999999</c:v>
                </c:pt>
                <c:pt idx="22">
                  <c:v>149.1926</c:v>
                </c:pt>
                <c:pt idx="23">
                  <c:v>154.62889999999999</c:v>
                </c:pt>
                <c:pt idx="24">
                  <c:v>166.0343</c:v>
                </c:pt>
                <c:pt idx="25">
                  <c:v>175.66640000000001</c:v>
                </c:pt>
                <c:pt idx="26">
                  <c:v>181.12200000000001</c:v>
                </c:pt>
                <c:pt idx="27">
                  <c:v>185.35980000000001</c:v>
                </c:pt>
                <c:pt idx="28">
                  <c:v>198.97149999999999</c:v>
                </c:pt>
                <c:pt idx="29">
                  <c:v>210.4616</c:v>
                </c:pt>
                <c:pt idx="30">
                  <c:v>220.69399999999999</c:v>
                </c:pt>
                <c:pt idx="31">
                  <c:v>224.7088</c:v>
                </c:pt>
                <c:pt idx="32">
                  <c:v>234.85890000000001</c:v>
                </c:pt>
                <c:pt idx="33">
                  <c:v>241.8562</c:v>
                </c:pt>
                <c:pt idx="34">
                  <c:v>244.28559999999999</c:v>
                </c:pt>
                <c:pt idx="35">
                  <c:v>239.9135</c:v>
                </c:pt>
                <c:pt idx="36">
                  <c:v>245.69669999999999</c:v>
                </c:pt>
                <c:pt idx="37">
                  <c:v>239.67920000000001</c:v>
                </c:pt>
                <c:pt idx="38">
                  <c:v>242.22900000000001</c:v>
                </c:pt>
                <c:pt idx="39">
                  <c:v>238.67509999999999</c:v>
                </c:pt>
                <c:pt idx="40">
                  <c:v>246.79650000000001</c:v>
                </c:pt>
                <c:pt idx="41">
                  <c:v>243.55449999999999</c:v>
                </c:pt>
                <c:pt idx="42">
                  <c:v>241.34899999999999</c:v>
                </c:pt>
                <c:pt idx="43">
                  <c:v>241.50190000000001</c:v>
                </c:pt>
                <c:pt idx="44">
                  <c:v>243.9907</c:v>
                </c:pt>
                <c:pt idx="45">
                  <c:v>246.63589999999999</c:v>
                </c:pt>
                <c:pt idx="46">
                  <c:v>239.30609999999999</c:v>
                </c:pt>
                <c:pt idx="47">
                  <c:v>239.7218</c:v>
                </c:pt>
                <c:pt idx="48">
                  <c:v>232.8886</c:v>
                </c:pt>
                <c:pt idx="49">
                  <c:v>230.77289999999999</c:v>
                </c:pt>
                <c:pt idx="50">
                  <c:v>232.16630000000001</c:v>
                </c:pt>
                <c:pt idx="51">
                  <c:v>229.7799</c:v>
                </c:pt>
                <c:pt idx="52">
                  <c:v>225.96360000000001</c:v>
                </c:pt>
                <c:pt idx="53">
                  <c:v>223.56469999999999</c:v>
                </c:pt>
                <c:pt idx="54">
                  <c:v>224.30240000000001</c:v>
                </c:pt>
                <c:pt idx="55">
                  <c:v>223.11250000000001</c:v>
                </c:pt>
                <c:pt idx="56">
                  <c:v>223.6936</c:v>
                </c:pt>
                <c:pt idx="57">
                  <c:v>219.5624</c:v>
                </c:pt>
                <c:pt idx="58">
                  <c:v>216.273</c:v>
                </c:pt>
                <c:pt idx="59">
                  <c:v>217.83250000000001</c:v>
                </c:pt>
                <c:pt idx="60">
                  <c:v>217.10560000000001</c:v>
                </c:pt>
                <c:pt idx="61">
                  <c:v>218.87100000000001</c:v>
                </c:pt>
                <c:pt idx="62">
                  <c:v>213.98699999999999</c:v>
                </c:pt>
                <c:pt idx="63">
                  <c:v>217.55619999999999</c:v>
                </c:pt>
                <c:pt idx="64">
                  <c:v>216.59700000000001</c:v>
                </c:pt>
                <c:pt idx="65">
                  <c:v>218.923</c:v>
                </c:pt>
                <c:pt idx="66">
                  <c:v>217.59139999999999</c:v>
                </c:pt>
                <c:pt idx="67">
                  <c:v>215.70259999999999</c:v>
                </c:pt>
                <c:pt idx="68">
                  <c:v>219.40700000000001</c:v>
                </c:pt>
                <c:pt idx="69">
                  <c:v>218.16399999999999</c:v>
                </c:pt>
                <c:pt idx="70">
                  <c:v>222.36349999999999</c:v>
                </c:pt>
                <c:pt idx="71">
                  <c:v>218.50720000000001</c:v>
                </c:pt>
                <c:pt idx="72">
                  <c:v>221.43039999999999</c:v>
                </c:pt>
                <c:pt idx="73">
                  <c:v>217.79429999999999</c:v>
                </c:pt>
                <c:pt idx="74">
                  <c:v>220.24170000000001</c:v>
                </c:pt>
                <c:pt idx="75">
                  <c:v>219.8083</c:v>
                </c:pt>
                <c:pt idx="76">
                  <c:v>221.0427</c:v>
                </c:pt>
                <c:pt idx="77">
                  <c:v>221.1052</c:v>
                </c:pt>
                <c:pt idx="78">
                  <c:v>222.26009999999999</c:v>
                </c:pt>
                <c:pt idx="79">
                  <c:v>223.0026</c:v>
                </c:pt>
                <c:pt idx="80">
                  <c:v>223.59690000000001</c:v>
                </c:pt>
                <c:pt idx="81">
                  <c:v>222.45410000000001</c:v>
                </c:pt>
                <c:pt idx="82">
                  <c:v>227.80410000000001</c:v>
                </c:pt>
                <c:pt idx="83">
                  <c:v>227.7638</c:v>
                </c:pt>
                <c:pt idx="84">
                  <c:v>229.65029999999999</c:v>
                </c:pt>
                <c:pt idx="85">
                  <c:v>229.684</c:v>
                </c:pt>
                <c:pt idx="86">
                  <c:v>233.52</c:v>
                </c:pt>
                <c:pt idx="87">
                  <c:v>232.76859999999999</c:v>
                </c:pt>
                <c:pt idx="88">
                  <c:v>233.95609999999999</c:v>
                </c:pt>
                <c:pt idx="89">
                  <c:v>233.5043</c:v>
                </c:pt>
                <c:pt idx="90">
                  <c:v>235.87039999999999</c:v>
                </c:pt>
                <c:pt idx="91">
                  <c:v>235.98099999999999</c:v>
                </c:pt>
                <c:pt idx="92">
                  <c:v>236.24940000000001</c:v>
                </c:pt>
                <c:pt idx="93">
                  <c:v>239.74080000000001</c:v>
                </c:pt>
                <c:pt idx="94">
                  <c:v>237.3331</c:v>
                </c:pt>
                <c:pt idx="95">
                  <c:v>240.66059999999999</c:v>
                </c:pt>
                <c:pt idx="96">
                  <c:v>238.5804</c:v>
                </c:pt>
                <c:pt idx="97">
                  <c:v>247.13939999999999</c:v>
                </c:pt>
                <c:pt idx="98">
                  <c:v>244.84</c:v>
                </c:pt>
                <c:pt idx="99">
                  <c:v>241.42439999999999</c:v>
                </c:pt>
                <c:pt idx="100">
                  <c:v>246.63720000000001</c:v>
                </c:pt>
                <c:pt idx="101">
                  <c:v>247.7501</c:v>
                </c:pt>
                <c:pt idx="102">
                  <c:v>246.18879999999999</c:v>
                </c:pt>
                <c:pt idx="103">
                  <c:v>248.9821</c:v>
                </c:pt>
                <c:pt idx="104">
                  <c:v>248.70480000000001</c:v>
                </c:pt>
                <c:pt idx="105">
                  <c:v>244.20660000000001</c:v>
                </c:pt>
                <c:pt idx="106">
                  <c:v>248.71019999999999</c:v>
                </c:pt>
                <c:pt idx="107">
                  <c:v>249.26830000000001</c:v>
                </c:pt>
                <c:pt idx="108">
                  <c:v>248.9693</c:v>
                </c:pt>
                <c:pt idx="109">
                  <c:v>252.57859999999999</c:v>
                </c:pt>
                <c:pt idx="110">
                  <c:v>250.2535</c:v>
                </c:pt>
                <c:pt idx="111">
                  <c:v>247.28659999999999</c:v>
                </c:pt>
                <c:pt idx="112">
                  <c:v>247.9503</c:v>
                </c:pt>
                <c:pt idx="113">
                  <c:v>252.51</c:v>
                </c:pt>
                <c:pt idx="114">
                  <c:v>247.37520000000001</c:v>
                </c:pt>
                <c:pt idx="115">
                  <c:v>251.6103</c:v>
                </c:pt>
                <c:pt idx="116">
                  <c:v>249.4802</c:v>
                </c:pt>
                <c:pt idx="117">
                  <c:v>251.35939999999999</c:v>
                </c:pt>
                <c:pt idx="118">
                  <c:v>252.99430000000001</c:v>
                </c:pt>
                <c:pt idx="119">
                  <c:v>249.7698</c:v>
                </c:pt>
                <c:pt idx="120">
                  <c:v>249.31569999999999</c:v>
                </c:pt>
                <c:pt idx="121">
                  <c:v>251.80869999999999</c:v>
                </c:pt>
                <c:pt idx="122">
                  <c:v>249.1224</c:v>
                </c:pt>
                <c:pt idx="123">
                  <c:v>248.41980000000001</c:v>
                </c:pt>
                <c:pt idx="124">
                  <c:v>256.04070000000002</c:v>
                </c:pt>
                <c:pt idx="125">
                  <c:v>249.4813</c:v>
                </c:pt>
                <c:pt idx="126">
                  <c:v>251.34970000000001</c:v>
                </c:pt>
                <c:pt idx="127">
                  <c:v>252.3536</c:v>
                </c:pt>
                <c:pt idx="128">
                  <c:v>252.9562</c:v>
                </c:pt>
                <c:pt idx="129">
                  <c:v>252.3956</c:v>
                </c:pt>
                <c:pt idx="130">
                  <c:v>254.04990000000001</c:v>
                </c:pt>
                <c:pt idx="131">
                  <c:v>250.215</c:v>
                </c:pt>
                <c:pt idx="132">
                  <c:v>254.78819999999999</c:v>
                </c:pt>
                <c:pt idx="133">
                  <c:v>253.0103</c:v>
                </c:pt>
                <c:pt idx="134">
                  <c:v>252.35759999999999</c:v>
                </c:pt>
                <c:pt idx="135">
                  <c:v>249.97989999999999</c:v>
                </c:pt>
                <c:pt idx="136">
                  <c:v>253.4212</c:v>
                </c:pt>
                <c:pt idx="137">
                  <c:v>252.21539999999999</c:v>
                </c:pt>
                <c:pt idx="138">
                  <c:v>253.2208</c:v>
                </c:pt>
                <c:pt idx="139">
                  <c:v>252.15110000000001</c:v>
                </c:pt>
                <c:pt idx="140">
                  <c:v>251.83760000000001</c:v>
                </c:pt>
                <c:pt idx="141">
                  <c:v>252.40049999999999</c:v>
                </c:pt>
                <c:pt idx="142">
                  <c:v>250.64519999999999</c:v>
                </c:pt>
                <c:pt idx="143">
                  <c:v>254.9649</c:v>
                </c:pt>
                <c:pt idx="144">
                  <c:v>253.7611</c:v>
                </c:pt>
                <c:pt idx="145">
                  <c:v>253.05260000000001</c:v>
                </c:pt>
                <c:pt idx="146">
                  <c:v>251.68979999999999</c:v>
                </c:pt>
                <c:pt idx="147">
                  <c:v>250.8048</c:v>
                </c:pt>
                <c:pt idx="148">
                  <c:v>251.13759999999999</c:v>
                </c:pt>
                <c:pt idx="149">
                  <c:v>251.53309999999999</c:v>
                </c:pt>
                <c:pt idx="150">
                  <c:v>250.89699999999999</c:v>
                </c:pt>
                <c:pt idx="151">
                  <c:v>254.1754</c:v>
                </c:pt>
                <c:pt idx="152">
                  <c:v>251.48079999999999</c:v>
                </c:pt>
                <c:pt idx="153">
                  <c:v>251.7097</c:v>
                </c:pt>
                <c:pt idx="154">
                  <c:v>248.7544</c:v>
                </c:pt>
                <c:pt idx="155">
                  <c:v>250.84100000000001</c:v>
                </c:pt>
                <c:pt idx="156">
                  <c:v>251.80099999999999</c:v>
                </c:pt>
                <c:pt idx="157">
                  <c:v>250.36150000000001</c:v>
                </c:pt>
                <c:pt idx="158">
                  <c:v>248.61510000000001</c:v>
                </c:pt>
                <c:pt idx="159">
                  <c:v>250.6583</c:v>
                </c:pt>
                <c:pt idx="160">
                  <c:v>249.21039999999999</c:v>
                </c:pt>
                <c:pt idx="161">
                  <c:v>250.74440000000001</c:v>
                </c:pt>
                <c:pt idx="162">
                  <c:v>248.11410000000001</c:v>
                </c:pt>
                <c:pt idx="163">
                  <c:v>249.6326</c:v>
                </c:pt>
                <c:pt idx="164">
                  <c:v>249.34180000000001</c:v>
                </c:pt>
                <c:pt idx="165">
                  <c:v>250.62049999999999</c:v>
                </c:pt>
                <c:pt idx="166">
                  <c:v>250.26050000000001</c:v>
                </c:pt>
                <c:pt idx="167">
                  <c:v>249.60040000000001</c:v>
                </c:pt>
                <c:pt idx="168">
                  <c:v>249.44589999999999</c:v>
                </c:pt>
                <c:pt idx="169">
                  <c:v>248.4924</c:v>
                </c:pt>
                <c:pt idx="170">
                  <c:v>249.9641</c:v>
                </c:pt>
                <c:pt idx="171">
                  <c:v>248.18690000000001</c:v>
                </c:pt>
                <c:pt idx="172">
                  <c:v>250.51920000000001</c:v>
                </c:pt>
                <c:pt idx="173">
                  <c:v>251.70849999999999</c:v>
                </c:pt>
                <c:pt idx="174">
                  <c:v>248.71680000000001</c:v>
                </c:pt>
                <c:pt idx="175">
                  <c:v>248.08850000000001</c:v>
                </c:pt>
                <c:pt idx="176">
                  <c:v>249.36869999999999</c:v>
                </c:pt>
                <c:pt idx="177">
                  <c:v>246.9537</c:v>
                </c:pt>
                <c:pt idx="178">
                  <c:v>248.3648</c:v>
                </c:pt>
                <c:pt idx="179">
                  <c:v>246.53710000000001</c:v>
                </c:pt>
                <c:pt idx="180">
                  <c:v>248.6096</c:v>
                </c:pt>
                <c:pt idx="181">
                  <c:v>248.89109999999999</c:v>
                </c:pt>
                <c:pt idx="182">
                  <c:v>251.1951</c:v>
                </c:pt>
                <c:pt idx="183">
                  <c:v>245.29159999999999</c:v>
                </c:pt>
                <c:pt idx="184">
                  <c:v>247.6763</c:v>
                </c:pt>
                <c:pt idx="185">
                  <c:v>246.30240000000001</c:v>
                </c:pt>
                <c:pt idx="186">
                  <c:v>246.0068</c:v>
                </c:pt>
                <c:pt idx="187">
                  <c:v>250.4579</c:v>
                </c:pt>
                <c:pt idx="188">
                  <c:v>244.59710000000001</c:v>
                </c:pt>
                <c:pt idx="189">
                  <c:v>243.70670000000001</c:v>
                </c:pt>
                <c:pt idx="190">
                  <c:v>248.48490000000001</c:v>
                </c:pt>
                <c:pt idx="191">
                  <c:v>244.0821</c:v>
                </c:pt>
                <c:pt idx="192">
                  <c:v>245.91239999999999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7D3-484A-BFE1-FF9F4EE95526}"/>
            </c:ext>
          </c:extLst>
        </c:ser>
        <c:ser>
          <c:idx val="9"/>
          <c:order val="9"/>
          <c:tx>
            <c:strRef>
              <c:f>'SA-PA Filtrate'!$AQ$1</c:f>
              <c:strCache>
                <c:ptCount val="1"/>
                <c:pt idx="0">
                  <c:v>C10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Filtrate'!$AQ$2:$AQ$194</c:f>
              <c:numCache>
                <c:formatCode>General</c:formatCode>
                <c:ptCount val="193"/>
                <c:pt idx="0">
                  <c:v>129.35849999999999</c:v>
                </c:pt>
                <c:pt idx="1">
                  <c:v>129.31</c:v>
                </c:pt>
                <c:pt idx="2">
                  <c:v>129.50839999999999</c:v>
                </c:pt>
                <c:pt idx="3">
                  <c:v>128.52760000000001</c:v>
                </c:pt>
                <c:pt idx="4">
                  <c:v>127.803</c:v>
                </c:pt>
                <c:pt idx="5">
                  <c:v>131.6046</c:v>
                </c:pt>
                <c:pt idx="6">
                  <c:v>128.8905</c:v>
                </c:pt>
                <c:pt idx="7">
                  <c:v>130.4263</c:v>
                </c:pt>
                <c:pt idx="8">
                  <c:v>129.10740000000001</c:v>
                </c:pt>
                <c:pt idx="9">
                  <c:v>136.58860000000001</c:v>
                </c:pt>
                <c:pt idx="10">
                  <c:v>136.00569999999999</c:v>
                </c:pt>
                <c:pt idx="11">
                  <c:v>137.19399999999999</c:v>
                </c:pt>
                <c:pt idx="12">
                  <c:v>137.3931</c:v>
                </c:pt>
                <c:pt idx="13">
                  <c:v>140.2175</c:v>
                </c:pt>
                <c:pt idx="14">
                  <c:v>136.84030000000001</c:v>
                </c:pt>
                <c:pt idx="15">
                  <c:v>136.9726</c:v>
                </c:pt>
                <c:pt idx="16">
                  <c:v>141.09610000000001</c:v>
                </c:pt>
                <c:pt idx="17">
                  <c:v>141.8485</c:v>
                </c:pt>
                <c:pt idx="18">
                  <c:v>140.1319</c:v>
                </c:pt>
                <c:pt idx="19">
                  <c:v>146.21559999999999</c:v>
                </c:pt>
                <c:pt idx="20">
                  <c:v>144.04040000000001</c:v>
                </c:pt>
                <c:pt idx="21">
                  <c:v>147.60939999999999</c:v>
                </c:pt>
                <c:pt idx="22">
                  <c:v>151.06890000000001</c:v>
                </c:pt>
                <c:pt idx="23">
                  <c:v>158.577</c:v>
                </c:pt>
                <c:pt idx="24">
                  <c:v>165.48660000000001</c:v>
                </c:pt>
                <c:pt idx="25">
                  <c:v>172.65819999999999</c:v>
                </c:pt>
                <c:pt idx="26">
                  <c:v>184.14930000000001</c:v>
                </c:pt>
                <c:pt idx="27">
                  <c:v>189.4682</c:v>
                </c:pt>
                <c:pt idx="28">
                  <c:v>202.61500000000001</c:v>
                </c:pt>
                <c:pt idx="29">
                  <c:v>206.00229999999999</c:v>
                </c:pt>
                <c:pt idx="30">
                  <c:v>217.8783</c:v>
                </c:pt>
                <c:pt idx="31">
                  <c:v>223.6454</c:v>
                </c:pt>
                <c:pt idx="32">
                  <c:v>229.76609999999999</c:v>
                </c:pt>
                <c:pt idx="33">
                  <c:v>237.47370000000001</c:v>
                </c:pt>
                <c:pt idx="34">
                  <c:v>236.40899999999999</c:v>
                </c:pt>
                <c:pt idx="35">
                  <c:v>239.2894</c:v>
                </c:pt>
                <c:pt idx="36">
                  <c:v>240.75399999999999</c:v>
                </c:pt>
                <c:pt idx="37">
                  <c:v>236.48500000000001</c:v>
                </c:pt>
                <c:pt idx="38">
                  <c:v>238.49529999999999</c:v>
                </c:pt>
                <c:pt idx="39">
                  <c:v>236.3578</c:v>
                </c:pt>
                <c:pt idx="40">
                  <c:v>239.05969999999999</c:v>
                </c:pt>
                <c:pt idx="41">
                  <c:v>238.7433</c:v>
                </c:pt>
                <c:pt idx="42">
                  <c:v>237.5009</c:v>
                </c:pt>
                <c:pt idx="43">
                  <c:v>239.84620000000001</c:v>
                </c:pt>
                <c:pt idx="44">
                  <c:v>239.4589</c:v>
                </c:pt>
                <c:pt idx="45">
                  <c:v>238.96449999999999</c:v>
                </c:pt>
                <c:pt idx="46">
                  <c:v>233.5667</c:v>
                </c:pt>
                <c:pt idx="47">
                  <c:v>233.5744</c:v>
                </c:pt>
                <c:pt idx="48">
                  <c:v>230.55860000000001</c:v>
                </c:pt>
                <c:pt idx="49">
                  <c:v>229.81700000000001</c:v>
                </c:pt>
                <c:pt idx="50">
                  <c:v>228.5626</c:v>
                </c:pt>
                <c:pt idx="51">
                  <c:v>223.5967</c:v>
                </c:pt>
                <c:pt idx="52">
                  <c:v>221.3836</c:v>
                </c:pt>
                <c:pt idx="53">
                  <c:v>220.7373</c:v>
                </c:pt>
                <c:pt idx="54">
                  <c:v>219.70359999999999</c:v>
                </c:pt>
                <c:pt idx="55">
                  <c:v>220.02539999999999</c:v>
                </c:pt>
                <c:pt idx="56">
                  <c:v>219.08770000000001</c:v>
                </c:pt>
                <c:pt idx="57">
                  <c:v>215.34549999999999</c:v>
                </c:pt>
                <c:pt idx="58">
                  <c:v>213.81530000000001</c:v>
                </c:pt>
                <c:pt idx="59">
                  <c:v>215.3878</c:v>
                </c:pt>
                <c:pt idx="60">
                  <c:v>215.52019999999999</c:v>
                </c:pt>
                <c:pt idx="61">
                  <c:v>212.27350000000001</c:v>
                </c:pt>
                <c:pt idx="62">
                  <c:v>217.41480000000001</c:v>
                </c:pt>
                <c:pt idx="63">
                  <c:v>214.29320000000001</c:v>
                </c:pt>
                <c:pt idx="64">
                  <c:v>212.63079999999999</c:v>
                </c:pt>
                <c:pt idx="65">
                  <c:v>214.65049999999999</c:v>
                </c:pt>
                <c:pt idx="66">
                  <c:v>216.79220000000001</c:v>
                </c:pt>
                <c:pt idx="67">
                  <c:v>210.738</c:v>
                </c:pt>
                <c:pt idx="68">
                  <c:v>215.34059999999999</c:v>
                </c:pt>
                <c:pt idx="69">
                  <c:v>215.78149999999999</c:v>
                </c:pt>
                <c:pt idx="70">
                  <c:v>214.60679999999999</c:v>
                </c:pt>
                <c:pt idx="71">
                  <c:v>213.9186</c:v>
                </c:pt>
                <c:pt idx="72">
                  <c:v>212.4572</c:v>
                </c:pt>
                <c:pt idx="73">
                  <c:v>218.16739999999999</c:v>
                </c:pt>
                <c:pt idx="74">
                  <c:v>218.40770000000001</c:v>
                </c:pt>
                <c:pt idx="75">
                  <c:v>217.17160000000001</c:v>
                </c:pt>
                <c:pt idx="76">
                  <c:v>218.5821</c:v>
                </c:pt>
                <c:pt idx="77">
                  <c:v>218.7312</c:v>
                </c:pt>
                <c:pt idx="78">
                  <c:v>223.14709999999999</c:v>
                </c:pt>
                <c:pt idx="79">
                  <c:v>225.46799999999999</c:v>
                </c:pt>
                <c:pt idx="80">
                  <c:v>221.99539999999999</c:v>
                </c:pt>
                <c:pt idx="81">
                  <c:v>221.87960000000001</c:v>
                </c:pt>
                <c:pt idx="82">
                  <c:v>226.29990000000001</c:v>
                </c:pt>
                <c:pt idx="83">
                  <c:v>225.35429999999999</c:v>
                </c:pt>
                <c:pt idx="84">
                  <c:v>228.12620000000001</c:v>
                </c:pt>
                <c:pt idx="85">
                  <c:v>228.15700000000001</c:v>
                </c:pt>
                <c:pt idx="86">
                  <c:v>231.18960000000001</c:v>
                </c:pt>
                <c:pt idx="87">
                  <c:v>228.5359</c:v>
                </c:pt>
                <c:pt idx="88">
                  <c:v>230.61600000000001</c:v>
                </c:pt>
                <c:pt idx="89">
                  <c:v>230.63669999999999</c:v>
                </c:pt>
                <c:pt idx="90">
                  <c:v>229.25630000000001</c:v>
                </c:pt>
                <c:pt idx="91">
                  <c:v>233.28739999999999</c:v>
                </c:pt>
                <c:pt idx="92">
                  <c:v>230.86080000000001</c:v>
                </c:pt>
                <c:pt idx="93">
                  <c:v>230.73159999999999</c:v>
                </c:pt>
                <c:pt idx="94">
                  <c:v>232.9194</c:v>
                </c:pt>
                <c:pt idx="95">
                  <c:v>235.44649999999999</c:v>
                </c:pt>
                <c:pt idx="96">
                  <c:v>234.82329999999999</c:v>
                </c:pt>
                <c:pt idx="97">
                  <c:v>239.39699999999999</c:v>
                </c:pt>
                <c:pt idx="98">
                  <c:v>236.05930000000001</c:v>
                </c:pt>
                <c:pt idx="99">
                  <c:v>234.87280000000001</c:v>
                </c:pt>
                <c:pt idx="100">
                  <c:v>232.16749999999999</c:v>
                </c:pt>
                <c:pt idx="101">
                  <c:v>233.4854</c:v>
                </c:pt>
                <c:pt idx="102">
                  <c:v>233.08969999999999</c:v>
                </c:pt>
                <c:pt idx="103">
                  <c:v>235.9736</c:v>
                </c:pt>
                <c:pt idx="104">
                  <c:v>235.3777</c:v>
                </c:pt>
                <c:pt idx="105">
                  <c:v>236.149</c:v>
                </c:pt>
                <c:pt idx="106">
                  <c:v>229.5934</c:v>
                </c:pt>
                <c:pt idx="107">
                  <c:v>236.1679</c:v>
                </c:pt>
                <c:pt idx="108">
                  <c:v>233.82900000000001</c:v>
                </c:pt>
                <c:pt idx="109">
                  <c:v>239.79669999999999</c:v>
                </c:pt>
                <c:pt idx="110">
                  <c:v>240.8502</c:v>
                </c:pt>
                <c:pt idx="111">
                  <c:v>240.46010000000001</c:v>
                </c:pt>
                <c:pt idx="112">
                  <c:v>240.2586</c:v>
                </c:pt>
                <c:pt idx="113">
                  <c:v>239.9599</c:v>
                </c:pt>
                <c:pt idx="114">
                  <c:v>240.96899999999999</c:v>
                </c:pt>
                <c:pt idx="115">
                  <c:v>243.63570000000001</c:v>
                </c:pt>
                <c:pt idx="116">
                  <c:v>245.16730000000001</c:v>
                </c:pt>
                <c:pt idx="117">
                  <c:v>242.5506</c:v>
                </c:pt>
                <c:pt idx="118">
                  <c:v>242.82689999999999</c:v>
                </c:pt>
                <c:pt idx="119">
                  <c:v>242.37540000000001</c:v>
                </c:pt>
                <c:pt idx="120">
                  <c:v>243.7175</c:v>
                </c:pt>
                <c:pt idx="121">
                  <c:v>241.0788</c:v>
                </c:pt>
                <c:pt idx="122">
                  <c:v>240.77930000000001</c:v>
                </c:pt>
                <c:pt idx="123">
                  <c:v>239.58850000000001</c:v>
                </c:pt>
                <c:pt idx="124">
                  <c:v>243.18549999999999</c:v>
                </c:pt>
                <c:pt idx="125">
                  <c:v>243.3877</c:v>
                </c:pt>
                <c:pt idx="126">
                  <c:v>242.62809999999999</c:v>
                </c:pt>
                <c:pt idx="127">
                  <c:v>241.98670000000001</c:v>
                </c:pt>
                <c:pt idx="128">
                  <c:v>244.03540000000001</c:v>
                </c:pt>
                <c:pt idx="129">
                  <c:v>242.6806</c:v>
                </c:pt>
                <c:pt idx="130">
                  <c:v>245.18889999999999</c:v>
                </c:pt>
                <c:pt idx="131">
                  <c:v>243.04990000000001</c:v>
                </c:pt>
                <c:pt idx="132">
                  <c:v>243.80109999999999</c:v>
                </c:pt>
                <c:pt idx="133">
                  <c:v>250.16630000000001</c:v>
                </c:pt>
                <c:pt idx="134">
                  <c:v>243.83080000000001</c:v>
                </c:pt>
                <c:pt idx="135">
                  <c:v>246.03450000000001</c:v>
                </c:pt>
                <c:pt idx="136">
                  <c:v>245.4375</c:v>
                </c:pt>
                <c:pt idx="137">
                  <c:v>248.6841</c:v>
                </c:pt>
                <c:pt idx="138">
                  <c:v>244.66749999999999</c:v>
                </c:pt>
                <c:pt idx="139">
                  <c:v>246.0975</c:v>
                </c:pt>
                <c:pt idx="140">
                  <c:v>245.7475</c:v>
                </c:pt>
                <c:pt idx="141">
                  <c:v>247.94380000000001</c:v>
                </c:pt>
                <c:pt idx="142">
                  <c:v>248.00319999999999</c:v>
                </c:pt>
                <c:pt idx="143">
                  <c:v>246.9247</c:v>
                </c:pt>
                <c:pt idx="144">
                  <c:v>247.47970000000001</c:v>
                </c:pt>
                <c:pt idx="145">
                  <c:v>245.17910000000001</c:v>
                </c:pt>
                <c:pt idx="146">
                  <c:v>244.73390000000001</c:v>
                </c:pt>
                <c:pt idx="147">
                  <c:v>249.89940000000001</c:v>
                </c:pt>
                <c:pt idx="148">
                  <c:v>246.4402</c:v>
                </c:pt>
                <c:pt idx="149">
                  <c:v>246.02080000000001</c:v>
                </c:pt>
                <c:pt idx="150">
                  <c:v>248.27590000000001</c:v>
                </c:pt>
                <c:pt idx="151">
                  <c:v>248.6002</c:v>
                </c:pt>
                <c:pt idx="152">
                  <c:v>247.00409999999999</c:v>
                </c:pt>
                <c:pt idx="153">
                  <c:v>249.47190000000001</c:v>
                </c:pt>
                <c:pt idx="154">
                  <c:v>247.2004</c:v>
                </c:pt>
                <c:pt idx="155">
                  <c:v>247.3426</c:v>
                </c:pt>
                <c:pt idx="156">
                  <c:v>244.8192</c:v>
                </c:pt>
                <c:pt idx="157">
                  <c:v>244.30430000000001</c:v>
                </c:pt>
                <c:pt idx="158">
                  <c:v>245.56620000000001</c:v>
                </c:pt>
                <c:pt idx="159">
                  <c:v>247.68450000000001</c:v>
                </c:pt>
                <c:pt idx="160">
                  <c:v>247.03960000000001</c:v>
                </c:pt>
                <c:pt idx="161">
                  <c:v>249.08349999999999</c:v>
                </c:pt>
                <c:pt idx="162">
                  <c:v>245.17320000000001</c:v>
                </c:pt>
                <c:pt idx="163">
                  <c:v>244.25370000000001</c:v>
                </c:pt>
                <c:pt idx="164">
                  <c:v>244.16329999999999</c:v>
                </c:pt>
                <c:pt idx="165">
                  <c:v>243.1559</c:v>
                </c:pt>
                <c:pt idx="166">
                  <c:v>244.238</c:v>
                </c:pt>
                <c:pt idx="167">
                  <c:v>243.47620000000001</c:v>
                </c:pt>
                <c:pt idx="168">
                  <c:v>246.01480000000001</c:v>
                </c:pt>
                <c:pt idx="169">
                  <c:v>241.81120000000001</c:v>
                </c:pt>
                <c:pt idx="170">
                  <c:v>241.93860000000001</c:v>
                </c:pt>
                <c:pt idx="171">
                  <c:v>244.9794</c:v>
                </c:pt>
                <c:pt idx="172">
                  <c:v>241.3116</c:v>
                </c:pt>
                <c:pt idx="173">
                  <c:v>244.97790000000001</c:v>
                </c:pt>
                <c:pt idx="174">
                  <c:v>240.8699</c:v>
                </c:pt>
                <c:pt idx="175">
                  <c:v>244.95320000000001</c:v>
                </c:pt>
                <c:pt idx="176">
                  <c:v>244.7388</c:v>
                </c:pt>
                <c:pt idx="177">
                  <c:v>239.55539999999999</c:v>
                </c:pt>
                <c:pt idx="178">
                  <c:v>240.40559999999999</c:v>
                </c:pt>
                <c:pt idx="179">
                  <c:v>243.36920000000001</c:v>
                </c:pt>
                <c:pt idx="180">
                  <c:v>241.0385</c:v>
                </c:pt>
                <c:pt idx="181">
                  <c:v>241.41</c:v>
                </c:pt>
                <c:pt idx="182">
                  <c:v>243.8194</c:v>
                </c:pt>
                <c:pt idx="183">
                  <c:v>240.364</c:v>
                </c:pt>
                <c:pt idx="184">
                  <c:v>240.714</c:v>
                </c:pt>
                <c:pt idx="185">
                  <c:v>241.72069999999999</c:v>
                </c:pt>
                <c:pt idx="186">
                  <c:v>241.6277</c:v>
                </c:pt>
                <c:pt idx="187">
                  <c:v>244.1362</c:v>
                </c:pt>
                <c:pt idx="188">
                  <c:v>242.4392</c:v>
                </c:pt>
                <c:pt idx="189">
                  <c:v>245.0206</c:v>
                </c:pt>
                <c:pt idx="190">
                  <c:v>240.4314</c:v>
                </c:pt>
                <c:pt idx="191">
                  <c:v>244.45249999999999</c:v>
                </c:pt>
                <c:pt idx="192">
                  <c:v>243.60069999999999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7D3-484A-BFE1-FF9F4EE95526}"/>
            </c:ext>
          </c:extLst>
        </c:ser>
        <c:ser>
          <c:idx val="10"/>
          <c:order val="10"/>
          <c:tx>
            <c:strRef>
              <c:f>'SA-PA Filtrate'!$AR$1</c:f>
              <c:strCache>
                <c:ptCount val="1"/>
                <c:pt idx="0">
                  <c:v>C11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Filtrate'!$AR$2:$AR$194</c:f>
              <c:numCache>
                <c:formatCode>General</c:formatCode>
                <c:ptCount val="193"/>
                <c:pt idx="0">
                  <c:v>130.8982</c:v>
                </c:pt>
                <c:pt idx="1">
                  <c:v>131.309</c:v>
                </c:pt>
                <c:pt idx="2">
                  <c:v>131.60810000000001</c:v>
                </c:pt>
                <c:pt idx="3">
                  <c:v>132.727</c:v>
                </c:pt>
                <c:pt idx="4">
                  <c:v>130.70740000000001</c:v>
                </c:pt>
                <c:pt idx="5">
                  <c:v>134.3278</c:v>
                </c:pt>
                <c:pt idx="6">
                  <c:v>132.06530000000001</c:v>
                </c:pt>
                <c:pt idx="7">
                  <c:v>130.2183</c:v>
                </c:pt>
                <c:pt idx="8">
                  <c:v>137.18790000000001</c:v>
                </c:pt>
                <c:pt idx="9">
                  <c:v>138.38200000000001</c:v>
                </c:pt>
                <c:pt idx="10">
                  <c:v>136.2433</c:v>
                </c:pt>
                <c:pt idx="11">
                  <c:v>139.4802</c:v>
                </c:pt>
                <c:pt idx="12">
                  <c:v>139.7636</c:v>
                </c:pt>
                <c:pt idx="13">
                  <c:v>138.977</c:v>
                </c:pt>
                <c:pt idx="14">
                  <c:v>140.9819</c:v>
                </c:pt>
                <c:pt idx="15">
                  <c:v>139.66200000000001</c:v>
                </c:pt>
                <c:pt idx="16">
                  <c:v>141.5421</c:v>
                </c:pt>
                <c:pt idx="17">
                  <c:v>142.74</c:v>
                </c:pt>
                <c:pt idx="18">
                  <c:v>143.53620000000001</c:v>
                </c:pt>
                <c:pt idx="19">
                  <c:v>143.51660000000001</c:v>
                </c:pt>
                <c:pt idx="20">
                  <c:v>146.86279999999999</c:v>
                </c:pt>
                <c:pt idx="21">
                  <c:v>146.0247</c:v>
                </c:pt>
                <c:pt idx="22">
                  <c:v>153.1919</c:v>
                </c:pt>
                <c:pt idx="23">
                  <c:v>154.64570000000001</c:v>
                </c:pt>
                <c:pt idx="24">
                  <c:v>163.37909999999999</c:v>
                </c:pt>
                <c:pt idx="25">
                  <c:v>172.42240000000001</c:v>
                </c:pt>
                <c:pt idx="26">
                  <c:v>182.66419999999999</c:v>
                </c:pt>
                <c:pt idx="27">
                  <c:v>189.36490000000001</c:v>
                </c:pt>
                <c:pt idx="28">
                  <c:v>200.20509999999999</c:v>
                </c:pt>
                <c:pt idx="29">
                  <c:v>205.57749999999999</c:v>
                </c:pt>
                <c:pt idx="30">
                  <c:v>216.28110000000001</c:v>
                </c:pt>
                <c:pt idx="31">
                  <c:v>225.9829</c:v>
                </c:pt>
                <c:pt idx="32">
                  <c:v>231.81219999999999</c:v>
                </c:pt>
                <c:pt idx="33">
                  <c:v>235.93969999999999</c:v>
                </c:pt>
                <c:pt idx="34">
                  <c:v>237.7929</c:v>
                </c:pt>
                <c:pt idx="35">
                  <c:v>240.02279999999999</c:v>
                </c:pt>
                <c:pt idx="36">
                  <c:v>239.4511</c:v>
                </c:pt>
                <c:pt idx="37">
                  <c:v>239.35720000000001</c:v>
                </c:pt>
                <c:pt idx="38">
                  <c:v>239.898</c:v>
                </c:pt>
                <c:pt idx="39">
                  <c:v>242.19489999999999</c:v>
                </c:pt>
                <c:pt idx="40">
                  <c:v>242.25659999999999</c:v>
                </c:pt>
                <c:pt idx="41">
                  <c:v>242.6867</c:v>
                </c:pt>
                <c:pt idx="42">
                  <c:v>235.36109999999999</c:v>
                </c:pt>
                <c:pt idx="43">
                  <c:v>240.87440000000001</c:v>
                </c:pt>
                <c:pt idx="44">
                  <c:v>238.2449</c:v>
                </c:pt>
                <c:pt idx="45">
                  <c:v>238.06139999999999</c:v>
                </c:pt>
                <c:pt idx="46">
                  <c:v>234.9529</c:v>
                </c:pt>
                <c:pt idx="47">
                  <c:v>234.6112</c:v>
                </c:pt>
                <c:pt idx="48">
                  <c:v>231.64769999999999</c:v>
                </c:pt>
                <c:pt idx="49">
                  <c:v>226.02209999999999</c:v>
                </c:pt>
                <c:pt idx="50">
                  <c:v>225.22819999999999</c:v>
                </c:pt>
                <c:pt idx="51">
                  <c:v>225.60210000000001</c:v>
                </c:pt>
                <c:pt idx="52">
                  <c:v>221.33920000000001</c:v>
                </c:pt>
                <c:pt idx="53">
                  <c:v>218.59630000000001</c:v>
                </c:pt>
                <c:pt idx="54">
                  <c:v>217.96180000000001</c:v>
                </c:pt>
                <c:pt idx="55">
                  <c:v>218.9787</c:v>
                </c:pt>
                <c:pt idx="56">
                  <c:v>219.48570000000001</c:v>
                </c:pt>
                <c:pt idx="57">
                  <c:v>217.64169999999999</c:v>
                </c:pt>
                <c:pt idx="58">
                  <c:v>216.10159999999999</c:v>
                </c:pt>
                <c:pt idx="59">
                  <c:v>215.9331</c:v>
                </c:pt>
                <c:pt idx="60">
                  <c:v>215.72149999999999</c:v>
                </c:pt>
                <c:pt idx="61">
                  <c:v>213.24979999999999</c:v>
                </c:pt>
                <c:pt idx="62">
                  <c:v>214.4359</c:v>
                </c:pt>
                <c:pt idx="63">
                  <c:v>217.21639999999999</c:v>
                </c:pt>
                <c:pt idx="64">
                  <c:v>216.67019999999999</c:v>
                </c:pt>
                <c:pt idx="65">
                  <c:v>219.70939999999999</c:v>
                </c:pt>
                <c:pt idx="66">
                  <c:v>215.96430000000001</c:v>
                </c:pt>
                <c:pt idx="67">
                  <c:v>214.51439999999999</c:v>
                </c:pt>
                <c:pt idx="68">
                  <c:v>216.8186</c:v>
                </c:pt>
                <c:pt idx="69">
                  <c:v>218.97190000000001</c:v>
                </c:pt>
                <c:pt idx="70">
                  <c:v>221.4701</c:v>
                </c:pt>
                <c:pt idx="71">
                  <c:v>215.839</c:v>
                </c:pt>
                <c:pt idx="72">
                  <c:v>219.78319999999999</c:v>
                </c:pt>
                <c:pt idx="73">
                  <c:v>215.84729999999999</c:v>
                </c:pt>
                <c:pt idx="74">
                  <c:v>217.03819999999999</c:v>
                </c:pt>
                <c:pt idx="75">
                  <c:v>225.32169999999999</c:v>
                </c:pt>
                <c:pt idx="76">
                  <c:v>227.65479999999999</c:v>
                </c:pt>
                <c:pt idx="77">
                  <c:v>220.1336</c:v>
                </c:pt>
                <c:pt idx="78">
                  <c:v>223.16200000000001</c:v>
                </c:pt>
                <c:pt idx="79">
                  <c:v>226.36879999999999</c:v>
                </c:pt>
                <c:pt idx="80">
                  <c:v>226.386</c:v>
                </c:pt>
                <c:pt idx="81">
                  <c:v>225.0779</c:v>
                </c:pt>
                <c:pt idx="82">
                  <c:v>226.72329999999999</c:v>
                </c:pt>
                <c:pt idx="83">
                  <c:v>231.1927</c:v>
                </c:pt>
                <c:pt idx="84">
                  <c:v>228.24359999999999</c:v>
                </c:pt>
                <c:pt idx="85">
                  <c:v>229.24940000000001</c:v>
                </c:pt>
                <c:pt idx="86">
                  <c:v>234.6035</c:v>
                </c:pt>
                <c:pt idx="87">
                  <c:v>235.7449</c:v>
                </c:pt>
                <c:pt idx="88">
                  <c:v>235.32159999999999</c:v>
                </c:pt>
                <c:pt idx="89">
                  <c:v>236.73939999999999</c:v>
                </c:pt>
                <c:pt idx="90">
                  <c:v>237.23759999999999</c:v>
                </c:pt>
                <c:pt idx="91">
                  <c:v>235.21940000000001</c:v>
                </c:pt>
                <c:pt idx="92">
                  <c:v>237.4836</c:v>
                </c:pt>
                <c:pt idx="93">
                  <c:v>239.35820000000001</c:v>
                </c:pt>
                <c:pt idx="94">
                  <c:v>236.64529999999999</c:v>
                </c:pt>
                <c:pt idx="95">
                  <c:v>239.261</c:v>
                </c:pt>
                <c:pt idx="96">
                  <c:v>237.37049999999999</c:v>
                </c:pt>
                <c:pt idx="97">
                  <c:v>239.58510000000001</c:v>
                </c:pt>
                <c:pt idx="98">
                  <c:v>239.31559999999999</c:v>
                </c:pt>
                <c:pt idx="99">
                  <c:v>241.39580000000001</c:v>
                </c:pt>
                <c:pt idx="100">
                  <c:v>242.98419999999999</c:v>
                </c:pt>
                <c:pt idx="101">
                  <c:v>243.24780000000001</c:v>
                </c:pt>
                <c:pt idx="102">
                  <c:v>243.7533</c:v>
                </c:pt>
                <c:pt idx="103">
                  <c:v>242.87350000000001</c:v>
                </c:pt>
                <c:pt idx="104">
                  <c:v>244.61600000000001</c:v>
                </c:pt>
                <c:pt idx="105">
                  <c:v>243.7021</c:v>
                </c:pt>
                <c:pt idx="106">
                  <c:v>247.74430000000001</c:v>
                </c:pt>
                <c:pt idx="107">
                  <c:v>246.45609999999999</c:v>
                </c:pt>
                <c:pt idx="108">
                  <c:v>247.81909999999999</c:v>
                </c:pt>
                <c:pt idx="109">
                  <c:v>250.40379999999999</c:v>
                </c:pt>
                <c:pt idx="110">
                  <c:v>248.62620000000001</c:v>
                </c:pt>
                <c:pt idx="111">
                  <c:v>247.89160000000001</c:v>
                </c:pt>
                <c:pt idx="112">
                  <c:v>250.51220000000001</c:v>
                </c:pt>
                <c:pt idx="113">
                  <c:v>247.99950000000001</c:v>
                </c:pt>
                <c:pt idx="114">
                  <c:v>245.36340000000001</c:v>
                </c:pt>
                <c:pt idx="115">
                  <c:v>249.66050000000001</c:v>
                </c:pt>
                <c:pt idx="116">
                  <c:v>248.00200000000001</c:v>
                </c:pt>
                <c:pt idx="117">
                  <c:v>249.1276</c:v>
                </c:pt>
                <c:pt idx="118">
                  <c:v>250.35929999999999</c:v>
                </c:pt>
                <c:pt idx="119">
                  <c:v>249.41229999999999</c:v>
                </c:pt>
                <c:pt idx="120">
                  <c:v>251.27860000000001</c:v>
                </c:pt>
                <c:pt idx="121">
                  <c:v>249.91159999999999</c:v>
                </c:pt>
                <c:pt idx="122">
                  <c:v>251.9409</c:v>
                </c:pt>
                <c:pt idx="123">
                  <c:v>249.66050000000001</c:v>
                </c:pt>
                <c:pt idx="124">
                  <c:v>253.39760000000001</c:v>
                </c:pt>
                <c:pt idx="125">
                  <c:v>252.77010000000001</c:v>
                </c:pt>
                <c:pt idx="126">
                  <c:v>249.19280000000001</c:v>
                </c:pt>
                <c:pt idx="127">
                  <c:v>250.31290000000001</c:v>
                </c:pt>
                <c:pt idx="128">
                  <c:v>252.0615</c:v>
                </c:pt>
                <c:pt idx="129">
                  <c:v>250.7354</c:v>
                </c:pt>
                <c:pt idx="130">
                  <c:v>253.20670000000001</c:v>
                </c:pt>
                <c:pt idx="131">
                  <c:v>250.37440000000001</c:v>
                </c:pt>
                <c:pt idx="132">
                  <c:v>252.47579999999999</c:v>
                </c:pt>
                <c:pt idx="133">
                  <c:v>249.70259999999999</c:v>
                </c:pt>
                <c:pt idx="134">
                  <c:v>251.78110000000001</c:v>
                </c:pt>
                <c:pt idx="135">
                  <c:v>254.99870000000001</c:v>
                </c:pt>
                <c:pt idx="136">
                  <c:v>254.91139999999999</c:v>
                </c:pt>
                <c:pt idx="137">
                  <c:v>252.26390000000001</c:v>
                </c:pt>
                <c:pt idx="138">
                  <c:v>253.06299999999999</c:v>
                </c:pt>
                <c:pt idx="139">
                  <c:v>251.52430000000001</c:v>
                </c:pt>
                <c:pt idx="140">
                  <c:v>254.64279999999999</c:v>
                </c:pt>
                <c:pt idx="141">
                  <c:v>250.27760000000001</c:v>
                </c:pt>
                <c:pt idx="142">
                  <c:v>253.33160000000001</c:v>
                </c:pt>
                <c:pt idx="143">
                  <c:v>252.6541</c:v>
                </c:pt>
                <c:pt idx="144">
                  <c:v>250.33349999999999</c:v>
                </c:pt>
                <c:pt idx="145">
                  <c:v>253.6559</c:v>
                </c:pt>
                <c:pt idx="146">
                  <c:v>251.5642</c:v>
                </c:pt>
                <c:pt idx="147">
                  <c:v>254.04419999999999</c:v>
                </c:pt>
                <c:pt idx="148">
                  <c:v>250.14230000000001</c:v>
                </c:pt>
                <c:pt idx="149">
                  <c:v>252.7261</c:v>
                </c:pt>
                <c:pt idx="150">
                  <c:v>252.79169999999999</c:v>
                </c:pt>
                <c:pt idx="151">
                  <c:v>251.2576</c:v>
                </c:pt>
                <c:pt idx="152">
                  <c:v>250.64230000000001</c:v>
                </c:pt>
                <c:pt idx="153">
                  <c:v>248.54400000000001</c:v>
                </c:pt>
                <c:pt idx="154">
                  <c:v>250.9546</c:v>
                </c:pt>
                <c:pt idx="155">
                  <c:v>251.56360000000001</c:v>
                </c:pt>
                <c:pt idx="156">
                  <c:v>249.8135</c:v>
                </c:pt>
                <c:pt idx="157">
                  <c:v>247.90940000000001</c:v>
                </c:pt>
                <c:pt idx="158">
                  <c:v>249.4342</c:v>
                </c:pt>
                <c:pt idx="159">
                  <c:v>248.34100000000001</c:v>
                </c:pt>
                <c:pt idx="160">
                  <c:v>248.39400000000001</c:v>
                </c:pt>
                <c:pt idx="161">
                  <c:v>248.5395</c:v>
                </c:pt>
                <c:pt idx="162">
                  <c:v>247.94149999999999</c:v>
                </c:pt>
                <c:pt idx="163">
                  <c:v>249.88069999999999</c:v>
                </c:pt>
                <c:pt idx="164">
                  <c:v>246.31309999999999</c:v>
                </c:pt>
                <c:pt idx="165">
                  <c:v>248.52440000000001</c:v>
                </c:pt>
                <c:pt idx="166">
                  <c:v>252.34899999999999</c:v>
                </c:pt>
                <c:pt idx="167">
                  <c:v>249.8647</c:v>
                </c:pt>
                <c:pt idx="168">
                  <c:v>246.7655</c:v>
                </c:pt>
                <c:pt idx="169">
                  <c:v>249.61779999999999</c:v>
                </c:pt>
                <c:pt idx="170">
                  <c:v>246.96190000000001</c:v>
                </c:pt>
                <c:pt idx="171">
                  <c:v>248.0445</c:v>
                </c:pt>
                <c:pt idx="172">
                  <c:v>245.5445</c:v>
                </c:pt>
                <c:pt idx="173">
                  <c:v>244.52420000000001</c:v>
                </c:pt>
                <c:pt idx="174">
                  <c:v>246.71350000000001</c:v>
                </c:pt>
                <c:pt idx="175">
                  <c:v>244.9676</c:v>
                </c:pt>
                <c:pt idx="176">
                  <c:v>246.61840000000001</c:v>
                </c:pt>
                <c:pt idx="177">
                  <c:v>242.99010000000001</c:v>
                </c:pt>
                <c:pt idx="178">
                  <c:v>245.29079999999999</c:v>
                </c:pt>
                <c:pt idx="179">
                  <c:v>244.00579999999999</c:v>
                </c:pt>
                <c:pt idx="180">
                  <c:v>245.77109999999999</c:v>
                </c:pt>
                <c:pt idx="181">
                  <c:v>244.42830000000001</c:v>
                </c:pt>
                <c:pt idx="182">
                  <c:v>242.75630000000001</c:v>
                </c:pt>
                <c:pt idx="183">
                  <c:v>243.57329999999999</c:v>
                </c:pt>
                <c:pt idx="184">
                  <c:v>242.4171</c:v>
                </c:pt>
                <c:pt idx="185">
                  <c:v>245.92429999999999</c:v>
                </c:pt>
                <c:pt idx="186">
                  <c:v>244.27760000000001</c:v>
                </c:pt>
                <c:pt idx="187">
                  <c:v>243.5532</c:v>
                </c:pt>
                <c:pt idx="188">
                  <c:v>243.90170000000001</c:v>
                </c:pt>
                <c:pt idx="189">
                  <c:v>242.88810000000001</c:v>
                </c:pt>
                <c:pt idx="190">
                  <c:v>245.16739999999999</c:v>
                </c:pt>
                <c:pt idx="191">
                  <c:v>242.8878</c:v>
                </c:pt>
                <c:pt idx="192">
                  <c:v>240.35079999999999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7D3-484A-BFE1-FF9F4EE95526}"/>
            </c:ext>
          </c:extLst>
        </c:ser>
        <c:ser>
          <c:idx val="11"/>
          <c:order val="11"/>
          <c:tx>
            <c:strRef>
              <c:f>'SA-PA Filtrate'!$AS$1</c:f>
              <c:strCache>
                <c:ptCount val="1"/>
                <c:pt idx="0">
                  <c:v>C12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Filtrate'!$AS$2:$AS$194</c:f>
              <c:numCache>
                <c:formatCode>General</c:formatCode>
                <c:ptCount val="193"/>
                <c:pt idx="0">
                  <c:v>128.05680000000001</c:v>
                </c:pt>
                <c:pt idx="1">
                  <c:v>130.05289999999999</c:v>
                </c:pt>
                <c:pt idx="2">
                  <c:v>134.08449999999999</c:v>
                </c:pt>
                <c:pt idx="3">
                  <c:v>136.23320000000001</c:v>
                </c:pt>
                <c:pt idx="4">
                  <c:v>131.63849999999999</c:v>
                </c:pt>
                <c:pt idx="5">
                  <c:v>125.3951</c:v>
                </c:pt>
                <c:pt idx="6">
                  <c:v>134.76009999999999</c:v>
                </c:pt>
                <c:pt idx="7">
                  <c:v>142.46629999999999</c:v>
                </c:pt>
                <c:pt idx="8">
                  <c:v>135.75219999999999</c:v>
                </c:pt>
                <c:pt idx="9">
                  <c:v>136.88939999999999</c:v>
                </c:pt>
                <c:pt idx="10">
                  <c:v>134.77590000000001</c:v>
                </c:pt>
                <c:pt idx="11">
                  <c:v>139.52680000000001</c:v>
                </c:pt>
                <c:pt idx="12">
                  <c:v>136.49539999999999</c:v>
                </c:pt>
                <c:pt idx="13">
                  <c:v>135.32320000000001</c:v>
                </c:pt>
                <c:pt idx="14">
                  <c:v>136.54259999999999</c:v>
                </c:pt>
                <c:pt idx="15">
                  <c:v>139.15479999999999</c:v>
                </c:pt>
                <c:pt idx="16">
                  <c:v>141.54750000000001</c:v>
                </c:pt>
                <c:pt idx="17">
                  <c:v>142.89109999999999</c:v>
                </c:pt>
                <c:pt idx="18">
                  <c:v>151.2373</c:v>
                </c:pt>
                <c:pt idx="19">
                  <c:v>144.15369999999999</c:v>
                </c:pt>
                <c:pt idx="20">
                  <c:v>156.07689999999999</c:v>
                </c:pt>
                <c:pt idx="21">
                  <c:v>153.34909999999999</c:v>
                </c:pt>
                <c:pt idx="22">
                  <c:v>162.80619999999999</c:v>
                </c:pt>
                <c:pt idx="23">
                  <c:v>156.27209999999999</c:v>
                </c:pt>
                <c:pt idx="24">
                  <c:v>163.0154</c:v>
                </c:pt>
                <c:pt idx="25">
                  <c:v>172.32550000000001</c:v>
                </c:pt>
                <c:pt idx="26">
                  <c:v>185.83580000000001</c:v>
                </c:pt>
                <c:pt idx="27">
                  <c:v>185.43600000000001</c:v>
                </c:pt>
                <c:pt idx="28">
                  <c:v>196.94739999999999</c:v>
                </c:pt>
                <c:pt idx="29">
                  <c:v>211.01499999999999</c:v>
                </c:pt>
                <c:pt idx="30">
                  <c:v>216.73390000000001</c:v>
                </c:pt>
                <c:pt idx="31">
                  <c:v>228.5591</c:v>
                </c:pt>
                <c:pt idx="32">
                  <c:v>234.32409999999999</c:v>
                </c:pt>
                <c:pt idx="33">
                  <c:v>242.7603</c:v>
                </c:pt>
                <c:pt idx="34">
                  <c:v>245.4212</c:v>
                </c:pt>
                <c:pt idx="35">
                  <c:v>249.6688</c:v>
                </c:pt>
                <c:pt idx="36">
                  <c:v>246.9659</c:v>
                </c:pt>
                <c:pt idx="37">
                  <c:v>245.93790000000001</c:v>
                </c:pt>
                <c:pt idx="38">
                  <c:v>247.018</c:v>
                </c:pt>
                <c:pt idx="39">
                  <c:v>249.96080000000001</c:v>
                </c:pt>
                <c:pt idx="40">
                  <c:v>246.34620000000001</c:v>
                </c:pt>
                <c:pt idx="41">
                  <c:v>245.53479999999999</c:v>
                </c:pt>
                <c:pt idx="42">
                  <c:v>248.8734</c:v>
                </c:pt>
                <c:pt idx="43">
                  <c:v>250.90190000000001</c:v>
                </c:pt>
                <c:pt idx="44">
                  <c:v>247.14330000000001</c:v>
                </c:pt>
                <c:pt idx="45">
                  <c:v>247.2921</c:v>
                </c:pt>
                <c:pt idx="46">
                  <c:v>245.94110000000001</c:v>
                </c:pt>
                <c:pt idx="47">
                  <c:v>246.15209999999999</c:v>
                </c:pt>
                <c:pt idx="48">
                  <c:v>239.79939999999999</c:v>
                </c:pt>
                <c:pt idx="49">
                  <c:v>240.84989999999999</c:v>
                </c:pt>
                <c:pt idx="50">
                  <c:v>241.2509</c:v>
                </c:pt>
                <c:pt idx="51">
                  <c:v>236.4479</c:v>
                </c:pt>
                <c:pt idx="52">
                  <c:v>235.46530000000001</c:v>
                </c:pt>
                <c:pt idx="53">
                  <c:v>230.83420000000001</c:v>
                </c:pt>
                <c:pt idx="54">
                  <c:v>232.72389999999999</c:v>
                </c:pt>
                <c:pt idx="55">
                  <c:v>233.47120000000001</c:v>
                </c:pt>
                <c:pt idx="56">
                  <c:v>229.47980000000001</c:v>
                </c:pt>
                <c:pt idx="57">
                  <c:v>231.8707</c:v>
                </c:pt>
                <c:pt idx="58">
                  <c:v>226.2647</c:v>
                </c:pt>
                <c:pt idx="59">
                  <c:v>228.83369999999999</c:v>
                </c:pt>
                <c:pt idx="60">
                  <c:v>231.55189999999999</c:v>
                </c:pt>
                <c:pt idx="61">
                  <c:v>232.94550000000001</c:v>
                </c:pt>
                <c:pt idx="62">
                  <c:v>236.54499999999999</c:v>
                </c:pt>
                <c:pt idx="63">
                  <c:v>234.87739999999999</c:v>
                </c:pt>
                <c:pt idx="64">
                  <c:v>234.48580000000001</c:v>
                </c:pt>
                <c:pt idx="65">
                  <c:v>238.94640000000001</c:v>
                </c:pt>
                <c:pt idx="66">
                  <c:v>236.27459999999999</c:v>
                </c:pt>
                <c:pt idx="67">
                  <c:v>235.65700000000001</c:v>
                </c:pt>
                <c:pt idx="68">
                  <c:v>238.05609999999999</c:v>
                </c:pt>
                <c:pt idx="69">
                  <c:v>237.80520000000001</c:v>
                </c:pt>
                <c:pt idx="70">
                  <c:v>239.0675</c:v>
                </c:pt>
                <c:pt idx="71">
                  <c:v>240.0889</c:v>
                </c:pt>
                <c:pt idx="72">
                  <c:v>239.25319999999999</c:v>
                </c:pt>
                <c:pt idx="73">
                  <c:v>237.5599</c:v>
                </c:pt>
                <c:pt idx="74">
                  <c:v>241.4965</c:v>
                </c:pt>
                <c:pt idx="75">
                  <c:v>243.97620000000001</c:v>
                </c:pt>
                <c:pt idx="76">
                  <c:v>238.58349999999999</c:v>
                </c:pt>
                <c:pt idx="77">
                  <c:v>241.006</c:v>
                </c:pt>
                <c:pt idx="78">
                  <c:v>239.43510000000001</c:v>
                </c:pt>
                <c:pt idx="79">
                  <c:v>239.07589999999999</c:v>
                </c:pt>
                <c:pt idx="80">
                  <c:v>241.02180000000001</c:v>
                </c:pt>
                <c:pt idx="81">
                  <c:v>244.16659999999999</c:v>
                </c:pt>
                <c:pt idx="82">
                  <c:v>244.2422</c:v>
                </c:pt>
                <c:pt idx="83">
                  <c:v>245.5232</c:v>
                </c:pt>
                <c:pt idx="84">
                  <c:v>246.0727</c:v>
                </c:pt>
                <c:pt idx="85">
                  <c:v>248.20189999999999</c:v>
                </c:pt>
                <c:pt idx="86">
                  <c:v>247.16759999999999</c:v>
                </c:pt>
                <c:pt idx="87">
                  <c:v>250.90299999999999</c:v>
                </c:pt>
                <c:pt idx="88">
                  <c:v>249.30590000000001</c:v>
                </c:pt>
                <c:pt idx="89">
                  <c:v>252.37569999999999</c:v>
                </c:pt>
                <c:pt idx="90">
                  <c:v>251.61940000000001</c:v>
                </c:pt>
                <c:pt idx="91">
                  <c:v>252.26779999999999</c:v>
                </c:pt>
                <c:pt idx="92">
                  <c:v>252.5461</c:v>
                </c:pt>
                <c:pt idx="93">
                  <c:v>254.7193</c:v>
                </c:pt>
                <c:pt idx="94">
                  <c:v>254.65049999999999</c:v>
                </c:pt>
                <c:pt idx="95">
                  <c:v>258.17320000000001</c:v>
                </c:pt>
                <c:pt idx="96">
                  <c:v>256.22160000000002</c:v>
                </c:pt>
                <c:pt idx="97">
                  <c:v>254.64760000000001</c:v>
                </c:pt>
                <c:pt idx="98">
                  <c:v>252.68219999999999</c:v>
                </c:pt>
                <c:pt idx="99">
                  <c:v>254.83619999999999</c:v>
                </c:pt>
                <c:pt idx="100">
                  <c:v>254.39230000000001</c:v>
                </c:pt>
                <c:pt idx="101">
                  <c:v>254.6764</c:v>
                </c:pt>
                <c:pt idx="102">
                  <c:v>258.3476</c:v>
                </c:pt>
                <c:pt idx="103">
                  <c:v>255.3766</c:v>
                </c:pt>
                <c:pt idx="104">
                  <c:v>259.28809999999999</c:v>
                </c:pt>
                <c:pt idx="105">
                  <c:v>257.01569999999998</c:v>
                </c:pt>
                <c:pt idx="106">
                  <c:v>258.55739999999997</c:v>
                </c:pt>
                <c:pt idx="107">
                  <c:v>258.4828</c:v>
                </c:pt>
                <c:pt idx="108">
                  <c:v>259.4425</c:v>
                </c:pt>
                <c:pt idx="109">
                  <c:v>256.30349999999999</c:v>
                </c:pt>
                <c:pt idx="110">
                  <c:v>258.447</c:v>
                </c:pt>
                <c:pt idx="111">
                  <c:v>258.21870000000001</c:v>
                </c:pt>
                <c:pt idx="112">
                  <c:v>259.22750000000002</c:v>
                </c:pt>
                <c:pt idx="113">
                  <c:v>259.09230000000002</c:v>
                </c:pt>
                <c:pt idx="114">
                  <c:v>262.6318</c:v>
                </c:pt>
                <c:pt idx="115">
                  <c:v>259.06790000000001</c:v>
                </c:pt>
                <c:pt idx="116">
                  <c:v>262.29570000000001</c:v>
                </c:pt>
                <c:pt idx="117">
                  <c:v>259.94</c:v>
                </c:pt>
                <c:pt idx="118">
                  <c:v>258.16269999999997</c:v>
                </c:pt>
                <c:pt idx="119">
                  <c:v>263.20100000000002</c:v>
                </c:pt>
                <c:pt idx="120">
                  <c:v>258.85860000000002</c:v>
                </c:pt>
                <c:pt idx="121">
                  <c:v>261.72770000000003</c:v>
                </c:pt>
                <c:pt idx="122">
                  <c:v>258.81049999999999</c:v>
                </c:pt>
                <c:pt idx="123">
                  <c:v>258.83139999999997</c:v>
                </c:pt>
                <c:pt idx="124">
                  <c:v>257.0292</c:v>
                </c:pt>
                <c:pt idx="125">
                  <c:v>260.4427</c:v>
                </c:pt>
                <c:pt idx="126">
                  <c:v>259.77809999999999</c:v>
                </c:pt>
                <c:pt idx="127">
                  <c:v>260.08620000000002</c:v>
                </c:pt>
                <c:pt idx="128">
                  <c:v>259.11619999999999</c:v>
                </c:pt>
                <c:pt idx="129">
                  <c:v>259.74560000000002</c:v>
                </c:pt>
                <c:pt idx="130">
                  <c:v>261.92930000000001</c:v>
                </c:pt>
                <c:pt idx="131">
                  <c:v>257.60730000000001</c:v>
                </c:pt>
                <c:pt idx="132">
                  <c:v>258.36529999999999</c:v>
                </c:pt>
                <c:pt idx="133">
                  <c:v>256.63749999999999</c:v>
                </c:pt>
                <c:pt idx="134">
                  <c:v>255.57579999999999</c:v>
                </c:pt>
                <c:pt idx="135">
                  <c:v>254.33770000000001</c:v>
                </c:pt>
                <c:pt idx="136">
                  <c:v>256.1592</c:v>
                </c:pt>
                <c:pt idx="137">
                  <c:v>257.2251</c:v>
                </c:pt>
                <c:pt idx="138">
                  <c:v>256.14690000000002</c:v>
                </c:pt>
                <c:pt idx="139">
                  <c:v>256.30840000000001</c:v>
                </c:pt>
                <c:pt idx="140">
                  <c:v>254.46770000000001</c:v>
                </c:pt>
                <c:pt idx="141">
                  <c:v>253.95660000000001</c:v>
                </c:pt>
                <c:pt idx="142">
                  <c:v>250.46639999999999</c:v>
                </c:pt>
                <c:pt idx="143">
                  <c:v>251.9014</c:v>
                </c:pt>
                <c:pt idx="144">
                  <c:v>251.7687</c:v>
                </c:pt>
                <c:pt idx="145">
                  <c:v>252.36349999999999</c:v>
                </c:pt>
                <c:pt idx="146">
                  <c:v>252.6635</c:v>
                </c:pt>
                <c:pt idx="147">
                  <c:v>250.5188</c:v>
                </c:pt>
                <c:pt idx="148">
                  <c:v>249.99680000000001</c:v>
                </c:pt>
                <c:pt idx="149">
                  <c:v>251.40020000000001</c:v>
                </c:pt>
                <c:pt idx="150">
                  <c:v>251.32149999999999</c:v>
                </c:pt>
                <c:pt idx="151">
                  <c:v>248.72919999999999</c:v>
                </c:pt>
                <c:pt idx="152">
                  <c:v>247.36940000000001</c:v>
                </c:pt>
                <c:pt idx="153">
                  <c:v>249.17519999999999</c:v>
                </c:pt>
                <c:pt idx="154">
                  <c:v>251.66149999999999</c:v>
                </c:pt>
                <c:pt idx="155">
                  <c:v>250.62289999999999</c:v>
                </c:pt>
                <c:pt idx="156">
                  <c:v>250.57599999999999</c:v>
                </c:pt>
                <c:pt idx="157">
                  <c:v>247.26349999999999</c:v>
                </c:pt>
                <c:pt idx="158">
                  <c:v>245.50040000000001</c:v>
                </c:pt>
                <c:pt idx="159">
                  <c:v>248.0598</c:v>
                </c:pt>
                <c:pt idx="160">
                  <c:v>244.94640000000001</c:v>
                </c:pt>
                <c:pt idx="161">
                  <c:v>244.45740000000001</c:v>
                </c:pt>
                <c:pt idx="162">
                  <c:v>244.4624</c:v>
                </c:pt>
                <c:pt idx="163">
                  <c:v>243.5592</c:v>
                </c:pt>
                <c:pt idx="164">
                  <c:v>249.41460000000001</c:v>
                </c:pt>
                <c:pt idx="165">
                  <c:v>244.7022</c:v>
                </c:pt>
                <c:pt idx="166">
                  <c:v>247.3185</c:v>
                </c:pt>
                <c:pt idx="167">
                  <c:v>242.6704</c:v>
                </c:pt>
                <c:pt idx="168">
                  <c:v>244.26070000000001</c:v>
                </c:pt>
                <c:pt idx="169">
                  <c:v>241.8184</c:v>
                </c:pt>
                <c:pt idx="170">
                  <c:v>245.37289999999999</c:v>
                </c:pt>
                <c:pt idx="171">
                  <c:v>242.11410000000001</c:v>
                </c:pt>
                <c:pt idx="172">
                  <c:v>243.12469999999999</c:v>
                </c:pt>
                <c:pt idx="173">
                  <c:v>238.88560000000001</c:v>
                </c:pt>
                <c:pt idx="174">
                  <c:v>241.1061</c:v>
                </c:pt>
                <c:pt idx="175">
                  <c:v>240.5369</c:v>
                </c:pt>
                <c:pt idx="176">
                  <c:v>239.93430000000001</c:v>
                </c:pt>
                <c:pt idx="177">
                  <c:v>236.83600000000001</c:v>
                </c:pt>
                <c:pt idx="178">
                  <c:v>238.52879999999999</c:v>
                </c:pt>
                <c:pt idx="179">
                  <c:v>238.71950000000001</c:v>
                </c:pt>
                <c:pt idx="180">
                  <c:v>235.5891</c:v>
                </c:pt>
                <c:pt idx="181">
                  <c:v>236.9956</c:v>
                </c:pt>
                <c:pt idx="182">
                  <c:v>236.15989999999999</c:v>
                </c:pt>
                <c:pt idx="183">
                  <c:v>237.94049999999999</c:v>
                </c:pt>
                <c:pt idx="184">
                  <c:v>233.40899999999999</c:v>
                </c:pt>
                <c:pt idx="185">
                  <c:v>234.0258</c:v>
                </c:pt>
                <c:pt idx="186">
                  <c:v>237.85419999999999</c:v>
                </c:pt>
                <c:pt idx="187">
                  <c:v>232.69220000000001</c:v>
                </c:pt>
                <c:pt idx="188">
                  <c:v>233.6541</c:v>
                </c:pt>
                <c:pt idx="189">
                  <c:v>233.619</c:v>
                </c:pt>
                <c:pt idx="190">
                  <c:v>234.803</c:v>
                </c:pt>
                <c:pt idx="191">
                  <c:v>234.017</c:v>
                </c:pt>
                <c:pt idx="192">
                  <c:v>231.4624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7D3-484A-BFE1-FF9F4EE955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261119"/>
        <c:axId val="1279260703"/>
      </c:scatterChart>
      <c:valAx>
        <c:axId val="1279261119"/>
        <c:scaling>
          <c:orientation val="minMax"/>
          <c:max val="48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0703"/>
        <c:crosses val="autoZero"/>
        <c:crossBetween val="midCat"/>
        <c:majorUnit val="12"/>
      </c:valAx>
      <c:valAx>
        <c:axId val="1279260703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1119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'PASA Experiment #2 (filtrate)'!$BR$1</c:f>
              <c:strCache>
                <c:ptCount val="1"/>
                <c:pt idx="0">
                  <c:v>F01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(filtrate)'!$BR$2:$BR$194</c:f>
              <c:numCache>
                <c:formatCode>General</c:formatCode>
                <c:ptCount val="193"/>
                <c:pt idx="0">
                  <c:v>142.22049999999999</c:v>
                </c:pt>
                <c:pt idx="1">
                  <c:v>143.53630000000001</c:v>
                </c:pt>
                <c:pt idx="2">
                  <c:v>142.4905</c:v>
                </c:pt>
                <c:pt idx="3">
                  <c:v>143.43549999999999</c:v>
                </c:pt>
                <c:pt idx="4">
                  <c:v>141.62889999999999</c:v>
                </c:pt>
                <c:pt idx="5">
                  <c:v>141.5659</c:v>
                </c:pt>
                <c:pt idx="6">
                  <c:v>141.5607</c:v>
                </c:pt>
                <c:pt idx="7">
                  <c:v>142.00749999999999</c:v>
                </c:pt>
                <c:pt idx="8">
                  <c:v>137.8784</c:v>
                </c:pt>
                <c:pt idx="9">
                  <c:v>141.8133</c:v>
                </c:pt>
                <c:pt idx="10">
                  <c:v>146.11070000000001</c:v>
                </c:pt>
                <c:pt idx="11">
                  <c:v>143.6437</c:v>
                </c:pt>
                <c:pt idx="12">
                  <c:v>142.78039999999999</c:v>
                </c:pt>
                <c:pt idx="13">
                  <c:v>145.38589999999999</c:v>
                </c:pt>
                <c:pt idx="14">
                  <c:v>143.6798</c:v>
                </c:pt>
                <c:pt idx="15">
                  <c:v>142.21639999999999</c:v>
                </c:pt>
                <c:pt idx="16">
                  <c:v>140.89230000000001</c:v>
                </c:pt>
                <c:pt idx="17">
                  <c:v>143.07910000000001</c:v>
                </c:pt>
                <c:pt idx="18">
                  <c:v>143.2834</c:v>
                </c:pt>
                <c:pt idx="19">
                  <c:v>143.70869999999999</c:v>
                </c:pt>
                <c:pt idx="20">
                  <c:v>142.26439999999999</c:v>
                </c:pt>
                <c:pt idx="21">
                  <c:v>140.51140000000001</c:v>
                </c:pt>
                <c:pt idx="22">
                  <c:v>144.0067</c:v>
                </c:pt>
                <c:pt idx="23">
                  <c:v>145.45570000000001</c:v>
                </c:pt>
                <c:pt idx="24">
                  <c:v>145.1294</c:v>
                </c:pt>
                <c:pt idx="25">
                  <c:v>148.58369999999999</c:v>
                </c:pt>
                <c:pt idx="26">
                  <c:v>146.57390000000001</c:v>
                </c:pt>
                <c:pt idx="27">
                  <c:v>140.3056</c:v>
                </c:pt>
                <c:pt idx="28">
                  <c:v>146.3657</c:v>
                </c:pt>
                <c:pt idx="29">
                  <c:v>144.79069999999999</c:v>
                </c:pt>
                <c:pt idx="30">
                  <c:v>144.99539999999999</c:v>
                </c:pt>
                <c:pt idx="31">
                  <c:v>144.35470000000001</c:v>
                </c:pt>
                <c:pt idx="32">
                  <c:v>143.29759999999999</c:v>
                </c:pt>
                <c:pt idx="33">
                  <c:v>147.1636</c:v>
                </c:pt>
                <c:pt idx="34">
                  <c:v>143.97900000000001</c:v>
                </c:pt>
                <c:pt idx="35">
                  <c:v>143.61510000000001</c:v>
                </c:pt>
                <c:pt idx="36">
                  <c:v>147.90690000000001</c:v>
                </c:pt>
                <c:pt idx="37">
                  <c:v>144.94890000000001</c:v>
                </c:pt>
                <c:pt idx="38">
                  <c:v>144.14089999999999</c:v>
                </c:pt>
                <c:pt idx="39">
                  <c:v>144.46129999999999</c:v>
                </c:pt>
                <c:pt idx="40">
                  <c:v>146.4376</c:v>
                </c:pt>
                <c:pt idx="41">
                  <c:v>144.40170000000001</c:v>
                </c:pt>
                <c:pt idx="42">
                  <c:v>143.59</c:v>
                </c:pt>
                <c:pt idx="43">
                  <c:v>143.21549999999999</c:v>
                </c:pt>
                <c:pt idx="44">
                  <c:v>142.95930000000001</c:v>
                </c:pt>
                <c:pt idx="45">
                  <c:v>144.35820000000001</c:v>
                </c:pt>
                <c:pt idx="46">
                  <c:v>142.18109999999999</c:v>
                </c:pt>
                <c:pt idx="47">
                  <c:v>145.9871</c:v>
                </c:pt>
                <c:pt idx="48">
                  <c:v>142.49539999999999</c:v>
                </c:pt>
                <c:pt idx="49">
                  <c:v>146.3708</c:v>
                </c:pt>
                <c:pt idx="50">
                  <c:v>148.07740000000001</c:v>
                </c:pt>
                <c:pt idx="51">
                  <c:v>146.8075</c:v>
                </c:pt>
                <c:pt idx="52">
                  <c:v>150.66489999999999</c:v>
                </c:pt>
                <c:pt idx="53">
                  <c:v>146.52959999999999</c:v>
                </c:pt>
                <c:pt idx="54">
                  <c:v>150.66839999999999</c:v>
                </c:pt>
                <c:pt idx="55">
                  <c:v>148.6645</c:v>
                </c:pt>
                <c:pt idx="56">
                  <c:v>146.9915</c:v>
                </c:pt>
                <c:pt idx="57">
                  <c:v>145.89750000000001</c:v>
                </c:pt>
                <c:pt idx="58">
                  <c:v>144.35</c:v>
                </c:pt>
                <c:pt idx="59">
                  <c:v>149.245</c:v>
                </c:pt>
                <c:pt idx="60">
                  <c:v>146.3751</c:v>
                </c:pt>
                <c:pt idx="61">
                  <c:v>148.75049999999999</c:v>
                </c:pt>
                <c:pt idx="62">
                  <c:v>148.61330000000001</c:v>
                </c:pt>
                <c:pt idx="63">
                  <c:v>149.69759999999999</c:v>
                </c:pt>
                <c:pt idx="64">
                  <c:v>144.70099999999999</c:v>
                </c:pt>
                <c:pt idx="65">
                  <c:v>148.34829999999999</c:v>
                </c:pt>
                <c:pt idx="66">
                  <c:v>145.52670000000001</c:v>
                </c:pt>
                <c:pt idx="67">
                  <c:v>148.3372</c:v>
                </c:pt>
                <c:pt idx="68">
                  <c:v>148.434</c:v>
                </c:pt>
                <c:pt idx="69">
                  <c:v>146.9854</c:v>
                </c:pt>
                <c:pt idx="70">
                  <c:v>147.20269999999999</c:v>
                </c:pt>
                <c:pt idx="71">
                  <c:v>149.61259999999999</c:v>
                </c:pt>
                <c:pt idx="72">
                  <c:v>151.4991</c:v>
                </c:pt>
                <c:pt idx="73">
                  <c:v>147.88239999999999</c:v>
                </c:pt>
                <c:pt idx="74">
                  <c:v>147.97649999999999</c:v>
                </c:pt>
                <c:pt idx="75">
                  <c:v>149.34950000000001</c:v>
                </c:pt>
                <c:pt idx="76">
                  <c:v>149.25880000000001</c:v>
                </c:pt>
                <c:pt idx="77">
                  <c:v>144.93530000000001</c:v>
                </c:pt>
                <c:pt idx="78">
                  <c:v>142.87459999999999</c:v>
                </c:pt>
                <c:pt idx="79">
                  <c:v>145.8175</c:v>
                </c:pt>
                <c:pt idx="80">
                  <c:v>146.4109</c:v>
                </c:pt>
                <c:pt idx="81">
                  <c:v>147.47290000000001</c:v>
                </c:pt>
                <c:pt idx="82">
                  <c:v>148.06639999999999</c:v>
                </c:pt>
                <c:pt idx="83">
                  <c:v>148.23519999999999</c:v>
                </c:pt>
                <c:pt idx="84">
                  <c:v>147.15889999999999</c:v>
                </c:pt>
                <c:pt idx="85">
                  <c:v>146.79759999999999</c:v>
                </c:pt>
                <c:pt idx="86">
                  <c:v>147.89160000000001</c:v>
                </c:pt>
                <c:pt idx="87">
                  <c:v>150.92330000000001</c:v>
                </c:pt>
                <c:pt idx="88">
                  <c:v>147.0933</c:v>
                </c:pt>
                <c:pt idx="89">
                  <c:v>149.33090000000001</c:v>
                </c:pt>
                <c:pt idx="90">
                  <c:v>151.41309999999999</c:v>
                </c:pt>
                <c:pt idx="91">
                  <c:v>146.42959999999999</c:v>
                </c:pt>
                <c:pt idx="92">
                  <c:v>149.43289999999999</c:v>
                </c:pt>
                <c:pt idx="93">
                  <c:v>148.10550000000001</c:v>
                </c:pt>
                <c:pt idx="94">
                  <c:v>149.04429999999999</c:v>
                </c:pt>
                <c:pt idx="95">
                  <c:v>148.0266</c:v>
                </c:pt>
                <c:pt idx="96">
                  <c:v>149.26939999999999</c:v>
                </c:pt>
                <c:pt idx="97">
                  <c:v>150.3184</c:v>
                </c:pt>
                <c:pt idx="98">
                  <c:v>151.0196</c:v>
                </c:pt>
                <c:pt idx="99">
                  <c:v>146.9939</c:v>
                </c:pt>
                <c:pt idx="100">
                  <c:v>147.3973</c:v>
                </c:pt>
                <c:pt idx="101">
                  <c:v>148.0772</c:v>
                </c:pt>
                <c:pt idx="102">
                  <c:v>147.83250000000001</c:v>
                </c:pt>
                <c:pt idx="103">
                  <c:v>150.24189999999999</c:v>
                </c:pt>
                <c:pt idx="104">
                  <c:v>148.35740000000001</c:v>
                </c:pt>
                <c:pt idx="105">
                  <c:v>147.89169999999999</c:v>
                </c:pt>
                <c:pt idx="106">
                  <c:v>148.09190000000001</c:v>
                </c:pt>
                <c:pt idx="107">
                  <c:v>148.77340000000001</c:v>
                </c:pt>
                <c:pt idx="108">
                  <c:v>149.08969999999999</c:v>
                </c:pt>
                <c:pt idx="109">
                  <c:v>146.60230000000001</c:v>
                </c:pt>
                <c:pt idx="110">
                  <c:v>150.14410000000001</c:v>
                </c:pt>
                <c:pt idx="111">
                  <c:v>151.0651</c:v>
                </c:pt>
                <c:pt idx="112">
                  <c:v>149.71510000000001</c:v>
                </c:pt>
                <c:pt idx="113">
                  <c:v>148.31790000000001</c:v>
                </c:pt>
                <c:pt idx="114">
                  <c:v>149.72409999999999</c:v>
                </c:pt>
                <c:pt idx="115">
                  <c:v>151.9025</c:v>
                </c:pt>
                <c:pt idx="116">
                  <c:v>148.93199999999999</c:v>
                </c:pt>
                <c:pt idx="117">
                  <c:v>149.35310000000001</c:v>
                </c:pt>
                <c:pt idx="118">
                  <c:v>149.57169999999999</c:v>
                </c:pt>
                <c:pt idx="119">
                  <c:v>148.91409999999999</c:v>
                </c:pt>
                <c:pt idx="120">
                  <c:v>149.47669999999999</c:v>
                </c:pt>
                <c:pt idx="121">
                  <c:v>153.10759999999999</c:v>
                </c:pt>
                <c:pt idx="122">
                  <c:v>148.35480000000001</c:v>
                </c:pt>
                <c:pt idx="123">
                  <c:v>145.292</c:v>
                </c:pt>
                <c:pt idx="124">
                  <c:v>153.06790000000001</c:v>
                </c:pt>
                <c:pt idx="125">
                  <c:v>151.95599999999999</c:v>
                </c:pt>
                <c:pt idx="126">
                  <c:v>150.94049999999999</c:v>
                </c:pt>
                <c:pt idx="127">
                  <c:v>151.20339999999999</c:v>
                </c:pt>
                <c:pt idx="128">
                  <c:v>150.06720000000001</c:v>
                </c:pt>
                <c:pt idx="129">
                  <c:v>148.59190000000001</c:v>
                </c:pt>
                <c:pt idx="130">
                  <c:v>149.30609999999999</c:v>
                </c:pt>
                <c:pt idx="131">
                  <c:v>150.58969999999999</c:v>
                </c:pt>
                <c:pt idx="132">
                  <c:v>148.61529999999999</c:v>
                </c:pt>
                <c:pt idx="133">
                  <c:v>152.22399999999999</c:v>
                </c:pt>
                <c:pt idx="134">
                  <c:v>149.6721</c:v>
                </c:pt>
                <c:pt idx="135">
                  <c:v>151.53319999999999</c:v>
                </c:pt>
                <c:pt idx="136">
                  <c:v>149.23949999999999</c:v>
                </c:pt>
                <c:pt idx="137">
                  <c:v>150.98439999999999</c:v>
                </c:pt>
                <c:pt idx="138">
                  <c:v>152.3536</c:v>
                </c:pt>
                <c:pt idx="139">
                  <c:v>148.59190000000001</c:v>
                </c:pt>
                <c:pt idx="140">
                  <c:v>150.11019999999999</c:v>
                </c:pt>
                <c:pt idx="141">
                  <c:v>150.49109999999999</c:v>
                </c:pt>
                <c:pt idx="142">
                  <c:v>154.8006</c:v>
                </c:pt>
                <c:pt idx="143">
                  <c:v>151.58529999999999</c:v>
                </c:pt>
                <c:pt idx="144">
                  <c:v>151.56899999999999</c:v>
                </c:pt>
                <c:pt idx="145">
                  <c:v>154.82069999999999</c:v>
                </c:pt>
                <c:pt idx="146">
                  <c:v>151.29329999999999</c:v>
                </c:pt>
                <c:pt idx="147">
                  <c:v>156.95230000000001</c:v>
                </c:pt>
                <c:pt idx="148">
                  <c:v>152.0822</c:v>
                </c:pt>
                <c:pt idx="149">
                  <c:v>153.4571</c:v>
                </c:pt>
                <c:pt idx="150">
                  <c:v>153.17959999999999</c:v>
                </c:pt>
                <c:pt idx="151">
                  <c:v>154.8527</c:v>
                </c:pt>
                <c:pt idx="152">
                  <c:v>152.80789999999999</c:v>
                </c:pt>
                <c:pt idx="153">
                  <c:v>152.6062</c:v>
                </c:pt>
                <c:pt idx="154">
                  <c:v>154.6155</c:v>
                </c:pt>
                <c:pt idx="155">
                  <c:v>152.7774</c:v>
                </c:pt>
                <c:pt idx="156">
                  <c:v>151.99250000000001</c:v>
                </c:pt>
                <c:pt idx="157">
                  <c:v>153.6225</c:v>
                </c:pt>
                <c:pt idx="158">
                  <c:v>153.57560000000001</c:v>
                </c:pt>
                <c:pt idx="159">
                  <c:v>152.7878</c:v>
                </c:pt>
                <c:pt idx="160">
                  <c:v>153.68459999999999</c:v>
                </c:pt>
                <c:pt idx="161">
                  <c:v>154.80260000000001</c:v>
                </c:pt>
                <c:pt idx="162">
                  <c:v>155.946</c:v>
                </c:pt>
                <c:pt idx="163">
                  <c:v>156.6275</c:v>
                </c:pt>
                <c:pt idx="164">
                  <c:v>153.39410000000001</c:v>
                </c:pt>
                <c:pt idx="165">
                  <c:v>152.73740000000001</c:v>
                </c:pt>
                <c:pt idx="166">
                  <c:v>155.5677</c:v>
                </c:pt>
                <c:pt idx="167">
                  <c:v>153.31120000000001</c:v>
                </c:pt>
                <c:pt idx="168">
                  <c:v>153.81039999999999</c:v>
                </c:pt>
                <c:pt idx="169">
                  <c:v>152.3443</c:v>
                </c:pt>
                <c:pt idx="170">
                  <c:v>152.97999999999999</c:v>
                </c:pt>
                <c:pt idx="171">
                  <c:v>154.8098</c:v>
                </c:pt>
                <c:pt idx="172">
                  <c:v>153.70320000000001</c:v>
                </c:pt>
                <c:pt idx="173">
                  <c:v>154.6935</c:v>
                </c:pt>
                <c:pt idx="174">
                  <c:v>151.92679999999999</c:v>
                </c:pt>
                <c:pt idx="175">
                  <c:v>153.14060000000001</c:v>
                </c:pt>
                <c:pt idx="176">
                  <c:v>152.8888</c:v>
                </c:pt>
                <c:pt idx="177">
                  <c:v>154.06030000000001</c:v>
                </c:pt>
                <c:pt idx="178">
                  <c:v>154.06100000000001</c:v>
                </c:pt>
                <c:pt idx="179">
                  <c:v>152.47479999999999</c:v>
                </c:pt>
                <c:pt idx="180">
                  <c:v>158.3442</c:v>
                </c:pt>
                <c:pt idx="181">
                  <c:v>155.60319999999999</c:v>
                </c:pt>
                <c:pt idx="182">
                  <c:v>155.04429999999999</c:v>
                </c:pt>
                <c:pt idx="183">
                  <c:v>155.56030000000001</c:v>
                </c:pt>
                <c:pt idx="184">
                  <c:v>151.8999</c:v>
                </c:pt>
                <c:pt idx="185">
                  <c:v>154.0959</c:v>
                </c:pt>
                <c:pt idx="186">
                  <c:v>150.84540000000001</c:v>
                </c:pt>
                <c:pt idx="187">
                  <c:v>151.6842</c:v>
                </c:pt>
                <c:pt idx="188">
                  <c:v>152.42490000000001</c:v>
                </c:pt>
                <c:pt idx="189">
                  <c:v>156.64619999999999</c:v>
                </c:pt>
                <c:pt idx="190">
                  <c:v>153.29329999999999</c:v>
                </c:pt>
                <c:pt idx="191">
                  <c:v>154.29750000000001</c:v>
                </c:pt>
                <c:pt idx="192">
                  <c:v>155.9622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E3-4DF4-9CD0-869F31D7E76B}"/>
            </c:ext>
          </c:extLst>
        </c:ser>
        <c:ser>
          <c:idx val="1"/>
          <c:order val="1"/>
          <c:tx>
            <c:strRef>
              <c:f>'PASA Experiment #2 (filtrate)'!$BS$1</c:f>
              <c:strCache>
                <c:ptCount val="1"/>
                <c:pt idx="0">
                  <c:v>F02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(filtrate)'!$BS$2:$BS$194</c:f>
              <c:numCache>
                <c:formatCode>General</c:formatCode>
                <c:ptCount val="193"/>
                <c:pt idx="0">
                  <c:v>131.51769999999999</c:v>
                </c:pt>
                <c:pt idx="1">
                  <c:v>130.5461</c:v>
                </c:pt>
                <c:pt idx="2">
                  <c:v>128.46039999999999</c:v>
                </c:pt>
                <c:pt idx="3">
                  <c:v>131.10939999999999</c:v>
                </c:pt>
                <c:pt idx="4">
                  <c:v>127.27509999999999</c:v>
                </c:pt>
                <c:pt idx="5">
                  <c:v>130.88239999999999</c:v>
                </c:pt>
                <c:pt idx="6">
                  <c:v>130.0941</c:v>
                </c:pt>
                <c:pt idx="7">
                  <c:v>122.02290000000001</c:v>
                </c:pt>
                <c:pt idx="8">
                  <c:v>128.02670000000001</c:v>
                </c:pt>
                <c:pt idx="9">
                  <c:v>132.3835</c:v>
                </c:pt>
                <c:pt idx="10">
                  <c:v>128.22839999999999</c:v>
                </c:pt>
                <c:pt idx="11">
                  <c:v>133.53210000000001</c:v>
                </c:pt>
                <c:pt idx="12">
                  <c:v>126.99209999999999</c:v>
                </c:pt>
                <c:pt idx="13">
                  <c:v>128.27289999999999</c:v>
                </c:pt>
                <c:pt idx="14">
                  <c:v>131.5341</c:v>
                </c:pt>
                <c:pt idx="15">
                  <c:v>131.12790000000001</c:v>
                </c:pt>
                <c:pt idx="16">
                  <c:v>131.04759999999999</c:v>
                </c:pt>
                <c:pt idx="17">
                  <c:v>129.61269999999999</c:v>
                </c:pt>
                <c:pt idx="18">
                  <c:v>131.78880000000001</c:v>
                </c:pt>
                <c:pt idx="19">
                  <c:v>134.71420000000001</c:v>
                </c:pt>
                <c:pt idx="20">
                  <c:v>134.82900000000001</c:v>
                </c:pt>
                <c:pt idx="21">
                  <c:v>126.7586</c:v>
                </c:pt>
                <c:pt idx="22">
                  <c:v>131.40360000000001</c:v>
                </c:pt>
                <c:pt idx="23">
                  <c:v>132.35220000000001</c:v>
                </c:pt>
                <c:pt idx="24">
                  <c:v>131.0479</c:v>
                </c:pt>
                <c:pt idx="25">
                  <c:v>131.87790000000001</c:v>
                </c:pt>
                <c:pt idx="26">
                  <c:v>133.0325</c:v>
                </c:pt>
                <c:pt idx="27">
                  <c:v>133.24860000000001</c:v>
                </c:pt>
                <c:pt idx="28">
                  <c:v>134.1866</c:v>
                </c:pt>
                <c:pt idx="29">
                  <c:v>133.6508</c:v>
                </c:pt>
                <c:pt idx="30">
                  <c:v>131.8588</c:v>
                </c:pt>
                <c:pt idx="31">
                  <c:v>131.16650000000001</c:v>
                </c:pt>
                <c:pt idx="32">
                  <c:v>134.3374</c:v>
                </c:pt>
                <c:pt idx="33">
                  <c:v>133.76929999999999</c:v>
                </c:pt>
                <c:pt idx="34">
                  <c:v>132.74350000000001</c:v>
                </c:pt>
                <c:pt idx="35">
                  <c:v>131.7422</c:v>
                </c:pt>
                <c:pt idx="36">
                  <c:v>133.26929999999999</c:v>
                </c:pt>
                <c:pt idx="37">
                  <c:v>131.72460000000001</c:v>
                </c:pt>
                <c:pt idx="38">
                  <c:v>131.52809999999999</c:v>
                </c:pt>
                <c:pt idx="39">
                  <c:v>135.50129999999999</c:v>
                </c:pt>
                <c:pt idx="40">
                  <c:v>133.876</c:v>
                </c:pt>
                <c:pt idx="41">
                  <c:v>131.36240000000001</c:v>
                </c:pt>
                <c:pt idx="42">
                  <c:v>133.55029999999999</c:v>
                </c:pt>
                <c:pt idx="43">
                  <c:v>137.33430000000001</c:v>
                </c:pt>
                <c:pt idx="44">
                  <c:v>130.8133</c:v>
                </c:pt>
                <c:pt idx="45">
                  <c:v>133.21289999999999</c:v>
                </c:pt>
                <c:pt idx="46">
                  <c:v>132.80260000000001</c:v>
                </c:pt>
                <c:pt idx="47">
                  <c:v>135.15199999999999</c:v>
                </c:pt>
                <c:pt idx="48">
                  <c:v>136.5188</c:v>
                </c:pt>
                <c:pt idx="49">
                  <c:v>132.58680000000001</c:v>
                </c:pt>
                <c:pt idx="50">
                  <c:v>134.0163</c:v>
                </c:pt>
                <c:pt idx="51">
                  <c:v>132.05699999999999</c:v>
                </c:pt>
                <c:pt idx="52">
                  <c:v>134.2054</c:v>
                </c:pt>
                <c:pt idx="53">
                  <c:v>133.21119999999999</c:v>
                </c:pt>
                <c:pt idx="54">
                  <c:v>135.07769999999999</c:v>
                </c:pt>
                <c:pt idx="55">
                  <c:v>132.4058</c:v>
                </c:pt>
                <c:pt idx="56">
                  <c:v>130.7465</c:v>
                </c:pt>
                <c:pt idx="57">
                  <c:v>134.3116</c:v>
                </c:pt>
                <c:pt idx="58">
                  <c:v>135.19999999999999</c:v>
                </c:pt>
                <c:pt idx="59">
                  <c:v>132.83779999999999</c:v>
                </c:pt>
                <c:pt idx="60">
                  <c:v>133.9171</c:v>
                </c:pt>
                <c:pt idx="61">
                  <c:v>140.1063</c:v>
                </c:pt>
                <c:pt idx="62">
                  <c:v>135.2133</c:v>
                </c:pt>
                <c:pt idx="63">
                  <c:v>134.35650000000001</c:v>
                </c:pt>
                <c:pt idx="64">
                  <c:v>132.77680000000001</c:v>
                </c:pt>
                <c:pt idx="65">
                  <c:v>133.7353</c:v>
                </c:pt>
                <c:pt idx="66">
                  <c:v>136.25819999999999</c:v>
                </c:pt>
                <c:pt idx="67">
                  <c:v>132.98079999999999</c:v>
                </c:pt>
                <c:pt idx="68">
                  <c:v>135.34630000000001</c:v>
                </c:pt>
                <c:pt idx="69">
                  <c:v>134.73140000000001</c:v>
                </c:pt>
                <c:pt idx="70">
                  <c:v>138.4308</c:v>
                </c:pt>
                <c:pt idx="71">
                  <c:v>132.93170000000001</c:v>
                </c:pt>
                <c:pt idx="72">
                  <c:v>132.7655</c:v>
                </c:pt>
                <c:pt idx="73">
                  <c:v>133.6696</c:v>
                </c:pt>
                <c:pt idx="74">
                  <c:v>134.75540000000001</c:v>
                </c:pt>
                <c:pt idx="75">
                  <c:v>135.66749999999999</c:v>
                </c:pt>
                <c:pt idx="76">
                  <c:v>137.11279999999999</c:v>
                </c:pt>
                <c:pt idx="77">
                  <c:v>131.98050000000001</c:v>
                </c:pt>
                <c:pt idx="78">
                  <c:v>133.53309999999999</c:v>
                </c:pt>
                <c:pt idx="79">
                  <c:v>133.03720000000001</c:v>
                </c:pt>
                <c:pt idx="80">
                  <c:v>137.08580000000001</c:v>
                </c:pt>
                <c:pt idx="81">
                  <c:v>132.18549999999999</c:v>
                </c:pt>
                <c:pt idx="82">
                  <c:v>133.3914</c:v>
                </c:pt>
                <c:pt idx="83">
                  <c:v>135.01070000000001</c:v>
                </c:pt>
                <c:pt idx="84">
                  <c:v>134.7723</c:v>
                </c:pt>
                <c:pt idx="85">
                  <c:v>136.40049999999999</c:v>
                </c:pt>
                <c:pt idx="86">
                  <c:v>134.73060000000001</c:v>
                </c:pt>
                <c:pt idx="87">
                  <c:v>135.75360000000001</c:v>
                </c:pt>
                <c:pt idx="88">
                  <c:v>138.77940000000001</c:v>
                </c:pt>
                <c:pt idx="89">
                  <c:v>137.0761</c:v>
                </c:pt>
                <c:pt idx="90">
                  <c:v>132.60849999999999</c:v>
                </c:pt>
                <c:pt idx="91">
                  <c:v>134.21029999999999</c:v>
                </c:pt>
                <c:pt idx="92">
                  <c:v>131.3956</c:v>
                </c:pt>
                <c:pt idx="93">
                  <c:v>136.2979</c:v>
                </c:pt>
                <c:pt idx="94">
                  <c:v>132.81569999999999</c:v>
                </c:pt>
                <c:pt idx="95">
                  <c:v>133.71950000000001</c:v>
                </c:pt>
                <c:pt idx="96">
                  <c:v>139.09460000000001</c:v>
                </c:pt>
                <c:pt idx="97">
                  <c:v>135.1651</c:v>
                </c:pt>
                <c:pt idx="98">
                  <c:v>131.345</c:v>
                </c:pt>
                <c:pt idx="99">
                  <c:v>134.94130000000001</c:v>
                </c:pt>
                <c:pt idx="100">
                  <c:v>133.44110000000001</c:v>
                </c:pt>
                <c:pt idx="101">
                  <c:v>136.85</c:v>
                </c:pt>
                <c:pt idx="102">
                  <c:v>137.2585</c:v>
                </c:pt>
                <c:pt idx="103">
                  <c:v>138.01220000000001</c:v>
                </c:pt>
                <c:pt idx="104">
                  <c:v>134.17599999999999</c:v>
                </c:pt>
                <c:pt idx="105">
                  <c:v>133.63740000000001</c:v>
                </c:pt>
                <c:pt idx="106">
                  <c:v>134.5675</c:v>
                </c:pt>
                <c:pt idx="107">
                  <c:v>134.06049999999999</c:v>
                </c:pt>
                <c:pt idx="108">
                  <c:v>135.95930000000001</c:v>
                </c:pt>
                <c:pt idx="109">
                  <c:v>134.1019</c:v>
                </c:pt>
                <c:pt idx="110">
                  <c:v>139.04429999999999</c:v>
                </c:pt>
                <c:pt idx="111">
                  <c:v>136.42789999999999</c:v>
                </c:pt>
                <c:pt idx="112">
                  <c:v>135.89240000000001</c:v>
                </c:pt>
                <c:pt idx="113">
                  <c:v>132.96969999999999</c:v>
                </c:pt>
                <c:pt idx="114">
                  <c:v>135.07320000000001</c:v>
                </c:pt>
                <c:pt idx="115">
                  <c:v>137.10579999999999</c:v>
                </c:pt>
                <c:pt idx="116">
                  <c:v>133.23859999999999</c:v>
                </c:pt>
                <c:pt idx="117">
                  <c:v>137.929</c:v>
                </c:pt>
                <c:pt idx="118">
                  <c:v>136.02780000000001</c:v>
                </c:pt>
                <c:pt idx="119">
                  <c:v>135.67509999999999</c:v>
                </c:pt>
                <c:pt idx="120">
                  <c:v>137.74940000000001</c:v>
                </c:pt>
                <c:pt idx="121">
                  <c:v>140.2063</c:v>
                </c:pt>
                <c:pt idx="122">
                  <c:v>136.19110000000001</c:v>
                </c:pt>
                <c:pt idx="123">
                  <c:v>138.34540000000001</c:v>
                </c:pt>
                <c:pt idx="124">
                  <c:v>136.74469999999999</c:v>
                </c:pt>
                <c:pt idx="125">
                  <c:v>139.58699999999999</c:v>
                </c:pt>
                <c:pt idx="126">
                  <c:v>136.90260000000001</c:v>
                </c:pt>
                <c:pt idx="127">
                  <c:v>135.38720000000001</c:v>
                </c:pt>
                <c:pt idx="128">
                  <c:v>135.6962</c:v>
                </c:pt>
                <c:pt idx="129">
                  <c:v>134.29740000000001</c:v>
                </c:pt>
                <c:pt idx="130">
                  <c:v>140.17740000000001</c:v>
                </c:pt>
                <c:pt idx="131">
                  <c:v>137.74780000000001</c:v>
                </c:pt>
                <c:pt idx="132">
                  <c:v>139.28649999999999</c:v>
                </c:pt>
                <c:pt idx="133">
                  <c:v>134.4513</c:v>
                </c:pt>
                <c:pt idx="134">
                  <c:v>138.78290000000001</c:v>
                </c:pt>
                <c:pt idx="135">
                  <c:v>140.63650000000001</c:v>
                </c:pt>
                <c:pt idx="136">
                  <c:v>138.21709999999999</c:v>
                </c:pt>
                <c:pt idx="137">
                  <c:v>137.67420000000001</c:v>
                </c:pt>
                <c:pt idx="138">
                  <c:v>136.00559999999999</c:v>
                </c:pt>
                <c:pt idx="139">
                  <c:v>139.0265</c:v>
                </c:pt>
                <c:pt idx="140">
                  <c:v>138.16929999999999</c:v>
                </c:pt>
                <c:pt idx="141">
                  <c:v>140.06290000000001</c:v>
                </c:pt>
                <c:pt idx="142">
                  <c:v>139.94149999999999</c:v>
                </c:pt>
                <c:pt idx="143">
                  <c:v>137.36330000000001</c:v>
                </c:pt>
                <c:pt idx="144">
                  <c:v>141.13149999999999</c:v>
                </c:pt>
                <c:pt idx="145">
                  <c:v>141.0111</c:v>
                </c:pt>
                <c:pt idx="146">
                  <c:v>140.5367</c:v>
                </c:pt>
                <c:pt idx="147">
                  <c:v>144.38380000000001</c:v>
                </c:pt>
                <c:pt idx="148">
                  <c:v>142.72239999999999</c:v>
                </c:pt>
                <c:pt idx="149">
                  <c:v>137.6456</c:v>
                </c:pt>
                <c:pt idx="150">
                  <c:v>143.50829999999999</c:v>
                </c:pt>
                <c:pt idx="151">
                  <c:v>139.58840000000001</c:v>
                </c:pt>
                <c:pt idx="152">
                  <c:v>137.55670000000001</c:v>
                </c:pt>
                <c:pt idx="153">
                  <c:v>142.2338</c:v>
                </c:pt>
                <c:pt idx="154">
                  <c:v>140.39709999999999</c:v>
                </c:pt>
                <c:pt idx="155">
                  <c:v>141.30269999999999</c:v>
                </c:pt>
                <c:pt idx="156">
                  <c:v>140.8331</c:v>
                </c:pt>
                <c:pt idx="157">
                  <c:v>136.3278</c:v>
                </c:pt>
                <c:pt idx="158">
                  <c:v>139.5215</c:v>
                </c:pt>
                <c:pt idx="159">
                  <c:v>140.5735</c:v>
                </c:pt>
                <c:pt idx="160">
                  <c:v>141.78370000000001</c:v>
                </c:pt>
                <c:pt idx="161">
                  <c:v>141.97659999999999</c:v>
                </c:pt>
                <c:pt idx="162">
                  <c:v>139.64760000000001</c:v>
                </c:pt>
                <c:pt idx="163">
                  <c:v>136.0093</c:v>
                </c:pt>
                <c:pt idx="164">
                  <c:v>139.2953</c:v>
                </c:pt>
                <c:pt idx="165">
                  <c:v>142.4186</c:v>
                </c:pt>
                <c:pt idx="166">
                  <c:v>141.2603</c:v>
                </c:pt>
                <c:pt idx="167">
                  <c:v>139.4751</c:v>
                </c:pt>
                <c:pt idx="168">
                  <c:v>142.22219999999999</c:v>
                </c:pt>
                <c:pt idx="169">
                  <c:v>135.44280000000001</c:v>
                </c:pt>
                <c:pt idx="170">
                  <c:v>139.75460000000001</c:v>
                </c:pt>
                <c:pt idx="171">
                  <c:v>141.55369999999999</c:v>
                </c:pt>
                <c:pt idx="172">
                  <c:v>141.29259999999999</c:v>
                </c:pt>
                <c:pt idx="173">
                  <c:v>138.2141</c:v>
                </c:pt>
                <c:pt idx="174">
                  <c:v>143.0437</c:v>
                </c:pt>
                <c:pt idx="175">
                  <c:v>142.03020000000001</c:v>
                </c:pt>
                <c:pt idx="176">
                  <c:v>139.74969999999999</c:v>
                </c:pt>
                <c:pt idx="177">
                  <c:v>138.90960000000001</c:v>
                </c:pt>
                <c:pt idx="178">
                  <c:v>140.3492</c:v>
                </c:pt>
                <c:pt idx="179">
                  <c:v>139.9846</c:v>
                </c:pt>
                <c:pt idx="180">
                  <c:v>139.60310000000001</c:v>
                </c:pt>
                <c:pt idx="181">
                  <c:v>139.40610000000001</c:v>
                </c:pt>
                <c:pt idx="182">
                  <c:v>137.6857</c:v>
                </c:pt>
                <c:pt idx="183">
                  <c:v>137.9366</c:v>
                </c:pt>
                <c:pt idx="184">
                  <c:v>136.82990000000001</c:v>
                </c:pt>
                <c:pt idx="185">
                  <c:v>141.71340000000001</c:v>
                </c:pt>
                <c:pt idx="186">
                  <c:v>140.6327</c:v>
                </c:pt>
                <c:pt idx="187">
                  <c:v>138.72839999999999</c:v>
                </c:pt>
                <c:pt idx="188">
                  <c:v>137.9854</c:v>
                </c:pt>
                <c:pt idx="189">
                  <c:v>139.53980000000001</c:v>
                </c:pt>
                <c:pt idx="190">
                  <c:v>141.2159</c:v>
                </c:pt>
                <c:pt idx="191">
                  <c:v>142.3802</c:v>
                </c:pt>
                <c:pt idx="192">
                  <c:v>142.86619999999999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E3-4DF4-9CD0-869F31D7E76B}"/>
            </c:ext>
          </c:extLst>
        </c:ser>
        <c:ser>
          <c:idx val="2"/>
          <c:order val="2"/>
          <c:tx>
            <c:strRef>
              <c:f>'PASA Experiment #2 (filtrate)'!$BT$1</c:f>
              <c:strCache>
                <c:ptCount val="1"/>
                <c:pt idx="0">
                  <c:v>F03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(filtrate)'!$BT$2:$BT$194</c:f>
              <c:numCache>
                <c:formatCode>General</c:formatCode>
                <c:ptCount val="193"/>
                <c:pt idx="0">
                  <c:v>131.37370000000001</c:v>
                </c:pt>
                <c:pt idx="1">
                  <c:v>133.904</c:v>
                </c:pt>
                <c:pt idx="2">
                  <c:v>129.52500000000001</c:v>
                </c:pt>
                <c:pt idx="3">
                  <c:v>131.98840000000001</c:v>
                </c:pt>
                <c:pt idx="4">
                  <c:v>128.4932</c:v>
                </c:pt>
                <c:pt idx="5">
                  <c:v>132.1876</c:v>
                </c:pt>
                <c:pt idx="6">
                  <c:v>127.2591</c:v>
                </c:pt>
                <c:pt idx="7">
                  <c:v>127.3411</c:v>
                </c:pt>
                <c:pt idx="8">
                  <c:v>124.5093</c:v>
                </c:pt>
                <c:pt idx="9">
                  <c:v>130.14169999999999</c:v>
                </c:pt>
                <c:pt idx="10">
                  <c:v>128.15729999999999</c:v>
                </c:pt>
                <c:pt idx="11">
                  <c:v>132.4375</c:v>
                </c:pt>
                <c:pt idx="12">
                  <c:v>128.71250000000001</c:v>
                </c:pt>
                <c:pt idx="13">
                  <c:v>130.3391</c:v>
                </c:pt>
                <c:pt idx="14">
                  <c:v>130.3032</c:v>
                </c:pt>
                <c:pt idx="15">
                  <c:v>131.72329999999999</c:v>
                </c:pt>
                <c:pt idx="16">
                  <c:v>129.83330000000001</c:v>
                </c:pt>
                <c:pt idx="17">
                  <c:v>132.46860000000001</c:v>
                </c:pt>
                <c:pt idx="18">
                  <c:v>133.09889999999999</c:v>
                </c:pt>
                <c:pt idx="19">
                  <c:v>130.85810000000001</c:v>
                </c:pt>
                <c:pt idx="20">
                  <c:v>132.31720000000001</c:v>
                </c:pt>
                <c:pt idx="21">
                  <c:v>127.85469999999999</c:v>
                </c:pt>
                <c:pt idx="22">
                  <c:v>131.59970000000001</c:v>
                </c:pt>
                <c:pt idx="23">
                  <c:v>133.1824</c:v>
                </c:pt>
                <c:pt idx="24">
                  <c:v>131.60769999999999</c:v>
                </c:pt>
                <c:pt idx="25">
                  <c:v>136.45259999999999</c:v>
                </c:pt>
                <c:pt idx="26">
                  <c:v>133.45820000000001</c:v>
                </c:pt>
                <c:pt idx="27">
                  <c:v>135.50720000000001</c:v>
                </c:pt>
                <c:pt idx="28">
                  <c:v>130.8039</c:v>
                </c:pt>
                <c:pt idx="29">
                  <c:v>130.88380000000001</c:v>
                </c:pt>
                <c:pt idx="30">
                  <c:v>132.48220000000001</c:v>
                </c:pt>
                <c:pt idx="31">
                  <c:v>133.0598</c:v>
                </c:pt>
                <c:pt idx="32">
                  <c:v>131.80760000000001</c:v>
                </c:pt>
                <c:pt idx="33">
                  <c:v>131.85290000000001</c:v>
                </c:pt>
                <c:pt idx="34">
                  <c:v>135.37360000000001</c:v>
                </c:pt>
                <c:pt idx="35">
                  <c:v>131.61619999999999</c:v>
                </c:pt>
                <c:pt idx="36">
                  <c:v>134.06659999999999</c:v>
                </c:pt>
                <c:pt idx="37">
                  <c:v>132.44200000000001</c:v>
                </c:pt>
                <c:pt idx="38">
                  <c:v>130.197</c:v>
                </c:pt>
                <c:pt idx="39">
                  <c:v>129.56039999999999</c:v>
                </c:pt>
                <c:pt idx="40">
                  <c:v>132.07310000000001</c:v>
                </c:pt>
                <c:pt idx="41">
                  <c:v>132.71969999999999</c:v>
                </c:pt>
                <c:pt idx="42">
                  <c:v>129.34809999999999</c:v>
                </c:pt>
                <c:pt idx="43">
                  <c:v>134.80879999999999</c:v>
                </c:pt>
                <c:pt idx="44">
                  <c:v>135.1584</c:v>
                </c:pt>
                <c:pt idx="45">
                  <c:v>133.27600000000001</c:v>
                </c:pt>
                <c:pt idx="46">
                  <c:v>130.01499999999999</c:v>
                </c:pt>
                <c:pt idx="47">
                  <c:v>134.34979999999999</c:v>
                </c:pt>
                <c:pt idx="48">
                  <c:v>133.6865</c:v>
                </c:pt>
                <c:pt idx="49">
                  <c:v>133.21369999999999</c:v>
                </c:pt>
                <c:pt idx="50">
                  <c:v>135.4451</c:v>
                </c:pt>
                <c:pt idx="51">
                  <c:v>134.5607</c:v>
                </c:pt>
                <c:pt idx="52">
                  <c:v>131.7679</c:v>
                </c:pt>
                <c:pt idx="53">
                  <c:v>133.12280000000001</c:v>
                </c:pt>
                <c:pt idx="54">
                  <c:v>139.41909999999999</c:v>
                </c:pt>
                <c:pt idx="55">
                  <c:v>138.16679999999999</c:v>
                </c:pt>
                <c:pt idx="56">
                  <c:v>135.1095</c:v>
                </c:pt>
                <c:pt idx="57">
                  <c:v>135.5711</c:v>
                </c:pt>
                <c:pt idx="58">
                  <c:v>134.99879999999999</c:v>
                </c:pt>
                <c:pt idx="59">
                  <c:v>137.73259999999999</c:v>
                </c:pt>
                <c:pt idx="60">
                  <c:v>136.57390000000001</c:v>
                </c:pt>
                <c:pt idx="61">
                  <c:v>133.43469999999999</c:v>
                </c:pt>
                <c:pt idx="62">
                  <c:v>136.28809999999999</c:v>
                </c:pt>
                <c:pt idx="63">
                  <c:v>136.4658</c:v>
                </c:pt>
                <c:pt idx="64">
                  <c:v>132.0924</c:v>
                </c:pt>
                <c:pt idx="65">
                  <c:v>137.08750000000001</c:v>
                </c:pt>
                <c:pt idx="66">
                  <c:v>133.404</c:v>
                </c:pt>
                <c:pt idx="67">
                  <c:v>136.12719999999999</c:v>
                </c:pt>
                <c:pt idx="68">
                  <c:v>135.90979999999999</c:v>
                </c:pt>
                <c:pt idx="69">
                  <c:v>135.87280000000001</c:v>
                </c:pt>
                <c:pt idx="70">
                  <c:v>133.6885</c:v>
                </c:pt>
                <c:pt idx="71">
                  <c:v>133.69139999999999</c:v>
                </c:pt>
                <c:pt idx="72">
                  <c:v>135.08459999999999</c:v>
                </c:pt>
                <c:pt idx="73">
                  <c:v>133.66720000000001</c:v>
                </c:pt>
                <c:pt idx="74">
                  <c:v>133.66229999999999</c:v>
                </c:pt>
                <c:pt idx="75">
                  <c:v>134.1523</c:v>
                </c:pt>
                <c:pt idx="76">
                  <c:v>137.54689999999999</c:v>
                </c:pt>
                <c:pt idx="77">
                  <c:v>134.3982</c:v>
                </c:pt>
                <c:pt idx="78">
                  <c:v>133.03749999999999</c:v>
                </c:pt>
                <c:pt idx="79">
                  <c:v>133.1808</c:v>
                </c:pt>
                <c:pt idx="80">
                  <c:v>133.00579999999999</c:v>
                </c:pt>
                <c:pt idx="81">
                  <c:v>133.84569999999999</c:v>
                </c:pt>
                <c:pt idx="82">
                  <c:v>133.93260000000001</c:v>
                </c:pt>
                <c:pt idx="83">
                  <c:v>135.3271</c:v>
                </c:pt>
                <c:pt idx="84">
                  <c:v>134.22970000000001</c:v>
                </c:pt>
                <c:pt idx="85">
                  <c:v>138.55590000000001</c:v>
                </c:pt>
                <c:pt idx="86">
                  <c:v>133.16130000000001</c:v>
                </c:pt>
                <c:pt idx="87">
                  <c:v>135.63550000000001</c:v>
                </c:pt>
                <c:pt idx="88">
                  <c:v>132.46430000000001</c:v>
                </c:pt>
                <c:pt idx="89">
                  <c:v>137.0018</c:v>
                </c:pt>
                <c:pt idx="90">
                  <c:v>134.46680000000001</c:v>
                </c:pt>
                <c:pt idx="91">
                  <c:v>132.77350000000001</c:v>
                </c:pt>
                <c:pt idx="92">
                  <c:v>134.8272</c:v>
                </c:pt>
                <c:pt idx="93">
                  <c:v>134.77189999999999</c:v>
                </c:pt>
                <c:pt idx="94">
                  <c:v>136.14529999999999</c:v>
                </c:pt>
                <c:pt idx="95">
                  <c:v>136.0018</c:v>
                </c:pt>
                <c:pt idx="96">
                  <c:v>135.7184</c:v>
                </c:pt>
                <c:pt idx="97">
                  <c:v>135.79839999999999</c:v>
                </c:pt>
                <c:pt idx="98">
                  <c:v>135.40170000000001</c:v>
                </c:pt>
                <c:pt idx="99">
                  <c:v>136.15090000000001</c:v>
                </c:pt>
                <c:pt idx="100">
                  <c:v>135.5668</c:v>
                </c:pt>
                <c:pt idx="101">
                  <c:v>138.5873</c:v>
                </c:pt>
                <c:pt idx="102">
                  <c:v>135.4169</c:v>
                </c:pt>
                <c:pt idx="103">
                  <c:v>138.57759999999999</c:v>
                </c:pt>
                <c:pt idx="104">
                  <c:v>135.31120000000001</c:v>
                </c:pt>
                <c:pt idx="105">
                  <c:v>134.75710000000001</c:v>
                </c:pt>
                <c:pt idx="106">
                  <c:v>137.56120000000001</c:v>
                </c:pt>
                <c:pt idx="107">
                  <c:v>139.25479999999999</c:v>
                </c:pt>
                <c:pt idx="108">
                  <c:v>136.38730000000001</c:v>
                </c:pt>
                <c:pt idx="109">
                  <c:v>134.76609999999999</c:v>
                </c:pt>
                <c:pt idx="110">
                  <c:v>138.19380000000001</c:v>
                </c:pt>
                <c:pt idx="111">
                  <c:v>140.2465</c:v>
                </c:pt>
                <c:pt idx="112">
                  <c:v>136.54470000000001</c:v>
                </c:pt>
                <c:pt idx="113">
                  <c:v>137.0712</c:v>
                </c:pt>
                <c:pt idx="114">
                  <c:v>135.0615</c:v>
                </c:pt>
                <c:pt idx="115">
                  <c:v>136.43379999999999</c:v>
                </c:pt>
                <c:pt idx="116">
                  <c:v>133.88589999999999</c:v>
                </c:pt>
                <c:pt idx="117">
                  <c:v>137.0804</c:v>
                </c:pt>
                <c:pt idx="118">
                  <c:v>135.95410000000001</c:v>
                </c:pt>
                <c:pt idx="119">
                  <c:v>136.18870000000001</c:v>
                </c:pt>
                <c:pt idx="120">
                  <c:v>138.2544</c:v>
                </c:pt>
                <c:pt idx="121">
                  <c:v>135.73060000000001</c:v>
                </c:pt>
                <c:pt idx="122">
                  <c:v>136.18729999999999</c:v>
                </c:pt>
                <c:pt idx="123">
                  <c:v>137.08760000000001</c:v>
                </c:pt>
                <c:pt idx="124">
                  <c:v>137.48920000000001</c:v>
                </c:pt>
                <c:pt idx="125">
                  <c:v>138.4066</c:v>
                </c:pt>
                <c:pt idx="126">
                  <c:v>134.58690000000001</c:v>
                </c:pt>
                <c:pt idx="127">
                  <c:v>140.33430000000001</c:v>
                </c:pt>
                <c:pt idx="128">
                  <c:v>140.00059999999999</c:v>
                </c:pt>
                <c:pt idx="129">
                  <c:v>139.00229999999999</c:v>
                </c:pt>
                <c:pt idx="130">
                  <c:v>135.99629999999999</c:v>
                </c:pt>
                <c:pt idx="131">
                  <c:v>136.1011</c:v>
                </c:pt>
                <c:pt idx="132">
                  <c:v>139.3964</c:v>
                </c:pt>
                <c:pt idx="133">
                  <c:v>138.5403</c:v>
                </c:pt>
                <c:pt idx="134">
                  <c:v>139.36340000000001</c:v>
                </c:pt>
                <c:pt idx="135">
                  <c:v>136.48480000000001</c:v>
                </c:pt>
                <c:pt idx="136">
                  <c:v>138.37180000000001</c:v>
                </c:pt>
                <c:pt idx="137">
                  <c:v>139.7945</c:v>
                </c:pt>
                <c:pt idx="138">
                  <c:v>138.11969999999999</c:v>
                </c:pt>
                <c:pt idx="139">
                  <c:v>136.77330000000001</c:v>
                </c:pt>
                <c:pt idx="140">
                  <c:v>136.6413</c:v>
                </c:pt>
                <c:pt idx="141">
                  <c:v>138.75210000000001</c:v>
                </c:pt>
                <c:pt idx="142">
                  <c:v>140.98349999999999</c:v>
                </c:pt>
                <c:pt idx="143">
                  <c:v>138.14590000000001</c:v>
                </c:pt>
                <c:pt idx="144">
                  <c:v>143.8999</c:v>
                </c:pt>
                <c:pt idx="145">
                  <c:v>139.1943</c:v>
                </c:pt>
                <c:pt idx="146">
                  <c:v>137.70609999999999</c:v>
                </c:pt>
                <c:pt idx="147">
                  <c:v>140.6183</c:v>
                </c:pt>
                <c:pt idx="148">
                  <c:v>139.70249999999999</c:v>
                </c:pt>
                <c:pt idx="149">
                  <c:v>142.0556</c:v>
                </c:pt>
                <c:pt idx="150">
                  <c:v>136.70599999999999</c:v>
                </c:pt>
                <c:pt idx="151">
                  <c:v>140.1326</c:v>
                </c:pt>
                <c:pt idx="152">
                  <c:v>137.69470000000001</c:v>
                </c:pt>
                <c:pt idx="153">
                  <c:v>139.21119999999999</c:v>
                </c:pt>
                <c:pt idx="154">
                  <c:v>139.83150000000001</c:v>
                </c:pt>
                <c:pt idx="155">
                  <c:v>138.20240000000001</c:v>
                </c:pt>
                <c:pt idx="156">
                  <c:v>139.19550000000001</c:v>
                </c:pt>
                <c:pt idx="157">
                  <c:v>139.31720000000001</c:v>
                </c:pt>
                <c:pt idx="158">
                  <c:v>142.8869</c:v>
                </c:pt>
                <c:pt idx="159">
                  <c:v>137.976</c:v>
                </c:pt>
                <c:pt idx="160">
                  <c:v>140.94110000000001</c:v>
                </c:pt>
                <c:pt idx="161">
                  <c:v>137.84190000000001</c:v>
                </c:pt>
                <c:pt idx="162">
                  <c:v>137.90950000000001</c:v>
                </c:pt>
                <c:pt idx="163">
                  <c:v>141.49420000000001</c:v>
                </c:pt>
                <c:pt idx="164">
                  <c:v>138.95330000000001</c:v>
                </c:pt>
                <c:pt idx="165">
                  <c:v>136.6593</c:v>
                </c:pt>
                <c:pt idx="166">
                  <c:v>140.52019999999999</c:v>
                </c:pt>
                <c:pt idx="167">
                  <c:v>140.75620000000001</c:v>
                </c:pt>
                <c:pt idx="168">
                  <c:v>142.0284</c:v>
                </c:pt>
                <c:pt idx="169">
                  <c:v>138.96270000000001</c:v>
                </c:pt>
                <c:pt idx="170">
                  <c:v>140.875</c:v>
                </c:pt>
                <c:pt idx="171">
                  <c:v>141.345</c:v>
                </c:pt>
                <c:pt idx="172">
                  <c:v>140.02289999999999</c:v>
                </c:pt>
                <c:pt idx="173">
                  <c:v>141.602</c:v>
                </c:pt>
                <c:pt idx="174">
                  <c:v>139.00489999999999</c:v>
                </c:pt>
                <c:pt idx="175">
                  <c:v>141.1498</c:v>
                </c:pt>
                <c:pt idx="176">
                  <c:v>141.61439999999999</c:v>
                </c:pt>
                <c:pt idx="177">
                  <c:v>142.52770000000001</c:v>
                </c:pt>
                <c:pt idx="178">
                  <c:v>140.42930000000001</c:v>
                </c:pt>
                <c:pt idx="179">
                  <c:v>140.7234</c:v>
                </c:pt>
                <c:pt idx="180">
                  <c:v>140.63829999999999</c:v>
                </c:pt>
                <c:pt idx="181">
                  <c:v>141.3629</c:v>
                </c:pt>
                <c:pt idx="182">
                  <c:v>139.31129999999999</c:v>
                </c:pt>
                <c:pt idx="183">
                  <c:v>137.3937</c:v>
                </c:pt>
                <c:pt idx="184">
                  <c:v>139.86920000000001</c:v>
                </c:pt>
                <c:pt idx="185">
                  <c:v>141.63929999999999</c:v>
                </c:pt>
                <c:pt idx="186">
                  <c:v>143.28370000000001</c:v>
                </c:pt>
                <c:pt idx="187">
                  <c:v>141.81720000000001</c:v>
                </c:pt>
                <c:pt idx="188">
                  <c:v>141.66390000000001</c:v>
                </c:pt>
                <c:pt idx="189">
                  <c:v>141.97479999999999</c:v>
                </c:pt>
                <c:pt idx="190">
                  <c:v>139.61760000000001</c:v>
                </c:pt>
                <c:pt idx="191">
                  <c:v>139.678</c:v>
                </c:pt>
                <c:pt idx="192">
                  <c:v>142.31729999999999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CE3-4DF4-9CD0-869F31D7E76B}"/>
            </c:ext>
          </c:extLst>
        </c:ser>
        <c:ser>
          <c:idx val="3"/>
          <c:order val="3"/>
          <c:tx>
            <c:strRef>
              <c:f>'PASA Experiment #2 (filtrate)'!$BU$1</c:f>
              <c:strCache>
                <c:ptCount val="1"/>
                <c:pt idx="0">
                  <c:v>F04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(filtrate)'!$BU$2:$BU$194</c:f>
              <c:numCache>
                <c:formatCode>General</c:formatCode>
                <c:ptCount val="193"/>
                <c:pt idx="0">
                  <c:v>133.8501</c:v>
                </c:pt>
                <c:pt idx="1">
                  <c:v>133.5779</c:v>
                </c:pt>
                <c:pt idx="2">
                  <c:v>134.62129999999999</c:v>
                </c:pt>
                <c:pt idx="3">
                  <c:v>134.22559999999999</c:v>
                </c:pt>
                <c:pt idx="4">
                  <c:v>137.08359999999999</c:v>
                </c:pt>
                <c:pt idx="5">
                  <c:v>133.01679999999999</c:v>
                </c:pt>
                <c:pt idx="6">
                  <c:v>131.1584</c:v>
                </c:pt>
                <c:pt idx="7">
                  <c:v>132.8587</c:v>
                </c:pt>
                <c:pt idx="8">
                  <c:v>126.68089999999999</c:v>
                </c:pt>
                <c:pt idx="9">
                  <c:v>135.18360000000001</c:v>
                </c:pt>
                <c:pt idx="10">
                  <c:v>136.40520000000001</c:v>
                </c:pt>
                <c:pt idx="11">
                  <c:v>135.0308</c:v>
                </c:pt>
                <c:pt idx="12">
                  <c:v>138.8381</c:v>
                </c:pt>
                <c:pt idx="13">
                  <c:v>135.21090000000001</c:v>
                </c:pt>
                <c:pt idx="14">
                  <c:v>137.9513</c:v>
                </c:pt>
                <c:pt idx="15">
                  <c:v>135.47540000000001</c:v>
                </c:pt>
                <c:pt idx="16">
                  <c:v>135.40020000000001</c:v>
                </c:pt>
                <c:pt idx="17">
                  <c:v>136.99600000000001</c:v>
                </c:pt>
                <c:pt idx="18">
                  <c:v>137.7328</c:v>
                </c:pt>
                <c:pt idx="19">
                  <c:v>136.31569999999999</c:v>
                </c:pt>
                <c:pt idx="20">
                  <c:v>137.71549999999999</c:v>
                </c:pt>
                <c:pt idx="21">
                  <c:v>133.99119999999999</c:v>
                </c:pt>
                <c:pt idx="22">
                  <c:v>133.9562</c:v>
                </c:pt>
                <c:pt idx="23">
                  <c:v>139.6677</c:v>
                </c:pt>
                <c:pt idx="24">
                  <c:v>136.51079999999999</c:v>
                </c:pt>
                <c:pt idx="25">
                  <c:v>140.06639999999999</c:v>
                </c:pt>
                <c:pt idx="26">
                  <c:v>138.75129999999999</c:v>
                </c:pt>
                <c:pt idx="27">
                  <c:v>137.56280000000001</c:v>
                </c:pt>
                <c:pt idx="28">
                  <c:v>137.23259999999999</c:v>
                </c:pt>
                <c:pt idx="29">
                  <c:v>136.30189999999999</c:v>
                </c:pt>
                <c:pt idx="30">
                  <c:v>138.1711</c:v>
                </c:pt>
                <c:pt idx="31">
                  <c:v>139.4049</c:v>
                </c:pt>
                <c:pt idx="32">
                  <c:v>140.85230000000001</c:v>
                </c:pt>
                <c:pt idx="33">
                  <c:v>136.12270000000001</c:v>
                </c:pt>
                <c:pt idx="34">
                  <c:v>138.24080000000001</c:v>
                </c:pt>
                <c:pt idx="35">
                  <c:v>137.82900000000001</c:v>
                </c:pt>
                <c:pt idx="36">
                  <c:v>140.49889999999999</c:v>
                </c:pt>
                <c:pt idx="37">
                  <c:v>137.40979999999999</c:v>
                </c:pt>
                <c:pt idx="38">
                  <c:v>138.99690000000001</c:v>
                </c:pt>
                <c:pt idx="39">
                  <c:v>140.99</c:v>
                </c:pt>
                <c:pt idx="40">
                  <c:v>139.10040000000001</c:v>
                </c:pt>
                <c:pt idx="41">
                  <c:v>136.5282</c:v>
                </c:pt>
                <c:pt idx="42">
                  <c:v>137.64660000000001</c:v>
                </c:pt>
                <c:pt idx="43">
                  <c:v>139.67349999999999</c:v>
                </c:pt>
                <c:pt idx="44">
                  <c:v>136.3091</c:v>
                </c:pt>
                <c:pt idx="45">
                  <c:v>139.9751</c:v>
                </c:pt>
                <c:pt idx="46">
                  <c:v>138.1397</c:v>
                </c:pt>
                <c:pt idx="47">
                  <c:v>140.62370000000001</c:v>
                </c:pt>
                <c:pt idx="48">
                  <c:v>141.46879999999999</c:v>
                </c:pt>
                <c:pt idx="49">
                  <c:v>138.84889999999999</c:v>
                </c:pt>
                <c:pt idx="50">
                  <c:v>136.55879999999999</c:v>
                </c:pt>
                <c:pt idx="51">
                  <c:v>142.779</c:v>
                </c:pt>
                <c:pt idx="52">
                  <c:v>144.63470000000001</c:v>
                </c:pt>
                <c:pt idx="53">
                  <c:v>138.61420000000001</c:v>
                </c:pt>
                <c:pt idx="54">
                  <c:v>143.1405</c:v>
                </c:pt>
                <c:pt idx="55">
                  <c:v>143.1001</c:v>
                </c:pt>
                <c:pt idx="56">
                  <c:v>141.7911</c:v>
                </c:pt>
                <c:pt idx="57">
                  <c:v>137.52889999999999</c:v>
                </c:pt>
                <c:pt idx="58">
                  <c:v>137.81200000000001</c:v>
                </c:pt>
                <c:pt idx="59">
                  <c:v>135.18190000000001</c:v>
                </c:pt>
                <c:pt idx="60">
                  <c:v>139.43770000000001</c:v>
                </c:pt>
                <c:pt idx="61">
                  <c:v>143.45689999999999</c:v>
                </c:pt>
                <c:pt idx="62">
                  <c:v>140.53559999999999</c:v>
                </c:pt>
                <c:pt idx="63">
                  <c:v>142.5711</c:v>
                </c:pt>
                <c:pt idx="64">
                  <c:v>135.12860000000001</c:v>
                </c:pt>
                <c:pt idx="65">
                  <c:v>137.89760000000001</c:v>
                </c:pt>
                <c:pt idx="66">
                  <c:v>138.09540000000001</c:v>
                </c:pt>
                <c:pt idx="67">
                  <c:v>138.42689999999999</c:v>
                </c:pt>
                <c:pt idx="68">
                  <c:v>140.2337</c:v>
                </c:pt>
                <c:pt idx="69">
                  <c:v>140.78020000000001</c:v>
                </c:pt>
                <c:pt idx="70">
                  <c:v>144.58500000000001</c:v>
                </c:pt>
                <c:pt idx="71">
                  <c:v>141.99340000000001</c:v>
                </c:pt>
                <c:pt idx="72">
                  <c:v>142.82069999999999</c:v>
                </c:pt>
                <c:pt idx="73">
                  <c:v>139.00749999999999</c:v>
                </c:pt>
                <c:pt idx="74">
                  <c:v>140.76490000000001</c:v>
                </c:pt>
                <c:pt idx="75">
                  <c:v>139.32509999999999</c:v>
                </c:pt>
                <c:pt idx="76">
                  <c:v>141.70060000000001</c:v>
                </c:pt>
                <c:pt idx="77">
                  <c:v>141.99420000000001</c:v>
                </c:pt>
                <c:pt idx="78">
                  <c:v>141.1284</c:v>
                </c:pt>
                <c:pt idx="79">
                  <c:v>137.32310000000001</c:v>
                </c:pt>
                <c:pt idx="80">
                  <c:v>139.14179999999999</c:v>
                </c:pt>
                <c:pt idx="81">
                  <c:v>140.8681</c:v>
                </c:pt>
                <c:pt idx="82">
                  <c:v>141.30600000000001</c:v>
                </c:pt>
                <c:pt idx="83">
                  <c:v>142.39060000000001</c:v>
                </c:pt>
                <c:pt idx="84">
                  <c:v>139.572</c:v>
                </c:pt>
                <c:pt idx="85">
                  <c:v>142.5762</c:v>
                </c:pt>
                <c:pt idx="86">
                  <c:v>139.86279999999999</c:v>
                </c:pt>
                <c:pt idx="87">
                  <c:v>138.83449999999999</c:v>
                </c:pt>
                <c:pt idx="88">
                  <c:v>139.27680000000001</c:v>
                </c:pt>
                <c:pt idx="89">
                  <c:v>142.0438</c:v>
                </c:pt>
                <c:pt idx="90">
                  <c:v>139.74199999999999</c:v>
                </c:pt>
                <c:pt idx="91">
                  <c:v>140.17930000000001</c:v>
                </c:pt>
                <c:pt idx="92">
                  <c:v>143.2011</c:v>
                </c:pt>
                <c:pt idx="93">
                  <c:v>140.1567</c:v>
                </c:pt>
                <c:pt idx="94">
                  <c:v>139.9443</c:v>
                </c:pt>
                <c:pt idx="95">
                  <c:v>141.00069999999999</c:v>
                </c:pt>
                <c:pt idx="96">
                  <c:v>139.28989999999999</c:v>
                </c:pt>
                <c:pt idx="97">
                  <c:v>140.30799999999999</c:v>
                </c:pt>
                <c:pt idx="98">
                  <c:v>141.8785</c:v>
                </c:pt>
                <c:pt idx="99">
                  <c:v>140.0523</c:v>
                </c:pt>
                <c:pt idx="100">
                  <c:v>140.691</c:v>
                </c:pt>
                <c:pt idx="101">
                  <c:v>141.1833</c:v>
                </c:pt>
                <c:pt idx="102">
                  <c:v>145.27350000000001</c:v>
                </c:pt>
                <c:pt idx="103">
                  <c:v>142.01480000000001</c:v>
                </c:pt>
                <c:pt idx="104">
                  <c:v>140.29949999999999</c:v>
                </c:pt>
                <c:pt idx="105">
                  <c:v>136.6627</c:v>
                </c:pt>
                <c:pt idx="106">
                  <c:v>142.39109999999999</c:v>
                </c:pt>
                <c:pt idx="107">
                  <c:v>142.51679999999999</c:v>
                </c:pt>
                <c:pt idx="108">
                  <c:v>144.36660000000001</c:v>
                </c:pt>
                <c:pt idx="109">
                  <c:v>137.38399999999999</c:v>
                </c:pt>
                <c:pt idx="110">
                  <c:v>142.59950000000001</c:v>
                </c:pt>
                <c:pt idx="111">
                  <c:v>141.25880000000001</c:v>
                </c:pt>
                <c:pt idx="112">
                  <c:v>141.67449999999999</c:v>
                </c:pt>
                <c:pt idx="113">
                  <c:v>145.3939</c:v>
                </c:pt>
                <c:pt idx="114">
                  <c:v>142.5831</c:v>
                </c:pt>
                <c:pt idx="115">
                  <c:v>144.74610000000001</c:v>
                </c:pt>
                <c:pt idx="116">
                  <c:v>141.4049</c:v>
                </c:pt>
                <c:pt idx="117">
                  <c:v>143.4667</c:v>
                </c:pt>
                <c:pt idx="118">
                  <c:v>145.72380000000001</c:v>
                </c:pt>
                <c:pt idx="119">
                  <c:v>143.3304</c:v>
                </c:pt>
                <c:pt idx="120">
                  <c:v>141.31389999999999</c:v>
                </c:pt>
                <c:pt idx="121">
                  <c:v>141.8981</c:v>
                </c:pt>
                <c:pt idx="122">
                  <c:v>139.7696</c:v>
                </c:pt>
                <c:pt idx="123">
                  <c:v>148.2216</c:v>
                </c:pt>
                <c:pt idx="124">
                  <c:v>142.18100000000001</c:v>
                </c:pt>
                <c:pt idx="125">
                  <c:v>144.04679999999999</c:v>
                </c:pt>
                <c:pt idx="126">
                  <c:v>145.01300000000001</c:v>
                </c:pt>
                <c:pt idx="127">
                  <c:v>146.93969999999999</c:v>
                </c:pt>
                <c:pt idx="128">
                  <c:v>142.77680000000001</c:v>
                </c:pt>
                <c:pt idx="129">
                  <c:v>142.0641</c:v>
                </c:pt>
                <c:pt idx="130">
                  <c:v>143.02600000000001</c:v>
                </c:pt>
                <c:pt idx="131">
                  <c:v>145.2287</c:v>
                </c:pt>
                <c:pt idx="132">
                  <c:v>142.1514</c:v>
                </c:pt>
                <c:pt idx="133">
                  <c:v>144.4332</c:v>
                </c:pt>
                <c:pt idx="134">
                  <c:v>145.52789999999999</c:v>
                </c:pt>
                <c:pt idx="135">
                  <c:v>143.20820000000001</c:v>
                </c:pt>
                <c:pt idx="136">
                  <c:v>142.02170000000001</c:v>
                </c:pt>
                <c:pt idx="137">
                  <c:v>147.1311</c:v>
                </c:pt>
                <c:pt idx="138">
                  <c:v>144.2654</c:v>
                </c:pt>
                <c:pt idx="139">
                  <c:v>142.89109999999999</c:v>
                </c:pt>
                <c:pt idx="140">
                  <c:v>143.87970000000001</c:v>
                </c:pt>
                <c:pt idx="141">
                  <c:v>146.2979</c:v>
                </c:pt>
                <c:pt idx="142">
                  <c:v>150.32040000000001</c:v>
                </c:pt>
                <c:pt idx="143">
                  <c:v>146.35820000000001</c:v>
                </c:pt>
                <c:pt idx="144">
                  <c:v>145.35319999999999</c:v>
                </c:pt>
                <c:pt idx="145">
                  <c:v>146.905</c:v>
                </c:pt>
                <c:pt idx="146">
                  <c:v>145.45009999999999</c:v>
                </c:pt>
                <c:pt idx="147">
                  <c:v>147.95670000000001</c:v>
                </c:pt>
                <c:pt idx="148">
                  <c:v>146.6671</c:v>
                </c:pt>
                <c:pt idx="149">
                  <c:v>145.7961</c:v>
                </c:pt>
                <c:pt idx="150">
                  <c:v>146.22149999999999</c:v>
                </c:pt>
                <c:pt idx="151">
                  <c:v>145.12200000000001</c:v>
                </c:pt>
                <c:pt idx="152">
                  <c:v>148.20769999999999</c:v>
                </c:pt>
                <c:pt idx="153">
                  <c:v>145.0744</c:v>
                </c:pt>
                <c:pt idx="154">
                  <c:v>148.43719999999999</c:v>
                </c:pt>
                <c:pt idx="155">
                  <c:v>147.87889999999999</c:v>
                </c:pt>
                <c:pt idx="156">
                  <c:v>146.4486</c:v>
                </c:pt>
                <c:pt idx="157">
                  <c:v>143.7372</c:v>
                </c:pt>
                <c:pt idx="158">
                  <c:v>149.87360000000001</c:v>
                </c:pt>
                <c:pt idx="159">
                  <c:v>147.70009999999999</c:v>
                </c:pt>
                <c:pt idx="160">
                  <c:v>148.96690000000001</c:v>
                </c:pt>
                <c:pt idx="161">
                  <c:v>147.75909999999999</c:v>
                </c:pt>
                <c:pt idx="162">
                  <c:v>145.99109999999999</c:v>
                </c:pt>
                <c:pt idx="163">
                  <c:v>142.011</c:v>
                </c:pt>
                <c:pt idx="164">
                  <c:v>148.89580000000001</c:v>
                </c:pt>
                <c:pt idx="165">
                  <c:v>146.8578</c:v>
                </c:pt>
                <c:pt idx="166">
                  <c:v>147.8767</c:v>
                </c:pt>
                <c:pt idx="167">
                  <c:v>150.59030000000001</c:v>
                </c:pt>
                <c:pt idx="168">
                  <c:v>147.9083</c:v>
                </c:pt>
                <c:pt idx="169">
                  <c:v>145.79310000000001</c:v>
                </c:pt>
                <c:pt idx="170">
                  <c:v>147.7604</c:v>
                </c:pt>
                <c:pt idx="171">
                  <c:v>149.57740000000001</c:v>
                </c:pt>
                <c:pt idx="172">
                  <c:v>148.47110000000001</c:v>
                </c:pt>
                <c:pt idx="173">
                  <c:v>144.96090000000001</c:v>
                </c:pt>
                <c:pt idx="174">
                  <c:v>145.19890000000001</c:v>
                </c:pt>
                <c:pt idx="175">
                  <c:v>146.34209999999999</c:v>
                </c:pt>
                <c:pt idx="176">
                  <c:v>143.21870000000001</c:v>
                </c:pt>
                <c:pt idx="177">
                  <c:v>147.9837</c:v>
                </c:pt>
                <c:pt idx="178">
                  <c:v>148.0917</c:v>
                </c:pt>
                <c:pt idx="179">
                  <c:v>144.65</c:v>
                </c:pt>
                <c:pt idx="180">
                  <c:v>149.80179999999999</c:v>
                </c:pt>
                <c:pt idx="181">
                  <c:v>144.73310000000001</c:v>
                </c:pt>
                <c:pt idx="182">
                  <c:v>145.8965</c:v>
                </c:pt>
                <c:pt idx="183">
                  <c:v>147.65889999999999</c:v>
                </c:pt>
                <c:pt idx="184">
                  <c:v>148.34389999999999</c:v>
                </c:pt>
                <c:pt idx="185">
                  <c:v>148.76429999999999</c:v>
                </c:pt>
                <c:pt idx="186">
                  <c:v>149.60820000000001</c:v>
                </c:pt>
                <c:pt idx="187">
                  <c:v>151.9444</c:v>
                </c:pt>
                <c:pt idx="188">
                  <c:v>148.9469</c:v>
                </c:pt>
                <c:pt idx="189">
                  <c:v>149.1942</c:v>
                </c:pt>
                <c:pt idx="190">
                  <c:v>148.97800000000001</c:v>
                </c:pt>
                <c:pt idx="191">
                  <c:v>149.90729999999999</c:v>
                </c:pt>
                <c:pt idx="192">
                  <c:v>149.13999999999999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CE3-4DF4-9CD0-869F31D7E76B}"/>
            </c:ext>
          </c:extLst>
        </c:ser>
        <c:ser>
          <c:idx val="4"/>
          <c:order val="4"/>
          <c:tx>
            <c:strRef>
              <c:f>'PASA Experiment #2 (filtrate)'!$BV$1</c:f>
              <c:strCache>
                <c:ptCount val="1"/>
                <c:pt idx="0">
                  <c:v>F05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(filtrate)'!$BV$2:$BV$194</c:f>
              <c:numCache>
                <c:formatCode>General</c:formatCode>
                <c:ptCount val="193"/>
                <c:pt idx="0">
                  <c:v>136.29259999999999</c:v>
                </c:pt>
                <c:pt idx="1">
                  <c:v>133.34360000000001</c:v>
                </c:pt>
                <c:pt idx="2">
                  <c:v>137.16069999999999</c:v>
                </c:pt>
                <c:pt idx="3">
                  <c:v>134.5454</c:v>
                </c:pt>
                <c:pt idx="4">
                  <c:v>136.28229999999999</c:v>
                </c:pt>
                <c:pt idx="5">
                  <c:v>137.63849999999999</c:v>
                </c:pt>
                <c:pt idx="6">
                  <c:v>131.00720000000001</c:v>
                </c:pt>
                <c:pt idx="7">
                  <c:v>130.6361</c:v>
                </c:pt>
                <c:pt idx="8">
                  <c:v>131.29159999999999</c:v>
                </c:pt>
                <c:pt idx="9">
                  <c:v>134.04509999999999</c:v>
                </c:pt>
                <c:pt idx="10">
                  <c:v>137.74760000000001</c:v>
                </c:pt>
                <c:pt idx="11">
                  <c:v>134.7107</c:v>
                </c:pt>
                <c:pt idx="12">
                  <c:v>138.97929999999999</c:v>
                </c:pt>
                <c:pt idx="13">
                  <c:v>138.23679999999999</c:v>
                </c:pt>
                <c:pt idx="14">
                  <c:v>140.2328</c:v>
                </c:pt>
                <c:pt idx="15">
                  <c:v>135.72649999999999</c:v>
                </c:pt>
                <c:pt idx="16">
                  <c:v>135.15190000000001</c:v>
                </c:pt>
                <c:pt idx="17">
                  <c:v>137.69380000000001</c:v>
                </c:pt>
                <c:pt idx="18">
                  <c:v>135.88030000000001</c:v>
                </c:pt>
                <c:pt idx="19">
                  <c:v>136.26900000000001</c:v>
                </c:pt>
                <c:pt idx="20">
                  <c:v>138.5453</c:v>
                </c:pt>
                <c:pt idx="21">
                  <c:v>134.1832</c:v>
                </c:pt>
                <c:pt idx="22">
                  <c:v>142.14769999999999</c:v>
                </c:pt>
                <c:pt idx="23">
                  <c:v>139.172</c:v>
                </c:pt>
                <c:pt idx="24">
                  <c:v>138.93469999999999</c:v>
                </c:pt>
                <c:pt idx="25">
                  <c:v>141.54079999999999</c:v>
                </c:pt>
                <c:pt idx="26">
                  <c:v>134.45330000000001</c:v>
                </c:pt>
                <c:pt idx="27">
                  <c:v>139.15870000000001</c:v>
                </c:pt>
                <c:pt idx="28">
                  <c:v>138.69390000000001</c:v>
                </c:pt>
                <c:pt idx="29">
                  <c:v>139.3031</c:v>
                </c:pt>
                <c:pt idx="30">
                  <c:v>135.74590000000001</c:v>
                </c:pt>
                <c:pt idx="31">
                  <c:v>140.94370000000001</c:v>
                </c:pt>
                <c:pt idx="32">
                  <c:v>140.63319999999999</c:v>
                </c:pt>
                <c:pt idx="33">
                  <c:v>140.13570000000001</c:v>
                </c:pt>
                <c:pt idx="34">
                  <c:v>142.626</c:v>
                </c:pt>
                <c:pt idx="35">
                  <c:v>137.44649999999999</c:v>
                </c:pt>
                <c:pt idx="36">
                  <c:v>143.24510000000001</c:v>
                </c:pt>
                <c:pt idx="37">
                  <c:v>136.6593</c:v>
                </c:pt>
                <c:pt idx="38">
                  <c:v>140.85570000000001</c:v>
                </c:pt>
                <c:pt idx="39">
                  <c:v>138.0197</c:v>
                </c:pt>
                <c:pt idx="40">
                  <c:v>140.11109999999999</c:v>
                </c:pt>
                <c:pt idx="41">
                  <c:v>140.0341</c:v>
                </c:pt>
                <c:pt idx="42">
                  <c:v>142.3707</c:v>
                </c:pt>
                <c:pt idx="43">
                  <c:v>141.15219999999999</c:v>
                </c:pt>
                <c:pt idx="44">
                  <c:v>136.9127</c:v>
                </c:pt>
                <c:pt idx="45">
                  <c:v>138.57769999999999</c:v>
                </c:pt>
                <c:pt idx="46">
                  <c:v>140.50810000000001</c:v>
                </c:pt>
                <c:pt idx="47">
                  <c:v>139.92930000000001</c:v>
                </c:pt>
                <c:pt idx="48">
                  <c:v>143.34829999999999</c:v>
                </c:pt>
                <c:pt idx="49">
                  <c:v>138.97929999999999</c:v>
                </c:pt>
                <c:pt idx="50">
                  <c:v>141.16800000000001</c:v>
                </c:pt>
                <c:pt idx="51">
                  <c:v>142.33349999999999</c:v>
                </c:pt>
                <c:pt idx="52">
                  <c:v>142.45939999999999</c:v>
                </c:pt>
                <c:pt idx="53">
                  <c:v>142.53829999999999</c:v>
                </c:pt>
                <c:pt idx="54">
                  <c:v>145.6567</c:v>
                </c:pt>
                <c:pt idx="55">
                  <c:v>148.12479999999999</c:v>
                </c:pt>
                <c:pt idx="56">
                  <c:v>136.6474</c:v>
                </c:pt>
                <c:pt idx="57">
                  <c:v>143.05359999999999</c:v>
                </c:pt>
                <c:pt idx="58">
                  <c:v>141.63419999999999</c:v>
                </c:pt>
                <c:pt idx="59">
                  <c:v>142.35890000000001</c:v>
                </c:pt>
                <c:pt idx="60">
                  <c:v>140.61539999999999</c:v>
                </c:pt>
                <c:pt idx="61">
                  <c:v>140.934</c:v>
                </c:pt>
                <c:pt idx="62">
                  <c:v>139.3854</c:v>
                </c:pt>
                <c:pt idx="63">
                  <c:v>144.40049999999999</c:v>
                </c:pt>
                <c:pt idx="64">
                  <c:v>141.84119999999999</c:v>
                </c:pt>
                <c:pt idx="65">
                  <c:v>143.88759999999999</c:v>
                </c:pt>
                <c:pt idx="66">
                  <c:v>139.84809999999999</c:v>
                </c:pt>
                <c:pt idx="67">
                  <c:v>141.67939999999999</c:v>
                </c:pt>
                <c:pt idx="68">
                  <c:v>142.24760000000001</c:v>
                </c:pt>
                <c:pt idx="69">
                  <c:v>142.43860000000001</c:v>
                </c:pt>
                <c:pt idx="70">
                  <c:v>143.084</c:v>
                </c:pt>
                <c:pt idx="71">
                  <c:v>144.2413</c:v>
                </c:pt>
                <c:pt idx="72">
                  <c:v>142.15870000000001</c:v>
                </c:pt>
                <c:pt idx="73">
                  <c:v>143.14859999999999</c:v>
                </c:pt>
                <c:pt idx="74">
                  <c:v>143.48609999999999</c:v>
                </c:pt>
                <c:pt idx="75">
                  <c:v>138.10400000000001</c:v>
                </c:pt>
                <c:pt idx="76">
                  <c:v>148.35130000000001</c:v>
                </c:pt>
                <c:pt idx="77">
                  <c:v>139.0532</c:v>
                </c:pt>
                <c:pt idx="78">
                  <c:v>142.75319999999999</c:v>
                </c:pt>
                <c:pt idx="79">
                  <c:v>141.22630000000001</c:v>
                </c:pt>
                <c:pt idx="80">
                  <c:v>140.3535</c:v>
                </c:pt>
                <c:pt idx="81">
                  <c:v>143.12569999999999</c:v>
                </c:pt>
                <c:pt idx="82">
                  <c:v>145.1816</c:v>
                </c:pt>
                <c:pt idx="83">
                  <c:v>145.47130000000001</c:v>
                </c:pt>
                <c:pt idx="84">
                  <c:v>138.90539999999999</c:v>
                </c:pt>
                <c:pt idx="85">
                  <c:v>141.8237</c:v>
                </c:pt>
                <c:pt idx="86">
                  <c:v>139.0675</c:v>
                </c:pt>
                <c:pt idx="87">
                  <c:v>142.4041</c:v>
                </c:pt>
                <c:pt idx="88">
                  <c:v>143.286</c:v>
                </c:pt>
                <c:pt idx="89">
                  <c:v>144.8913</c:v>
                </c:pt>
                <c:pt idx="90">
                  <c:v>143.11779999999999</c:v>
                </c:pt>
                <c:pt idx="91">
                  <c:v>139.5215</c:v>
                </c:pt>
                <c:pt idx="92">
                  <c:v>145.45580000000001</c:v>
                </c:pt>
                <c:pt idx="93">
                  <c:v>141.72460000000001</c:v>
                </c:pt>
                <c:pt idx="94">
                  <c:v>143.93979999999999</c:v>
                </c:pt>
                <c:pt idx="95">
                  <c:v>138.43219999999999</c:v>
                </c:pt>
                <c:pt idx="96">
                  <c:v>141.63460000000001</c:v>
                </c:pt>
                <c:pt idx="97">
                  <c:v>143.44280000000001</c:v>
                </c:pt>
                <c:pt idx="98">
                  <c:v>140.4128</c:v>
                </c:pt>
                <c:pt idx="99">
                  <c:v>139.404</c:v>
                </c:pt>
                <c:pt idx="100">
                  <c:v>144.5087</c:v>
                </c:pt>
                <c:pt idx="101">
                  <c:v>141.18279999999999</c:v>
                </c:pt>
                <c:pt idx="102">
                  <c:v>142.91890000000001</c:v>
                </c:pt>
                <c:pt idx="103">
                  <c:v>145.7775</c:v>
                </c:pt>
                <c:pt idx="104">
                  <c:v>144.3466</c:v>
                </c:pt>
                <c:pt idx="105">
                  <c:v>143.23230000000001</c:v>
                </c:pt>
                <c:pt idx="106">
                  <c:v>144.6508</c:v>
                </c:pt>
                <c:pt idx="107">
                  <c:v>147.1694</c:v>
                </c:pt>
                <c:pt idx="108">
                  <c:v>140.5598</c:v>
                </c:pt>
                <c:pt idx="109">
                  <c:v>141.84889999999999</c:v>
                </c:pt>
                <c:pt idx="110">
                  <c:v>141.7543</c:v>
                </c:pt>
                <c:pt idx="111">
                  <c:v>147.68889999999999</c:v>
                </c:pt>
                <c:pt idx="112">
                  <c:v>145.1798</c:v>
                </c:pt>
                <c:pt idx="113">
                  <c:v>144.86789999999999</c:v>
                </c:pt>
                <c:pt idx="114">
                  <c:v>143.97130000000001</c:v>
                </c:pt>
                <c:pt idx="115">
                  <c:v>147.65690000000001</c:v>
                </c:pt>
                <c:pt idx="116">
                  <c:v>141.61009999999999</c:v>
                </c:pt>
                <c:pt idx="117">
                  <c:v>142.61770000000001</c:v>
                </c:pt>
                <c:pt idx="118">
                  <c:v>147.2175</c:v>
                </c:pt>
                <c:pt idx="119">
                  <c:v>143.32390000000001</c:v>
                </c:pt>
                <c:pt idx="120">
                  <c:v>142.32079999999999</c:v>
                </c:pt>
                <c:pt idx="121">
                  <c:v>146.3732</c:v>
                </c:pt>
                <c:pt idx="122">
                  <c:v>143.5498</c:v>
                </c:pt>
                <c:pt idx="123">
                  <c:v>146.14510000000001</c:v>
                </c:pt>
                <c:pt idx="124">
                  <c:v>144.47989999999999</c:v>
                </c:pt>
                <c:pt idx="125">
                  <c:v>147.405</c:v>
                </c:pt>
                <c:pt idx="126">
                  <c:v>144.19829999999999</c:v>
                </c:pt>
                <c:pt idx="127">
                  <c:v>147.05289999999999</c:v>
                </c:pt>
                <c:pt idx="128">
                  <c:v>144.0257</c:v>
                </c:pt>
                <c:pt idx="129">
                  <c:v>146.36959999999999</c:v>
                </c:pt>
                <c:pt idx="130">
                  <c:v>143.5795</c:v>
                </c:pt>
                <c:pt idx="131">
                  <c:v>143.4853</c:v>
                </c:pt>
                <c:pt idx="132">
                  <c:v>145.93299999999999</c:v>
                </c:pt>
                <c:pt idx="133">
                  <c:v>143.32599999999999</c:v>
                </c:pt>
                <c:pt idx="134">
                  <c:v>144.72200000000001</c:v>
                </c:pt>
                <c:pt idx="135">
                  <c:v>143.465</c:v>
                </c:pt>
                <c:pt idx="136">
                  <c:v>144.56960000000001</c:v>
                </c:pt>
                <c:pt idx="137">
                  <c:v>145.34729999999999</c:v>
                </c:pt>
                <c:pt idx="138">
                  <c:v>144.24289999999999</c:v>
                </c:pt>
                <c:pt idx="139">
                  <c:v>146.05760000000001</c:v>
                </c:pt>
                <c:pt idx="140">
                  <c:v>144.23990000000001</c:v>
                </c:pt>
                <c:pt idx="141">
                  <c:v>147.2921</c:v>
                </c:pt>
                <c:pt idx="142">
                  <c:v>146.7971</c:v>
                </c:pt>
                <c:pt idx="143">
                  <c:v>145.42330000000001</c:v>
                </c:pt>
                <c:pt idx="144">
                  <c:v>150.33580000000001</c:v>
                </c:pt>
                <c:pt idx="145">
                  <c:v>149.67670000000001</c:v>
                </c:pt>
                <c:pt idx="146">
                  <c:v>144.73990000000001</c:v>
                </c:pt>
                <c:pt idx="147">
                  <c:v>149.22579999999999</c:v>
                </c:pt>
                <c:pt idx="148">
                  <c:v>149.40819999999999</c:v>
                </c:pt>
                <c:pt idx="149">
                  <c:v>149.07329999999999</c:v>
                </c:pt>
                <c:pt idx="150">
                  <c:v>147.68459999999999</c:v>
                </c:pt>
                <c:pt idx="151">
                  <c:v>147.84299999999999</c:v>
                </c:pt>
                <c:pt idx="152">
                  <c:v>145.916</c:v>
                </c:pt>
                <c:pt idx="153">
                  <c:v>147.57480000000001</c:v>
                </c:pt>
                <c:pt idx="154">
                  <c:v>149.73320000000001</c:v>
                </c:pt>
                <c:pt idx="155">
                  <c:v>148.44300000000001</c:v>
                </c:pt>
                <c:pt idx="156">
                  <c:v>146.2081</c:v>
                </c:pt>
                <c:pt idx="157">
                  <c:v>148.25880000000001</c:v>
                </c:pt>
                <c:pt idx="158">
                  <c:v>152.3015</c:v>
                </c:pt>
                <c:pt idx="159">
                  <c:v>149.0992</c:v>
                </c:pt>
                <c:pt idx="160">
                  <c:v>149.28309999999999</c:v>
                </c:pt>
                <c:pt idx="161">
                  <c:v>145.09970000000001</c:v>
                </c:pt>
                <c:pt idx="162">
                  <c:v>150.3235</c:v>
                </c:pt>
                <c:pt idx="163">
                  <c:v>148.96469999999999</c:v>
                </c:pt>
                <c:pt idx="164">
                  <c:v>146.94049999999999</c:v>
                </c:pt>
                <c:pt idx="165">
                  <c:v>149.44649999999999</c:v>
                </c:pt>
                <c:pt idx="166">
                  <c:v>146.61080000000001</c:v>
                </c:pt>
                <c:pt idx="167">
                  <c:v>150.8416</c:v>
                </c:pt>
                <c:pt idx="168">
                  <c:v>148.4333</c:v>
                </c:pt>
                <c:pt idx="169">
                  <c:v>149.60310000000001</c:v>
                </c:pt>
                <c:pt idx="170">
                  <c:v>147.63730000000001</c:v>
                </c:pt>
                <c:pt idx="171">
                  <c:v>149.07159999999999</c:v>
                </c:pt>
                <c:pt idx="172">
                  <c:v>147.1414</c:v>
                </c:pt>
                <c:pt idx="173">
                  <c:v>149.37809999999999</c:v>
                </c:pt>
                <c:pt idx="174">
                  <c:v>149.8038</c:v>
                </c:pt>
                <c:pt idx="175">
                  <c:v>145.61850000000001</c:v>
                </c:pt>
                <c:pt idx="176">
                  <c:v>147.25309999999999</c:v>
                </c:pt>
                <c:pt idx="177">
                  <c:v>148.0197</c:v>
                </c:pt>
                <c:pt idx="178">
                  <c:v>149.9485</c:v>
                </c:pt>
                <c:pt idx="179">
                  <c:v>148.34200000000001</c:v>
                </c:pt>
                <c:pt idx="180">
                  <c:v>149.88759999999999</c:v>
                </c:pt>
                <c:pt idx="181">
                  <c:v>143.3107</c:v>
                </c:pt>
                <c:pt idx="182">
                  <c:v>148.5</c:v>
                </c:pt>
                <c:pt idx="183">
                  <c:v>150.46879999999999</c:v>
                </c:pt>
                <c:pt idx="184">
                  <c:v>144.63720000000001</c:v>
                </c:pt>
                <c:pt idx="185">
                  <c:v>150.70869999999999</c:v>
                </c:pt>
                <c:pt idx="186">
                  <c:v>145.77420000000001</c:v>
                </c:pt>
                <c:pt idx="187">
                  <c:v>152.36590000000001</c:v>
                </c:pt>
                <c:pt idx="188">
                  <c:v>150.95910000000001</c:v>
                </c:pt>
                <c:pt idx="189">
                  <c:v>151.6901</c:v>
                </c:pt>
                <c:pt idx="190">
                  <c:v>149.40209999999999</c:v>
                </c:pt>
                <c:pt idx="191">
                  <c:v>148.45920000000001</c:v>
                </c:pt>
                <c:pt idx="192">
                  <c:v>150.84350000000001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CE3-4DF4-9CD0-869F31D7E76B}"/>
            </c:ext>
          </c:extLst>
        </c:ser>
        <c:ser>
          <c:idx val="5"/>
          <c:order val="5"/>
          <c:tx>
            <c:strRef>
              <c:f>'PASA Experiment #2 (filtrate)'!$BW$1</c:f>
              <c:strCache>
                <c:ptCount val="1"/>
                <c:pt idx="0">
                  <c:v>F06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(filtrate)'!$BW$2:$BW$194</c:f>
              <c:numCache>
                <c:formatCode>General</c:formatCode>
                <c:ptCount val="193"/>
                <c:pt idx="0">
                  <c:v>130.15029999999999</c:v>
                </c:pt>
                <c:pt idx="1">
                  <c:v>125.89319999999999</c:v>
                </c:pt>
                <c:pt idx="2">
                  <c:v>130.41290000000001</c:v>
                </c:pt>
                <c:pt idx="3">
                  <c:v>133.42679999999999</c:v>
                </c:pt>
                <c:pt idx="4">
                  <c:v>131.44820000000001</c:v>
                </c:pt>
                <c:pt idx="5">
                  <c:v>132.1104</c:v>
                </c:pt>
                <c:pt idx="6">
                  <c:v>127.8151</c:v>
                </c:pt>
                <c:pt idx="7">
                  <c:v>126.354</c:v>
                </c:pt>
                <c:pt idx="8">
                  <c:v>124.673</c:v>
                </c:pt>
                <c:pt idx="9">
                  <c:v>134.17080000000001</c:v>
                </c:pt>
                <c:pt idx="10">
                  <c:v>130.41139999999999</c:v>
                </c:pt>
                <c:pt idx="11">
                  <c:v>132.7105</c:v>
                </c:pt>
                <c:pt idx="12">
                  <c:v>131.0615</c:v>
                </c:pt>
                <c:pt idx="13">
                  <c:v>135.74039999999999</c:v>
                </c:pt>
                <c:pt idx="14">
                  <c:v>132.92080000000001</c:v>
                </c:pt>
                <c:pt idx="15">
                  <c:v>133.5412</c:v>
                </c:pt>
                <c:pt idx="16">
                  <c:v>131.2901</c:v>
                </c:pt>
                <c:pt idx="17">
                  <c:v>131.81229999999999</c:v>
                </c:pt>
                <c:pt idx="18">
                  <c:v>134.94399999999999</c:v>
                </c:pt>
                <c:pt idx="19">
                  <c:v>130.88550000000001</c:v>
                </c:pt>
                <c:pt idx="20">
                  <c:v>134.29050000000001</c:v>
                </c:pt>
                <c:pt idx="21">
                  <c:v>132.63069999999999</c:v>
                </c:pt>
                <c:pt idx="22">
                  <c:v>137.1763</c:v>
                </c:pt>
                <c:pt idx="23">
                  <c:v>133.7757</c:v>
                </c:pt>
                <c:pt idx="24">
                  <c:v>132.69309999999999</c:v>
                </c:pt>
                <c:pt idx="25">
                  <c:v>134.20480000000001</c:v>
                </c:pt>
                <c:pt idx="26">
                  <c:v>137.3826</c:v>
                </c:pt>
                <c:pt idx="27">
                  <c:v>133.57740000000001</c:v>
                </c:pt>
                <c:pt idx="28">
                  <c:v>134.2039</c:v>
                </c:pt>
                <c:pt idx="29">
                  <c:v>133.2809</c:v>
                </c:pt>
                <c:pt idx="30">
                  <c:v>133.48759999999999</c:v>
                </c:pt>
                <c:pt idx="31">
                  <c:v>135.89439999999999</c:v>
                </c:pt>
                <c:pt idx="32">
                  <c:v>130.322</c:v>
                </c:pt>
                <c:pt idx="33">
                  <c:v>133.25210000000001</c:v>
                </c:pt>
                <c:pt idx="34">
                  <c:v>131.97409999999999</c:v>
                </c:pt>
                <c:pt idx="35">
                  <c:v>136.0258</c:v>
                </c:pt>
                <c:pt idx="36">
                  <c:v>137.67789999999999</c:v>
                </c:pt>
                <c:pt idx="37">
                  <c:v>134.5899</c:v>
                </c:pt>
                <c:pt idx="38">
                  <c:v>132.48240000000001</c:v>
                </c:pt>
                <c:pt idx="39">
                  <c:v>132.19450000000001</c:v>
                </c:pt>
                <c:pt idx="40">
                  <c:v>134.46299999999999</c:v>
                </c:pt>
                <c:pt idx="41">
                  <c:v>133.95599999999999</c:v>
                </c:pt>
                <c:pt idx="42">
                  <c:v>131.17769999999999</c:v>
                </c:pt>
                <c:pt idx="43">
                  <c:v>136.4579</c:v>
                </c:pt>
                <c:pt idx="44">
                  <c:v>136.5095</c:v>
                </c:pt>
                <c:pt idx="45">
                  <c:v>135.4659</c:v>
                </c:pt>
                <c:pt idx="46">
                  <c:v>133.27449999999999</c:v>
                </c:pt>
                <c:pt idx="47">
                  <c:v>137.6199</c:v>
                </c:pt>
                <c:pt idx="48">
                  <c:v>136.1559</c:v>
                </c:pt>
                <c:pt idx="49">
                  <c:v>137.41810000000001</c:v>
                </c:pt>
                <c:pt idx="50">
                  <c:v>135.74019999999999</c:v>
                </c:pt>
                <c:pt idx="51">
                  <c:v>132.58250000000001</c:v>
                </c:pt>
                <c:pt idx="52">
                  <c:v>132.3563</c:v>
                </c:pt>
                <c:pt idx="53">
                  <c:v>135.92570000000001</c:v>
                </c:pt>
                <c:pt idx="54">
                  <c:v>139.0282</c:v>
                </c:pt>
                <c:pt idx="55">
                  <c:v>137.5582</c:v>
                </c:pt>
                <c:pt idx="56">
                  <c:v>135.74510000000001</c:v>
                </c:pt>
                <c:pt idx="57">
                  <c:v>136.66040000000001</c:v>
                </c:pt>
                <c:pt idx="58">
                  <c:v>137.24700000000001</c:v>
                </c:pt>
                <c:pt idx="59">
                  <c:v>136.4016</c:v>
                </c:pt>
                <c:pt idx="60">
                  <c:v>135.79910000000001</c:v>
                </c:pt>
                <c:pt idx="61">
                  <c:v>137.49299999999999</c:v>
                </c:pt>
                <c:pt idx="62">
                  <c:v>135.39099999999999</c:v>
                </c:pt>
                <c:pt idx="63">
                  <c:v>138.03809999999999</c:v>
                </c:pt>
                <c:pt idx="64">
                  <c:v>136.93289999999999</c:v>
                </c:pt>
                <c:pt idx="65">
                  <c:v>135.19880000000001</c:v>
                </c:pt>
                <c:pt idx="66">
                  <c:v>132.61879999999999</c:v>
                </c:pt>
                <c:pt idx="67">
                  <c:v>138.8212</c:v>
                </c:pt>
                <c:pt idx="68">
                  <c:v>137.93790000000001</c:v>
                </c:pt>
                <c:pt idx="69">
                  <c:v>136.61330000000001</c:v>
                </c:pt>
                <c:pt idx="70">
                  <c:v>136.7782</c:v>
                </c:pt>
                <c:pt idx="71">
                  <c:v>139.2064</c:v>
                </c:pt>
                <c:pt idx="72">
                  <c:v>136.2704</c:v>
                </c:pt>
                <c:pt idx="73">
                  <c:v>135.64930000000001</c:v>
                </c:pt>
                <c:pt idx="74">
                  <c:v>134.6576</c:v>
                </c:pt>
                <c:pt idx="75">
                  <c:v>134.97409999999999</c:v>
                </c:pt>
                <c:pt idx="76">
                  <c:v>137.55969999999999</c:v>
                </c:pt>
                <c:pt idx="77">
                  <c:v>136.7714</c:v>
                </c:pt>
                <c:pt idx="78">
                  <c:v>133.8169</c:v>
                </c:pt>
                <c:pt idx="79">
                  <c:v>133.0684</c:v>
                </c:pt>
                <c:pt idx="80">
                  <c:v>138.37790000000001</c:v>
                </c:pt>
                <c:pt idx="81">
                  <c:v>136.6601</c:v>
                </c:pt>
                <c:pt idx="82">
                  <c:v>139.30549999999999</c:v>
                </c:pt>
                <c:pt idx="83">
                  <c:v>134.5385</c:v>
                </c:pt>
                <c:pt idx="84">
                  <c:v>140.44069999999999</c:v>
                </c:pt>
                <c:pt idx="85">
                  <c:v>134.85890000000001</c:v>
                </c:pt>
                <c:pt idx="86">
                  <c:v>139.01390000000001</c:v>
                </c:pt>
                <c:pt idx="87">
                  <c:v>136.59020000000001</c:v>
                </c:pt>
                <c:pt idx="88">
                  <c:v>137.27950000000001</c:v>
                </c:pt>
                <c:pt idx="89">
                  <c:v>137.4829</c:v>
                </c:pt>
                <c:pt idx="90">
                  <c:v>132.78219999999999</c:v>
                </c:pt>
                <c:pt idx="91">
                  <c:v>134.28960000000001</c:v>
                </c:pt>
                <c:pt idx="92">
                  <c:v>135.62360000000001</c:v>
                </c:pt>
                <c:pt idx="93">
                  <c:v>138.02080000000001</c:v>
                </c:pt>
                <c:pt idx="94">
                  <c:v>137.7758</c:v>
                </c:pt>
                <c:pt idx="95">
                  <c:v>138.39670000000001</c:v>
                </c:pt>
                <c:pt idx="96">
                  <c:v>135.35489999999999</c:v>
                </c:pt>
                <c:pt idx="97">
                  <c:v>137.13229999999999</c:v>
                </c:pt>
                <c:pt idx="98">
                  <c:v>137.61959999999999</c:v>
                </c:pt>
                <c:pt idx="99">
                  <c:v>136.48670000000001</c:v>
                </c:pt>
                <c:pt idx="100">
                  <c:v>138.24870000000001</c:v>
                </c:pt>
                <c:pt idx="101">
                  <c:v>137.309</c:v>
                </c:pt>
                <c:pt idx="102">
                  <c:v>134.32740000000001</c:v>
                </c:pt>
                <c:pt idx="103">
                  <c:v>136.37889999999999</c:v>
                </c:pt>
                <c:pt idx="104">
                  <c:v>136.9143</c:v>
                </c:pt>
                <c:pt idx="105">
                  <c:v>134.49969999999999</c:v>
                </c:pt>
                <c:pt idx="106">
                  <c:v>136.96539999999999</c:v>
                </c:pt>
                <c:pt idx="107">
                  <c:v>141.55840000000001</c:v>
                </c:pt>
                <c:pt idx="108">
                  <c:v>139.59739999999999</c:v>
                </c:pt>
                <c:pt idx="109">
                  <c:v>136.9051</c:v>
                </c:pt>
                <c:pt idx="110">
                  <c:v>138.08160000000001</c:v>
                </c:pt>
                <c:pt idx="111">
                  <c:v>134.33430000000001</c:v>
                </c:pt>
                <c:pt idx="112">
                  <c:v>140.08949999999999</c:v>
                </c:pt>
                <c:pt idx="113">
                  <c:v>139.2389</c:v>
                </c:pt>
                <c:pt idx="114">
                  <c:v>137.43879999999999</c:v>
                </c:pt>
                <c:pt idx="115">
                  <c:v>139.94450000000001</c:v>
                </c:pt>
                <c:pt idx="116">
                  <c:v>136.06299999999999</c:v>
                </c:pt>
                <c:pt idx="117">
                  <c:v>139.68260000000001</c:v>
                </c:pt>
                <c:pt idx="118">
                  <c:v>137.655</c:v>
                </c:pt>
                <c:pt idx="119">
                  <c:v>138.45320000000001</c:v>
                </c:pt>
                <c:pt idx="120">
                  <c:v>137.81530000000001</c:v>
                </c:pt>
                <c:pt idx="121">
                  <c:v>138.33680000000001</c:v>
                </c:pt>
                <c:pt idx="122">
                  <c:v>140.52860000000001</c:v>
                </c:pt>
                <c:pt idx="123">
                  <c:v>138.47489999999999</c:v>
                </c:pt>
                <c:pt idx="124">
                  <c:v>138.22069999999999</c:v>
                </c:pt>
                <c:pt idx="125">
                  <c:v>139.75649999999999</c:v>
                </c:pt>
                <c:pt idx="126">
                  <c:v>137.5778</c:v>
                </c:pt>
                <c:pt idx="127">
                  <c:v>141.4564</c:v>
                </c:pt>
                <c:pt idx="128">
                  <c:v>139.51759999999999</c:v>
                </c:pt>
                <c:pt idx="129">
                  <c:v>140.3587</c:v>
                </c:pt>
                <c:pt idx="130">
                  <c:v>137.35310000000001</c:v>
                </c:pt>
                <c:pt idx="131">
                  <c:v>137.25630000000001</c:v>
                </c:pt>
                <c:pt idx="132">
                  <c:v>138.33410000000001</c:v>
                </c:pt>
                <c:pt idx="133">
                  <c:v>134.94909999999999</c:v>
                </c:pt>
                <c:pt idx="134">
                  <c:v>139.60409999999999</c:v>
                </c:pt>
                <c:pt idx="135">
                  <c:v>138.23929999999999</c:v>
                </c:pt>
                <c:pt idx="136">
                  <c:v>141.3442</c:v>
                </c:pt>
                <c:pt idx="137">
                  <c:v>142.53720000000001</c:v>
                </c:pt>
                <c:pt idx="138">
                  <c:v>137.81100000000001</c:v>
                </c:pt>
                <c:pt idx="139">
                  <c:v>138.3836</c:v>
                </c:pt>
                <c:pt idx="140">
                  <c:v>140.51609999999999</c:v>
                </c:pt>
                <c:pt idx="141">
                  <c:v>141.96969999999999</c:v>
                </c:pt>
                <c:pt idx="142">
                  <c:v>138.7106</c:v>
                </c:pt>
                <c:pt idx="143">
                  <c:v>142.42619999999999</c:v>
                </c:pt>
                <c:pt idx="144">
                  <c:v>146.64490000000001</c:v>
                </c:pt>
                <c:pt idx="145">
                  <c:v>140.50620000000001</c:v>
                </c:pt>
                <c:pt idx="146">
                  <c:v>140.44470000000001</c:v>
                </c:pt>
                <c:pt idx="147">
                  <c:v>141.19909999999999</c:v>
                </c:pt>
                <c:pt idx="148">
                  <c:v>140.42140000000001</c:v>
                </c:pt>
                <c:pt idx="149">
                  <c:v>141.0274</c:v>
                </c:pt>
                <c:pt idx="150">
                  <c:v>141.50909999999999</c:v>
                </c:pt>
                <c:pt idx="151">
                  <c:v>141.3852</c:v>
                </c:pt>
                <c:pt idx="152">
                  <c:v>139.4847</c:v>
                </c:pt>
                <c:pt idx="153">
                  <c:v>140.8646</c:v>
                </c:pt>
                <c:pt idx="154">
                  <c:v>145.4666</c:v>
                </c:pt>
                <c:pt idx="155">
                  <c:v>145.02449999999999</c:v>
                </c:pt>
                <c:pt idx="156">
                  <c:v>140.73679999999999</c:v>
                </c:pt>
                <c:pt idx="157">
                  <c:v>146.43369999999999</c:v>
                </c:pt>
                <c:pt idx="158">
                  <c:v>141.3338</c:v>
                </c:pt>
                <c:pt idx="159">
                  <c:v>142.64670000000001</c:v>
                </c:pt>
                <c:pt idx="160">
                  <c:v>142.9776</c:v>
                </c:pt>
                <c:pt idx="161">
                  <c:v>144.2449</c:v>
                </c:pt>
                <c:pt idx="162">
                  <c:v>140.24600000000001</c:v>
                </c:pt>
                <c:pt idx="163">
                  <c:v>140.678</c:v>
                </c:pt>
                <c:pt idx="164">
                  <c:v>140.3288</c:v>
                </c:pt>
                <c:pt idx="165">
                  <c:v>143.69880000000001</c:v>
                </c:pt>
                <c:pt idx="166">
                  <c:v>142.8998</c:v>
                </c:pt>
                <c:pt idx="167">
                  <c:v>143.20820000000001</c:v>
                </c:pt>
                <c:pt idx="168">
                  <c:v>142.8467</c:v>
                </c:pt>
                <c:pt idx="169">
                  <c:v>137.35820000000001</c:v>
                </c:pt>
                <c:pt idx="170">
                  <c:v>143.10429999999999</c:v>
                </c:pt>
                <c:pt idx="171">
                  <c:v>140.57050000000001</c:v>
                </c:pt>
                <c:pt idx="172">
                  <c:v>145.4324</c:v>
                </c:pt>
                <c:pt idx="173">
                  <c:v>143.30279999999999</c:v>
                </c:pt>
                <c:pt idx="174">
                  <c:v>143.18940000000001</c:v>
                </c:pt>
                <c:pt idx="175">
                  <c:v>143.88319999999999</c:v>
                </c:pt>
                <c:pt idx="176">
                  <c:v>137.24039999999999</c:v>
                </c:pt>
                <c:pt idx="177">
                  <c:v>141.08789999999999</c:v>
                </c:pt>
                <c:pt idx="178">
                  <c:v>142.2911</c:v>
                </c:pt>
                <c:pt idx="179">
                  <c:v>139.1456</c:v>
                </c:pt>
                <c:pt idx="180">
                  <c:v>142.1044</c:v>
                </c:pt>
                <c:pt idx="181">
                  <c:v>138.18340000000001</c:v>
                </c:pt>
                <c:pt idx="182">
                  <c:v>146.23150000000001</c:v>
                </c:pt>
                <c:pt idx="183">
                  <c:v>142.29519999999999</c:v>
                </c:pt>
                <c:pt idx="184">
                  <c:v>142.37559999999999</c:v>
                </c:pt>
                <c:pt idx="185">
                  <c:v>144.09559999999999</c:v>
                </c:pt>
                <c:pt idx="186">
                  <c:v>143.19720000000001</c:v>
                </c:pt>
                <c:pt idx="187">
                  <c:v>144.16079999999999</c:v>
                </c:pt>
                <c:pt idx="188">
                  <c:v>141.9914</c:v>
                </c:pt>
                <c:pt idx="189">
                  <c:v>140.48599999999999</c:v>
                </c:pt>
                <c:pt idx="190">
                  <c:v>139.52629999999999</c:v>
                </c:pt>
                <c:pt idx="191">
                  <c:v>139.96360000000001</c:v>
                </c:pt>
                <c:pt idx="192">
                  <c:v>145.63079999999999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CE3-4DF4-9CD0-869F31D7E76B}"/>
            </c:ext>
          </c:extLst>
        </c:ser>
        <c:ser>
          <c:idx val="6"/>
          <c:order val="6"/>
          <c:tx>
            <c:strRef>
              <c:f>'PASA Experiment #2 (filtrate)'!$BX$1</c:f>
              <c:strCache>
                <c:ptCount val="1"/>
                <c:pt idx="0">
                  <c:v>F07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(filtrate)'!$BX$2:$BX$194</c:f>
              <c:numCache>
                <c:formatCode>General</c:formatCode>
                <c:ptCount val="193"/>
                <c:pt idx="0">
                  <c:v>134.31720000000001</c:v>
                </c:pt>
                <c:pt idx="1">
                  <c:v>135.62479999999999</c:v>
                </c:pt>
                <c:pt idx="2">
                  <c:v>133.1198</c:v>
                </c:pt>
                <c:pt idx="3">
                  <c:v>135.20609999999999</c:v>
                </c:pt>
                <c:pt idx="4">
                  <c:v>131.94470000000001</c:v>
                </c:pt>
                <c:pt idx="5">
                  <c:v>134.6352</c:v>
                </c:pt>
                <c:pt idx="6">
                  <c:v>129.03049999999999</c:v>
                </c:pt>
                <c:pt idx="7">
                  <c:v>127.8297</c:v>
                </c:pt>
                <c:pt idx="8">
                  <c:v>132.75710000000001</c:v>
                </c:pt>
                <c:pt idx="9">
                  <c:v>133.41030000000001</c:v>
                </c:pt>
                <c:pt idx="10">
                  <c:v>130.60769999999999</c:v>
                </c:pt>
                <c:pt idx="11">
                  <c:v>136.94370000000001</c:v>
                </c:pt>
                <c:pt idx="12">
                  <c:v>137.9555</c:v>
                </c:pt>
                <c:pt idx="13">
                  <c:v>137.01339999999999</c:v>
                </c:pt>
                <c:pt idx="14">
                  <c:v>133.44560000000001</c:v>
                </c:pt>
                <c:pt idx="15">
                  <c:v>134.23169999999999</c:v>
                </c:pt>
                <c:pt idx="16">
                  <c:v>132.16720000000001</c:v>
                </c:pt>
                <c:pt idx="17">
                  <c:v>136.02080000000001</c:v>
                </c:pt>
                <c:pt idx="18">
                  <c:v>136.44290000000001</c:v>
                </c:pt>
                <c:pt idx="19">
                  <c:v>133.6884</c:v>
                </c:pt>
                <c:pt idx="20">
                  <c:v>137.42259999999999</c:v>
                </c:pt>
                <c:pt idx="21">
                  <c:v>134.6001</c:v>
                </c:pt>
                <c:pt idx="22">
                  <c:v>136.65379999999999</c:v>
                </c:pt>
                <c:pt idx="23">
                  <c:v>137.35650000000001</c:v>
                </c:pt>
                <c:pt idx="24">
                  <c:v>138.6643</c:v>
                </c:pt>
                <c:pt idx="25">
                  <c:v>133.89080000000001</c:v>
                </c:pt>
                <c:pt idx="26">
                  <c:v>135.25489999999999</c:v>
                </c:pt>
                <c:pt idx="27">
                  <c:v>136.65360000000001</c:v>
                </c:pt>
                <c:pt idx="28">
                  <c:v>134.0872</c:v>
                </c:pt>
                <c:pt idx="29">
                  <c:v>135.10140000000001</c:v>
                </c:pt>
                <c:pt idx="30">
                  <c:v>135.79159999999999</c:v>
                </c:pt>
                <c:pt idx="31">
                  <c:v>135.52809999999999</c:v>
                </c:pt>
                <c:pt idx="32">
                  <c:v>139.34649999999999</c:v>
                </c:pt>
                <c:pt idx="33">
                  <c:v>138.03190000000001</c:v>
                </c:pt>
                <c:pt idx="34">
                  <c:v>136.27879999999999</c:v>
                </c:pt>
                <c:pt idx="35">
                  <c:v>131.1961</c:v>
                </c:pt>
                <c:pt idx="36">
                  <c:v>141.74449999999999</c:v>
                </c:pt>
                <c:pt idx="37">
                  <c:v>133.36760000000001</c:v>
                </c:pt>
                <c:pt idx="38">
                  <c:v>136.89269999999999</c:v>
                </c:pt>
                <c:pt idx="39">
                  <c:v>137.23410000000001</c:v>
                </c:pt>
                <c:pt idx="40">
                  <c:v>139.74789999999999</c:v>
                </c:pt>
                <c:pt idx="41">
                  <c:v>135.80770000000001</c:v>
                </c:pt>
                <c:pt idx="42">
                  <c:v>137.96440000000001</c:v>
                </c:pt>
                <c:pt idx="43">
                  <c:v>141.14510000000001</c:v>
                </c:pt>
                <c:pt idx="44">
                  <c:v>135.6848</c:v>
                </c:pt>
                <c:pt idx="45">
                  <c:v>134.99719999999999</c:v>
                </c:pt>
                <c:pt idx="46">
                  <c:v>136.5155</c:v>
                </c:pt>
                <c:pt idx="47">
                  <c:v>140.36750000000001</c:v>
                </c:pt>
                <c:pt idx="48">
                  <c:v>136.87039999999999</c:v>
                </c:pt>
                <c:pt idx="49">
                  <c:v>135.34639999999999</c:v>
                </c:pt>
                <c:pt idx="50">
                  <c:v>134.92339999999999</c:v>
                </c:pt>
                <c:pt idx="51">
                  <c:v>141.39330000000001</c:v>
                </c:pt>
                <c:pt idx="52">
                  <c:v>139.1566</c:v>
                </c:pt>
                <c:pt idx="53">
                  <c:v>135.74760000000001</c:v>
                </c:pt>
                <c:pt idx="54">
                  <c:v>143.88630000000001</c:v>
                </c:pt>
                <c:pt idx="55">
                  <c:v>137.56899999999999</c:v>
                </c:pt>
                <c:pt idx="56">
                  <c:v>141.34700000000001</c:v>
                </c:pt>
                <c:pt idx="57">
                  <c:v>139.5265</c:v>
                </c:pt>
                <c:pt idx="58">
                  <c:v>138.4838</c:v>
                </c:pt>
                <c:pt idx="59">
                  <c:v>140.3869</c:v>
                </c:pt>
                <c:pt idx="60">
                  <c:v>140.51859999999999</c:v>
                </c:pt>
                <c:pt idx="61">
                  <c:v>141.31020000000001</c:v>
                </c:pt>
                <c:pt idx="62">
                  <c:v>137.82749999999999</c:v>
                </c:pt>
                <c:pt idx="63">
                  <c:v>144.21039999999999</c:v>
                </c:pt>
                <c:pt idx="64">
                  <c:v>138.82509999999999</c:v>
                </c:pt>
                <c:pt idx="65">
                  <c:v>142.31389999999999</c:v>
                </c:pt>
                <c:pt idx="66">
                  <c:v>137.55459999999999</c:v>
                </c:pt>
                <c:pt idx="67">
                  <c:v>140.12780000000001</c:v>
                </c:pt>
                <c:pt idx="68">
                  <c:v>140.4408</c:v>
                </c:pt>
                <c:pt idx="69">
                  <c:v>137.52600000000001</c:v>
                </c:pt>
                <c:pt idx="70">
                  <c:v>142.4605</c:v>
                </c:pt>
                <c:pt idx="71">
                  <c:v>139.9365</c:v>
                </c:pt>
                <c:pt idx="72">
                  <c:v>141.38409999999999</c:v>
                </c:pt>
                <c:pt idx="73">
                  <c:v>140.94220000000001</c:v>
                </c:pt>
                <c:pt idx="74">
                  <c:v>139.6499</c:v>
                </c:pt>
                <c:pt idx="75">
                  <c:v>139.9102</c:v>
                </c:pt>
                <c:pt idx="76">
                  <c:v>142.4109</c:v>
                </c:pt>
                <c:pt idx="77">
                  <c:v>141.7199</c:v>
                </c:pt>
                <c:pt idx="78">
                  <c:v>138.31899999999999</c:v>
                </c:pt>
                <c:pt idx="79">
                  <c:v>140.7919</c:v>
                </c:pt>
                <c:pt idx="80">
                  <c:v>141.49010000000001</c:v>
                </c:pt>
                <c:pt idx="81">
                  <c:v>141.72499999999999</c:v>
                </c:pt>
                <c:pt idx="82">
                  <c:v>140.9127</c:v>
                </c:pt>
                <c:pt idx="83">
                  <c:v>138.19800000000001</c:v>
                </c:pt>
                <c:pt idx="84">
                  <c:v>136.82929999999999</c:v>
                </c:pt>
                <c:pt idx="85">
                  <c:v>137.6712</c:v>
                </c:pt>
                <c:pt idx="86">
                  <c:v>142.16139999999999</c:v>
                </c:pt>
                <c:pt idx="87">
                  <c:v>139.63579999999999</c:v>
                </c:pt>
                <c:pt idx="88">
                  <c:v>140.79060000000001</c:v>
                </c:pt>
                <c:pt idx="89">
                  <c:v>141.017</c:v>
                </c:pt>
                <c:pt idx="90">
                  <c:v>139.8766</c:v>
                </c:pt>
                <c:pt idx="91">
                  <c:v>141.0582</c:v>
                </c:pt>
                <c:pt idx="92">
                  <c:v>139.71369999999999</c:v>
                </c:pt>
                <c:pt idx="93">
                  <c:v>139.11439999999999</c:v>
                </c:pt>
                <c:pt idx="94">
                  <c:v>140.14189999999999</c:v>
                </c:pt>
                <c:pt idx="95">
                  <c:v>138.17240000000001</c:v>
                </c:pt>
                <c:pt idx="96">
                  <c:v>139.72749999999999</c:v>
                </c:pt>
                <c:pt idx="97">
                  <c:v>142.46080000000001</c:v>
                </c:pt>
                <c:pt idx="98">
                  <c:v>136.02269999999999</c:v>
                </c:pt>
                <c:pt idx="99">
                  <c:v>139.5685</c:v>
                </c:pt>
                <c:pt idx="100">
                  <c:v>138.00700000000001</c:v>
                </c:pt>
                <c:pt idx="101">
                  <c:v>138.0609</c:v>
                </c:pt>
                <c:pt idx="102">
                  <c:v>138.6995</c:v>
                </c:pt>
                <c:pt idx="103">
                  <c:v>140.7791</c:v>
                </c:pt>
                <c:pt idx="104">
                  <c:v>143.3252</c:v>
                </c:pt>
                <c:pt idx="105">
                  <c:v>141.5284</c:v>
                </c:pt>
                <c:pt idx="106">
                  <c:v>140.31989999999999</c:v>
                </c:pt>
                <c:pt idx="107">
                  <c:v>143.5806</c:v>
                </c:pt>
                <c:pt idx="108">
                  <c:v>141.15270000000001</c:v>
                </c:pt>
                <c:pt idx="109">
                  <c:v>139.72559999999999</c:v>
                </c:pt>
                <c:pt idx="110">
                  <c:v>140.61539999999999</c:v>
                </c:pt>
                <c:pt idx="111">
                  <c:v>141.95869999999999</c:v>
                </c:pt>
                <c:pt idx="112">
                  <c:v>140.5104</c:v>
                </c:pt>
                <c:pt idx="113">
                  <c:v>144.5779</c:v>
                </c:pt>
                <c:pt idx="114">
                  <c:v>143.90270000000001</c:v>
                </c:pt>
                <c:pt idx="115">
                  <c:v>139.9726</c:v>
                </c:pt>
                <c:pt idx="116">
                  <c:v>141.43629999999999</c:v>
                </c:pt>
                <c:pt idx="117">
                  <c:v>140.28809999999999</c:v>
                </c:pt>
                <c:pt idx="118">
                  <c:v>141.76429999999999</c:v>
                </c:pt>
                <c:pt idx="119">
                  <c:v>139.46010000000001</c:v>
                </c:pt>
                <c:pt idx="120">
                  <c:v>142.28389999999999</c:v>
                </c:pt>
                <c:pt idx="121">
                  <c:v>142.97219999999999</c:v>
                </c:pt>
                <c:pt idx="122">
                  <c:v>140.8871</c:v>
                </c:pt>
                <c:pt idx="123">
                  <c:v>138.7893</c:v>
                </c:pt>
                <c:pt idx="124">
                  <c:v>142.524</c:v>
                </c:pt>
                <c:pt idx="125">
                  <c:v>139.2278</c:v>
                </c:pt>
                <c:pt idx="126">
                  <c:v>141.56229999999999</c:v>
                </c:pt>
                <c:pt idx="127">
                  <c:v>142.53540000000001</c:v>
                </c:pt>
                <c:pt idx="128">
                  <c:v>146.60409999999999</c:v>
                </c:pt>
                <c:pt idx="129">
                  <c:v>140.85480000000001</c:v>
                </c:pt>
                <c:pt idx="130">
                  <c:v>140.3047</c:v>
                </c:pt>
                <c:pt idx="131">
                  <c:v>139.99369999999999</c:v>
                </c:pt>
                <c:pt idx="132">
                  <c:v>141.14490000000001</c:v>
                </c:pt>
                <c:pt idx="133">
                  <c:v>142.34370000000001</c:v>
                </c:pt>
                <c:pt idx="134">
                  <c:v>142.8289</c:v>
                </c:pt>
                <c:pt idx="135">
                  <c:v>143.1986</c:v>
                </c:pt>
                <c:pt idx="136">
                  <c:v>143.53919999999999</c:v>
                </c:pt>
                <c:pt idx="137">
                  <c:v>145.2902</c:v>
                </c:pt>
                <c:pt idx="138">
                  <c:v>143.8125</c:v>
                </c:pt>
                <c:pt idx="139">
                  <c:v>138.18389999999999</c:v>
                </c:pt>
                <c:pt idx="140">
                  <c:v>141.0909</c:v>
                </c:pt>
                <c:pt idx="141">
                  <c:v>144.50470000000001</c:v>
                </c:pt>
                <c:pt idx="142">
                  <c:v>146.04519999999999</c:v>
                </c:pt>
                <c:pt idx="143">
                  <c:v>144.56870000000001</c:v>
                </c:pt>
                <c:pt idx="144">
                  <c:v>144.4306</c:v>
                </c:pt>
                <c:pt idx="145">
                  <c:v>145.81229999999999</c:v>
                </c:pt>
                <c:pt idx="146">
                  <c:v>142.9676</c:v>
                </c:pt>
                <c:pt idx="147">
                  <c:v>144.96430000000001</c:v>
                </c:pt>
                <c:pt idx="148">
                  <c:v>148.3595</c:v>
                </c:pt>
                <c:pt idx="149">
                  <c:v>144.07300000000001</c:v>
                </c:pt>
                <c:pt idx="150">
                  <c:v>141.31020000000001</c:v>
                </c:pt>
                <c:pt idx="151">
                  <c:v>145.8758</c:v>
                </c:pt>
                <c:pt idx="152">
                  <c:v>146.72399999999999</c:v>
                </c:pt>
                <c:pt idx="153">
                  <c:v>146.28890000000001</c:v>
                </c:pt>
                <c:pt idx="154">
                  <c:v>145.69030000000001</c:v>
                </c:pt>
                <c:pt idx="155">
                  <c:v>142.26990000000001</c:v>
                </c:pt>
                <c:pt idx="156">
                  <c:v>143.7561</c:v>
                </c:pt>
                <c:pt idx="157">
                  <c:v>146.26070000000001</c:v>
                </c:pt>
                <c:pt idx="158">
                  <c:v>145.0598</c:v>
                </c:pt>
                <c:pt idx="159">
                  <c:v>147.95230000000001</c:v>
                </c:pt>
                <c:pt idx="160">
                  <c:v>146.46350000000001</c:v>
                </c:pt>
                <c:pt idx="161">
                  <c:v>146.5258</c:v>
                </c:pt>
                <c:pt idx="162">
                  <c:v>145.88249999999999</c:v>
                </c:pt>
                <c:pt idx="163">
                  <c:v>147.60939999999999</c:v>
                </c:pt>
                <c:pt idx="164">
                  <c:v>145.80850000000001</c:v>
                </c:pt>
                <c:pt idx="165">
                  <c:v>143.50059999999999</c:v>
                </c:pt>
                <c:pt idx="166">
                  <c:v>150.2054</c:v>
                </c:pt>
                <c:pt idx="167">
                  <c:v>149.05690000000001</c:v>
                </c:pt>
                <c:pt idx="168">
                  <c:v>147.077</c:v>
                </c:pt>
                <c:pt idx="169">
                  <c:v>146.24619999999999</c:v>
                </c:pt>
                <c:pt idx="170">
                  <c:v>147.56809999999999</c:v>
                </c:pt>
                <c:pt idx="171">
                  <c:v>151.2055</c:v>
                </c:pt>
                <c:pt idx="172">
                  <c:v>147.62090000000001</c:v>
                </c:pt>
                <c:pt idx="173">
                  <c:v>144.2244</c:v>
                </c:pt>
                <c:pt idx="174">
                  <c:v>143.9211</c:v>
                </c:pt>
                <c:pt idx="175">
                  <c:v>147.79079999999999</c:v>
                </c:pt>
                <c:pt idx="176">
                  <c:v>143.37129999999999</c:v>
                </c:pt>
                <c:pt idx="177">
                  <c:v>146.1292</c:v>
                </c:pt>
                <c:pt idx="178">
                  <c:v>147.52930000000001</c:v>
                </c:pt>
                <c:pt idx="179">
                  <c:v>144.84049999999999</c:v>
                </c:pt>
                <c:pt idx="180">
                  <c:v>145.12729999999999</c:v>
                </c:pt>
                <c:pt idx="181">
                  <c:v>146.4462</c:v>
                </c:pt>
                <c:pt idx="182">
                  <c:v>144.58609999999999</c:v>
                </c:pt>
                <c:pt idx="183">
                  <c:v>143.82050000000001</c:v>
                </c:pt>
                <c:pt idx="184">
                  <c:v>148.09989999999999</c:v>
                </c:pt>
                <c:pt idx="185">
                  <c:v>147.21549999999999</c:v>
                </c:pt>
                <c:pt idx="186">
                  <c:v>145.87450000000001</c:v>
                </c:pt>
                <c:pt idx="187">
                  <c:v>147.48670000000001</c:v>
                </c:pt>
                <c:pt idx="188">
                  <c:v>150.08690000000001</c:v>
                </c:pt>
                <c:pt idx="189">
                  <c:v>149.41990000000001</c:v>
                </c:pt>
                <c:pt idx="190">
                  <c:v>146.37979999999999</c:v>
                </c:pt>
                <c:pt idx="191">
                  <c:v>149.16820000000001</c:v>
                </c:pt>
                <c:pt idx="192">
                  <c:v>147.15190000000001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CE3-4DF4-9CD0-869F31D7E76B}"/>
            </c:ext>
          </c:extLst>
        </c:ser>
        <c:ser>
          <c:idx val="7"/>
          <c:order val="7"/>
          <c:tx>
            <c:strRef>
              <c:f>'PASA Experiment #2 (filtrate)'!$BY$1</c:f>
              <c:strCache>
                <c:ptCount val="1"/>
                <c:pt idx="0">
                  <c:v>F08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(filtrate)'!$BY$2:$BY$194</c:f>
              <c:numCache>
                <c:formatCode>General</c:formatCode>
                <c:ptCount val="193"/>
                <c:pt idx="0">
                  <c:v>127.77330000000001</c:v>
                </c:pt>
                <c:pt idx="1">
                  <c:v>130.72309999999999</c:v>
                </c:pt>
                <c:pt idx="2">
                  <c:v>128.5121</c:v>
                </c:pt>
                <c:pt idx="3">
                  <c:v>128.8004</c:v>
                </c:pt>
                <c:pt idx="4">
                  <c:v>128.4297</c:v>
                </c:pt>
                <c:pt idx="5">
                  <c:v>129.76740000000001</c:v>
                </c:pt>
                <c:pt idx="6">
                  <c:v>123.6913</c:v>
                </c:pt>
                <c:pt idx="7">
                  <c:v>125.3222</c:v>
                </c:pt>
                <c:pt idx="8">
                  <c:v>119.1366</c:v>
                </c:pt>
                <c:pt idx="9">
                  <c:v>128.17490000000001</c:v>
                </c:pt>
                <c:pt idx="10">
                  <c:v>129.0419</c:v>
                </c:pt>
                <c:pt idx="11">
                  <c:v>129.5395</c:v>
                </c:pt>
                <c:pt idx="12">
                  <c:v>128.21350000000001</c:v>
                </c:pt>
                <c:pt idx="13">
                  <c:v>128.31219999999999</c:v>
                </c:pt>
                <c:pt idx="14">
                  <c:v>127.47069999999999</c:v>
                </c:pt>
                <c:pt idx="15">
                  <c:v>131.2766</c:v>
                </c:pt>
                <c:pt idx="16">
                  <c:v>129.8554</c:v>
                </c:pt>
                <c:pt idx="17">
                  <c:v>132.14009999999999</c:v>
                </c:pt>
                <c:pt idx="18">
                  <c:v>130.94759999999999</c:v>
                </c:pt>
                <c:pt idx="19">
                  <c:v>130.196</c:v>
                </c:pt>
                <c:pt idx="20">
                  <c:v>129.12100000000001</c:v>
                </c:pt>
                <c:pt idx="21">
                  <c:v>129.20410000000001</c:v>
                </c:pt>
                <c:pt idx="22">
                  <c:v>129.45529999999999</c:v>
                </c:pt>
                <c:pt idx="23">
                  <c:v>131.3545</c:v>
                </c:pt>
                <c:pt idx="24">
                  <c:v>128.2114</c:v>
                </c:pt>
                <c:pt idx="25">
                  <c:v>128.84020000000001</c:v>
                </c:pt>
                <c:pt idx="26">
                  <c:v>131.6198</c:v>
                </c:pt>
                <c:pt idx="27">
                  <c:v>129.8794</c:v>
                </c:pt>
                <c:pt idx="28">
                  <c:v>129.0917</c:v>
                </c:pt>
                <c:pt idx="29">
                  <c:v>129.02099999999999</c:v>
                </c:pt>
                <c:pt idx="30">
                  <c:v>132.3177</c:v>
                </c:pt>
                <c:pt idx="31">
                  <c:v>131.67859999999999</c:v>
                </c:pt>
                <c:pt idx="32">
                  <c:v>132.15860000000001</c:v>
                </c:pt>
                <c:pt idx="33">
                  <c:v>131.2713</c:v>
                </c:pt>
                <c:pt idx="34">
                  <c:v>132.52619999999999</c:v>
                </c:pt>
                <c:pt idx="35">
                  <c:v>129.56489999999999</c:v>
                </c:pt>
                <c:pt idx="36">
                  <c:v>132.70339999999999</c:v>
                </c:pt>
                <c:pt idx="37">
                  <c:v>130.17580000000001</c:v>
                </c:pt>
                <c:pt idx="38">
                  <c:v>129.77520000000001</c:v>
                </c:pt>
                <c:pt idx="39">
                  <c:v>127.6862</c:v>
                </c:pt>
                <c:pt idx="40">
                  <c:v>129.60759999999999</c:v>
                </c:pt>
                <c:pt idx="41">
                  <c:v>127.11409999999999</c:v>
                </c:pt>
                <c:pt idx="42">
                  <c:v>130.13069999999999</c:v>
                </c:pt>
                <c:pt idx="43">
                  <c:v>129.70849999999999</c:v>
                </c:pt>
                <c:pt idx="44">
                  <c:v>130.7724</c:v>
                </c:pt>
                <c:pt idx="45">
                  <c:v>127.22969999999999</c:v>
                </c:pt>
                <c:pt idx="46">
                  <c:v>128.58709999999999</c:v>
                </c:pt>
                <c:pt idx="47">
                  <c:v>131.99889999999999</c:v>
                </c:pt>
                <c:pt idx="48">
                  <c:v>134.1146</c:v>
                </c:pt>
                <c:pt idx="49">
                  <c:v>128.0444</c:v>
                </c:pt>
                <c:pt idx="50">
                  <c:v>130.15049999999999</c:v>
                </c:pt>
                <c:pt idx="51">
                  <c:v>134.63749999999999</c:v>
                </c:pt>
                <c:pt idx="52">
                  <c:v>131.8673</c:v>
                </c:pt>
                <c:pt idx="53">
                  <c:v>134.46250000000001</c:v>
                </c:pt>
                <c:pt idx="54">
                  <c:v>132.96709999999999</c:v>
                </c:pt>
                <c:pt idx="55">
                  <c:v>133.7363</c:v>
                </c:pt>
                <c:pt idx="56">
                  <c:v>129.39330000000001</c:v>
                </c:pt>
                <c:pt idx="57">
                  <c:v>129.10249999999999</c:v>
                </c:pt>
                <c:pt idx="58">
                  <c:v>132.6694</c:v>
                </c:pt>
                <c:pt idx="59">
                  <c:v>130.2253</c:v>
                </c:pt>
                <c:pt idx="60">
                  <c:v>132.08070000000001</c:v>
                </c:pt>
                <c:pt idx="61">
                  <c:v>132.29900000000001</c:v>
                </c:pt>
                <c:pt idx="62">
                  <c:v>133.26329999999999</c:v>
                </c:pt>
                <c:pt idx="63">
                  <c:v>130.84299999999999</c:v>
                </c:pt>
                <c:pt idx="64">
                  <c:v>133.53399999999999</c:v>
                </c:pt>
                <c:pt idx="65">
                  <c:v>134.02879999999999</c:v>
                </c:pt>
                <c:pt idx="66">
                  <c:v>133.97450000000001</c:v>
                </c:pt>
                <c:pt idx="67">
                  <c:v>130.84209999999999</c:v>
                </c:pt>
                <c:pt idx="68">
                  <c:v>130.56460000000001</c:v>
                </c:pt>
                <c:pt idx="69">
                  <c:v>135.0942</c:v>
                </c:pt>
                <c:pt idx="70">
                  <c:v>135.63509999999999</c:v>
                </c:pt>
                <c:pt idx="71">
                  <c:v>135.04929999999999</c:v>
                </c:pt>
                <c:pt idx="72">
                  <c:v>134.04519999999999</c:v>
                </c:pt>
                <c:pt idx="73">
                  <c:v>135.56899999999999</c:v>
                </c:pt>
                <c:pt idx="74">
                  <c:v>129.95249999999999</c:v>
                </c:pt>
                <c:pt idx="75">
                  <c:v>133.9665</c:v>
                </c:pt>
                <c:pt idx="76">
                  <c:v>135.7724</c:v>
                </c:pt>
                <c:pt idx="77">
                  <c:v>133.096</c:v>
                </c:pt>
                <c:pt idx="78">
                  <c:v>132.21940000000001</c:v>
                </c:pt>
                <c:pt idx="79">
                  <c:v>134.25280000000001</c:v>
                </c:pt>
                <c:pt idx="80">
                  <c:v>132.60650000000001</c:v>
                </c:pt>
                <c:pt idx="81">
                  <c:v>133.0471</c:v>
                </c:pt>
                <c:pt idx="82">
                  <c:v>133.7379</c:v>
                </c:pt>
                <c:pt idx="83">
                  <c:v>129.66560000000001</c:v>
                </c:pt>
                <c:pt idx="84">
                  <c:v>134.0874</c:v>
                </c:pt>
                <c:pt idx="85">
                  <c:v>133.3466</c:v>
                </c:pt>
                <c:pt idx="86">
                  <c:v>133.37960000000001</c:v>
                </c:pt>
                <c:pt idx="87">
                  <c:v>132.4418</c:v>
                </c:pt>
                <c:pt idx="88">
                  <c:v>130.30099999999999</c:v>
                </c:pt>
                <c:pt idx="89">
                  <c:v>131.53899999999999</c:v>
                </c:pt>
                <c:pt idx="90">
                  <c:v>133.88489999999999</c:v>
                </c:pt>
                <c:pt idx="91">
                  <c:v>130.3048</c:v>
                </c:pt>
                <c:pt idx="92">
                  <c:v>132.2159</c:v>
                </c:pt>
                <c:pt idx="93">
                  <c:v>132.90809999999999</c:v>
                </c:pt>
                <c:pt idx="94">
                  <c:v>131.3768</c:v>
                </c:pt>
                <c:pt idx="95">
                  <c:v>135.57589999999999</c:v>
                </c:pt>
                <c:pt idx="96">
                  <c:v>135.1722</c:v>
                </c:pt>
                <c:pt idx="97">
                  <c:v>132.47280000000001</c:v>
                </c:pt>
                <c:pt idx="98">
                  <c:v>129.6884</c:v>
                </c:pt>
                <c:pt idx="99">
                  <c:v>131.8092</c:v>
                </c:pt>
                <c:pt idx="100">
                  <c:v>131.77799999999999</c:v>
                </c:pt>
                <c:pt idx="101">
                  <c:v>134.88740000000001</c:v>
                </c:pt>
                <c:pt idx="102">
                  <c:v>135.47710000000001</c:v>
                </c:pt>
                <c:pt idx="103">
                  <c:v>131.59800000000001</c:v>
                </c:pt>
                <c:pt idx="104">
                  <c:v>137.34389999999999</c:v>
                </c:pt>
                <c:pt idx="105">
                  <c:v>133.2389</c:v>
                </c:pt>
                <c:pt idx="106">
                  <c:v>137.5643</c:v>
                </c:pt>
                <c:pt idx="107">
                  <c:v>132.5128</c:v>
                </c:pt>
                <c:pt idx="108">
                  <c:v>135.93809999999999</c:v>
                </c:pt>
                <c:pt idx="109">
                  <c:v>135.1403</c:v>
                </c:pt>
                <c:pt idx="110">
                  <c:v>135.93809999999999</c:v>
                </c:pt>
                <c:pt idx="111">
                  <c:v>133.8399</c:v>
                </c:pt>
                <c:pt idx="112">
                  <c:v>132.9427</c:v>
                </c:pt>
                <c:pt idx="113">
                  <c:v>132.09909999999999</c:v>
                </c:pt>
                <c:pt idx="114">
                  <c:v>133.37860000000001</c:v>
                </c:pt>
                <c:pt idx="115">
                  <c:v>133.6003</c:v>
                </c:pt>
                <c:pt idx="116">
                  <c:v>133.7115</c:v>
                </c:pt>
                <c:pt idx="117">
                  <c:v>137.5865</c:v>
                </c:pt>
                <c:pt idx="118">
                  <c:v>135.8075</c:v>
                </c:pt>
                <c:pt idx="119">
                  <c:v>134.49340000000001</c:v>
                </c:pt>
                <c:pt idx="120">
                  <c:v>134.1591</c:v>
                </c:pt>
                <c:pt idx="121">
                  <c:v>139.1858</c:v>
                </c:pt>
                <c:pt idx="122">
                  <c:v>133.477</c:v>
                </c:pt>
                <c:pt idx="123">
                  <c:v>132.6104</c:v>
                </c:pt>
                <c:pt idx="124">
                  <c:v>133.929</c:v>
                </c:pt>
                <c:pt idx="125">
                  <c:v>136.05279999999999</c:v>
                </c:pt>
                <c:pt idx="126">
                  <c:v>136.3717</c:v>
                </c:pt>
                <c:pt idx="127">
                  <c:v>135.0652</c:v>
                </c:pt>
                <c:pt idx="128">
                  <c:v>132.60659999999999</c:v>
                </c:pt>
                <c:pt idx="129">
                  <c:v>135.3509</c:v>
                </c:pt>
                <c:pt idx="130">
                  <c:v>132.45959999999999</c:v>
                </c:pt>
                <c:pt idx="131">
                  <c:v>134.19970000000001</c:v>
                </c:pt>
                <c:pt idx="132">
                  <c:v>137.13140000000001</c:v>
                </c:pt>
                <c:pt idx="133">
                  <c:v>135.79640000000001</c:v>
                </c:pt>
                <c:pt idx="134">
                  <c:v>136.1353</c:v>
                </c:pt>
                <c:pt idx="135">
                  <c:v>131.21969999999999</c:v>
                </c:pt>
                <c:pt idx="136">
                  <c:v>136.8126</c:v>
                </c:pt>
                <c:pt idx="137">
                  <c:v>135.83150000000001</c:v>
                </c:pt>
                <c:pt idx="138">
                  <c:v>134.97900000000001</c:v>
                </c:pt>
                <c:pt idx="139">
                  <c:v>137.63200000000001</c:v>
                </c:pt>
                <c:pt idx="140">
                  <c:v>134.6369</c:v>
                </c:pt>
                <c:pt idx="141">
                  <c:v>136.72479999999999</c:v>
                </c:pt>
                <c:pt idx="142">
                  <c:v>138.1275</c:v>
                </c:pt>
                <c:pt idx="143">
                  <c:v>137.14169999999999</c:v>
                </c:pt>
                <c:pt idx="144">
                  <c:v>135.4358</c:v>
                </c:pt>
                <c:pt idx="145">
                  <c:v>137.57859999999999</c:v>
                </c:pt>
                <c:pt idx="146">
                  <c:v>138.1087</c:v>
                </c:pt>
                <c:pt idx="147">
                  <c:v>136.32849999999999</c:v>
                </c:pt>
                <c:pt idx="148">
                  <c:v>139.8442</c:v>
                </c:pt>
                <c:pt idx="149">
                  <c:v>137.8023</c:v>
                </c:pt>
                <c:pt idx="150">
                  <c:v>139.33760000000001</c:v>
                </c:pt>
                <c:pt idx="151">
                  <c:v>139.2002</c:v>
                </c:pt>
                <c:pt idx="152">
                  <c:v>134.86609999999999</c:v>
                </c:pt>
                <c:pt idx="153">
                  <c:v>137.47669999999999</c:v>
                </c:pt>
                <c:pt idx="154">
                  <c:v>138.98439999999999</c:v>
                </c:pt>
                <c:pt idx="155">
                  <c:v>137.4684</c:v>
                </c:pt>
                <c:pt idx="156">
                  <c:v>138.88910000000001</c:v>
                </c:pt>
                <c:pt idx="157">
                  <c:v>140.39940000000001</c:v>
                </c:pt>
                <c:pt idx="158">
                  <c:v>138.30269999999999</c:v>
                </c:pt>
                <c:pt idx="159">
                  <c:v>139.8151</c:v>
                </c:pt>
                <c:pt idx="160">
                  <c:v>141.68360000000001</c:v>
                </c:pt>
                <c:pt idx="161">
                  <c:v>138.3109</c:v>
                </c:pt>
                <c:pt idx="162">
                  <c:v>137.89490000000001</c:v>
                </c:pt>
                <c:pt idx="163">
                  <c:v>134.58799999999999</c:v>
                </c:pt>
                <c:pt idx="164">
                  <c:v>137.51259999999999</c:v>
                </c:pt>
                <c:pt idx="165">
                  <c:v>140.4332</c:v>
                </c:pt>
                <c:pt idx="166">
                  <c:v>141.5309</c:v>
                </c:pt>
                <c:pt idx="167">
                  <c:v>144.11240000000001</c:v>
                </c:pt>
                <c:pt idx="168">
                  <c:v>142.3845</c:v>
                </c:pt>
                <c:pt idx="169">
                  <c:v>139.44280000000001</c:v>
                </c:pt>
                <c:pt idx="170">
                  <c:v>139.27950000000001</c:v>
                </c:pt>
                <c:pt idx="171">
                  <c:v>141.40549999999999</c:v>
                </c:pt>
                <c:pt idx="172">
                  <c:v>140.9487</c:v>
                </c:pt>
                <c:pt idx="173">
                  <c:v>137.67910000000001</c:v>
                </c:pt>
                <c:pt idx="174">
                  <c:v>141.64279999999999</c:v>
                </c:pt>
                <c:pt idx="175">
                  <c:v>135.97620000000001</c:v>
                </c:pt>
                <c:pt idx="176">
                  <c:v>135.96889999999999</c:v>
                </c:pt>
                <c:pt idx="177">
                  <c:v>139.32300000000001</c:v>
                </c:pt>
                <c:pt idx="178">
                  <c:v>137.34379999999999</c:v>
                </c:pt>
                <c:pt idx="179">
                  <c:v>141.94110000000001</c:v>
                </c:pt>
                <c:pt idx="180">
                  <c:v>140.95660000000001</c:v>
                </c:pt>
                <c:pt idx="181">
                  <c:v>141.0214</c:v>
                </c:pt>
                <c:pt idx="182">
                  <c:v>140.5206</c:v>
                </c:pt>
                <c:pt idx="183">
                  <c:v>139.25479999999999</c:v>
                </c:pt>
                <c:pt idx="184">
                  <c:v>138.2253</c:v>
                </c:pt>
                <c:pt idx="185">
                  <c:v>137.1397</c:v>
                </c:pt>
                <c:pt idx="186">
                  <c:v>138.79040000000001</c:v>
                </c:pt>
                <c:pt idx="187">
                  <c:v>140.7116</c:v>
                </c:pt>
                <c:pt idx="188">
                  <c:v>137.417</c:v>
                </c:pt>
                <c:pt idx="189">
                  <c:v>139.5984</c:v>
                </c:pt>
                <c:pt idx="190">
                  <c:v>140.33699999999999</c:v>
                </c:pt>
                <c:pt idx="191">
                  <c:v>137.80449999999999</c:v>
                </c:pt>
                <c:pt idx="192">
                  <c:v>140.9803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CE3-4DF4-9CD0-869F31D7E76B}"/>
            </c:ext>
          </c:extLst>
        </c:ser>
        <c:ser>
          <c:idx val="8"/>
          <c:order val="8"/>
          <c:tx>
            <c:strRef>
              <c:f>'PASA Experiment #2 (filtrate)'!$BZ$1</c:f>
              <c:strCache>
                <c:ptCount val="1"/>
                <c:pt idx="0">
                  <c:v>F09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(filtrate)'!$BZ$2:$BZ$194</c:f>
              <c:numCache>
                <c:formatCode>General</c:formatCode>
                <c:ptCount val="193"/>
                <c:pt idx="0">
                  <c:v>134.78829999999999</c:v>
                </c:pt>
                <c:pt idx="1">
                  <c:v>137.67779999999999</c:v>
                </c:pt>
                <c:pt idx="2">
                  <c:v>136.86150000000001</c:v>
                </c:pt>
                <c:pt idx="3">
                  <c:v>138.6516</c:v>
                </c:pt>
                <c:pt idx="4">
                  <c:v>137.65860000000001</c:v>
                </c:pt>
                <c:pt idx="5">
                  <c:v>135.7886</c:v>
                </c:pt>
                <c:pt idx="6">
                  <c:v>135.0582</c:v>
                </c:pt>
                <c:pt idx="7">
                  <c:v>130.99629999999999</c:v>
                </c:pt>
                <c:pt idx="8">
                  <c:v>133.00219999999999</c:v>
                </c:pt>
                <c:pt idx="9">
                  <c:v>139.01660000000001</c:v>
                </c:pt>
                <c:pt idx="10">
                  <c:v>139.97900000000001</c:v>
                </c:pt>
                <c:pt idx="11">
                  <c:v>139.6259</c:v>
                </c:pt>
                <c:pt idx="12">
                  <c:v>136.85910000000001</c:v>
                </c:pt>
                <c:pt idx="13">
                  <c:v>142.0367</c:v>
                </c:pt>
                <c:pt idx="14">
                  <c:v>141.07300000000001</c:v>
                </c:pt>
                <c:pt idx="15">
                  <c:v>137.27340000000001</c:v>
                </c:pt>
                <c:pt idx="16">
                  <c:v>137.12309999999999</c:v>
                </c:pt>
                <c:pt idx="17">
                  <c:v>140.8219</c:v>
                </c:pt>
                <c:pt idx="18">
                  <c:v>136.66290000000001</c:v>
                </c:pt>
                <c:pt idx="19">
                  <c:v>141.50139999999999</c:v>
                </c:pt>
                <c:pt idx="20">
                  <c:v>142.429</c:v>
                </c:pt>
                <c:pt idx="21">
                  <c:v>138.8758</c:v>
                </c:pt>
                <c:pt idx="22">
                  <c:v>137.05449999999999</c:v>
                </c:pt>
                <c:pt idx="23">
                  <c:v>140.98079999999999</c:v>
                </c:pt>
                <c:pt idx="24">
                  <c:v>143.35329999999999</c:v>
                </c:pt>
                <c:pt idx="25">
                  <c:v>143.2501</c:v>
                </c:pt>
                <c:pt idx="26">
                  <c:v>142.60380000000001</c:v>
                </c:pt>
                <c:pt idx="27">
                  <c:v>135.98509999999999</c:v>
                </c:pt>
                <c:pt idx="28">
                  <c:v>143.45769999999999</c:v>
                </c:pt>
                <c:pt idx="29">
                  <c:v>137.62119999999999</c:v>
                </c:pt>
                <c:pt idx="30">
                  <c:v>140.5659</c:v>
                </c:pt>
                <c:pt idx="31">
                  <c:v>138.92160000000001</c:v>
                </c:pt>
                <c:pt idx="32">
                  <c:v>140.92310000000001</c:v>
                </c:pt>
                <c:pt idx="33">
                  <c:v>141.96530000000001</c:v>
                </c:pt>
                <c:pt idx="34">
                  <c:v>142.88679999999999</c:v>
                </c:pt>
                <c:pt idx="35">
                  <c:v>138.2336</c:v>
                </c:pt>
                <c:pt idx="36">
                  <c:v>147.75110000000001</c:v>
                </c:pt>
                <c:pt idx="37">
                  <c:v>138.98869999999999</c:v>
                </c:pt>
                <c:pt idx="38">
                  <c:v>140.94540000000001</c:v>
                </c:pt>
                <c:pt idx="39">
                  <c:v>141.38659999999999</c:v>
                </c:pt>
                <c:pt idx="40">
                  <c:v>142.90090000000001</c:v>
                </c:pt>
                <c:pt idx="41">
                  <c:v>138.77510000000001</c:v>
                </c:pt>
                <c:pt idx="42">
                  <c:v>142.8596</c:v>
                </c:pt>
                <c:pt idx="43">
                  <c:v>142.0966</c:v>
                </c:pt>
                <c:pt idx="44">
                  <c:v>141.85900000000001</c:v>
                </c:pt>
                <c:pt idx="45">
                  <c:v>139.6558</c:v>
                </c:pt>
                <c:pt idx="46">
                  <c:v>140.81370000000001</c:v>
                </c:pt>
                <c:pt idx="47">
                  <c:v>143.739</c:v>
                </c:pt>
                <c:pt idx="48">
                  <c:v>143.87799999999999</c:v>
                </c:pt>
                <c:pt idx="49">
                  <c:v>144.9127</c:v>
                </c:pt>
                <c:pt idx="50">
                  <c:v>136.29490000000001</c:v>
                </c:pt>
                <c:pt idx="51">
                  <c:v>140.99289999999999</c:v>
                </c:pt>
                <c:pt idx="52">
                  <c:v>146.25020000000001</c:v>
                </c:pt>
                <c:pt idx="53">
                  <c:v>143.8938</c:v>
                </c:pt>
                <c:pt idx="54">
                  <c:v>145.38220000000001</c:v>
                </c:pt>
                <c:pt idx="55">
                  <c:v>147.124</c:v>
                </c:pt>
                <c:pt idx="56">
                  <c:v>144.42250000000001</c:v>
                </c:pt>
                <c:pt idx="57">
                  <c:v>143.57320000000001</c:v>
                </c:pt>
                <c:pt idx="58">
                  <c:v>141.291</c:v>
                </c:pt>
                <c:pt idx="59">
                  <c:v>146.7534</c:v>
                </c:pt>
                <c:pt idx="60">
                  <c:v>142.36770000000001</c:v>
                </c:pt>
                <c:pt idx="61">
                  <c:v>142.18459999999999</c:v>
                </c:pt>
                <c:pt idx="62">
                  <c:v>146.1123</c:v>
                </c:pt>
                <c:pt idx="63">
                  <c:v>147.23779999999999</c:v>
                </c:pt>
                <c:pt idx="64">
                  <c:v>141.95339999999999</c:v>
                </c:pt>
                <c:pt idx="65">
                  <c:v>143.0711</c:v>
                </c:pt>
                <c:pt idx="66">
                  <c:v>140.95949999999999</c:v>
                </c:pt>
                <c:pt idx="67">
                  <c:v>141.2824</c:v>
                </c:pt>
                <c:pt idx="68">
                  <c:v>146.09289999999999</c:v>
                </c:pt>
                <c:pt idx="69">
                  <c:v>147.01519999999999</c:v>
                </c:pt>
                <c:pt idx="70">
                  <c:v>147.59030000000001</c:v>
                </c:pt>
                <c:pt idx="71">
                  <c:v>145.78530000000001</c:v>
                </c:pt>
                <c:pt idx="72">
                  <c:v>142.51660000000001</c:v>
                </c:pt>
                <c:pt idx="73">
                  <c:v>144.83609999999999</c:v>
                </c:pt>
                <c:pt idx="74">
                  <c:v>146.69810000000001</c:v>
                </c:pt>
                <c:pt idx="75">
                  <c:v>146.11930000000001</c:v>
                </c:pt>
                <c:pt idx="76">
                  <c:v>149.11320000000001</c:v>
                </c:pt>
                <c:pt idx="77">
                  <c:v>148.46029999999999</c:v>
                </c:pt>
                <c:pt idx="78">
                  <c:v>141.16739999999999</c:v>
                </c:pt>
                <c:pt idx="79">
                  <c:v>144.9503</c:v>
                </c:pt>
                <c:pt idx="80">
                  <c:v>144.0744</c:v>
                </c:pt>
                <c:pt idx="81">
                  <c:v>145.5446</c:v>
                </c:pt>
                <c:pt idx="82">
                  <c:v>142.5821</c:v>
                </c:pt>
                <c:pt idx="83">
                  <c:v>142.4008</c:v>
                </c:pt>
                <c:pt idx="84">
                  <c:v>144.71459999999999</c:v>
                </c:pt>
                <c:pt idx="85">
                  <c:v>146.30609999999999</c:v>
                </c:pt>
                <c:pt idx="86">
                  <c:v>144.57769999999999</c:v>
                </c:pt>
                <c:pt idx="87">
                  <c:v>147.0564</c:v>
                </c:pt>
                <c:pt idx="88">
                  <c:v>141.4606</c:v>
                </c:pt>
                <c:pt idx="89">
                  <c:v>145.3246</c:v>
                </c:pt>
                <c:pt idx="90">
                  <c:v>145.43719999999999</c:v>
                </c:pt>
                <c:pt idx="91">
                  <c:v>140.99039999999999</c:v>
                </c:pt>
                <c:pt idx="92">
                  <c:v>142.88249999999999</c:v>
                </c:pt>
                <c:pt idx="93">
                  <c:v>141.09110000000001</c:v>
                </c:pt>
                <c:pt idx="94">
                  <c:v>142.32320000000001</c:v>
                </c:pt>
                <c:pt idx="95">
                  <c:v>147.45410000000001</c:v>
                </c:pt>
                <c:pt idx="96">
                  <c:v>144.89500000000001</c:v>
                </c:pt>
                <c:pt idx="97">
                  <c:v>148.10079999999999</c:v>
                </c:pt>
                <c:pt idx="98">
                  <c:v>144.36369999999999</c:v>
                </c:pt>
                <c:pt idx="99">
                  <c:v>142.52289999999999</c:v>
                </c:pt>
                <c:pt idx="100">
                  <c:v>142.43350000000001</c:v>
                </c:pt>
                <c:pt idx="101">
                  <c:v>145.7354</c:v>
                </c:pt>
                <c:pt idx="102">
                  <c:v>143.46350000000001</c:v>
                </c:pt>
                <c:pt idx="103">
                  <c:v>146.27019999999999</c:v>
                </c:pt>
                <c:pt idx="104">
                  <c:v>151.9889</c:v>
                </c:pt>
                <c:pt idx="105">
                  <c:v>148.6995</c:v>
                </c:pt>
                <c:pt idx="106">
                  <c:v>145.6756</c:v>
                </c:pt>
                <c:pt idx="107">
                  <c:v>146.3519</c:v>
                </c:pt>
                <c:pt idx="108">
                  <c:v>144.48050000000001</c:v>
                </c:pt>
                <c:pt idx="109">
                  <c:v>145.4837</c:v>
                </c:pt>
                <c:pt idx="110">
                  <c:v>145.2996</c:v>
                </c:pt>
                <c:pt idx="111">
                  <c:v>143.97620000000001</c:v>
                </c:pt>
                <c:pt idx="112">
                  <c:v>146.21010000000001</c:v>
                </c:pt>
                <c:pt idx="113">
                  <c:v>145.56059999999999</c:v>
                </c:pt>
                <c:pt idx="114">
                  <c:v>146.38059999999999</c:v>
                </c:pt>
                <c:pt idx="115">
                  <c:v>144.666</c:v>
                </c:pt>
                <c:pt idx="116">
                  <c:v>150.93790000000001</c:v>
                </c:pt>
                <c:pt idx="117">
                  <c:v>146.98869999999999</c:v>
                </c:pt>
                <c:pt idx="118">
                  <c:v>145.81540000000001</c:v>
                </c:pt>
                <c:pt idx="119">
                  <c:v>145.32660000000001</c:v>
                </c:pt>
                <c:pt idx="120">
                  <c:v>145.9016</c:v>
                </c:pt>
                <c:pt idx="121">
                  <c:v>147.98060000000001</c:v>
                </c:pt>
                <c:pt idx="122">
                  <c:v>143.9529</c:v>
                </c:pt>
                <c:pt idx="123">
                  <c:v>149.09819999999999</c:v>
                </c:pt>
                <c:pt idx="124">
                  <c:v>149.47499999999999</c:v>
                </c:pt>
                <c:pt idx="125">
                  <c:v>146.29339999999999</c:v>
                </c:pt>
                <c:pt idx="126">
                  <c:v>148.57320000000001</c:v>
                </c:pt>
                <c:pt idx="127">
                  <c:v>148.95480000000001</c:v>
                </c:pt>
                <c:pt idx="128">
                  <c:v>145.22380000000001</c:v>
                </c:pt>
                <c:pt idx="129">
                  <c:v>147.17670000000001</c:v>
                </c:pt>
                <c:pt idx="130">
                  <c:v>145.74610000000001</c:v>
                </c:pt>
                <c:pt idx="131">
                  <c:v>147.8047</c:v>
                </c:pt>
                <c:pt idx="132">
                  <c:v>148.87530000000001</c:v>
                </c:pt>
                <c:pt idx="133">
                  <c:v>146.2115</c:v>
                </c:pt>
                <c:pt idx="134">
                  <c:v>148.3878</c:v>
                </c:pt>
                <c:pt idx="135">
                  <c:v>143.4692</c:v>
                </c:pt>
                <c:pt idx="136">
                  <c:v>146.9091</c:v>
                </c:pt>
                <c:pt idx="137">
                  <c:v>146.06700000000001</c:v>
                </c:pt>
                <c:pt idx="138">
                  <c:v>146.47210000000001</c:v>
                </c:pt>
                <c:pt idx="139">
                  <c:v>146.80889999999999</c:v>
                </c:pt>
                <c:pt idx="140">
                  <c:v>147.33629999999999</c:v>
                </c:pt>
                <c:pt idx="141">
                  <c:v>149.2766</c:v>
                </c:pt>
                <c:pt idx="142">
                  <c:v>148.96080000000001</c:v>
                </c:pt>
                <c:pt idx="143">
                  <c:v>151.6482</c:v>
                </c:pt>
                <c:pt idx="144">
                  <c:v>152.06610000000001</c:v>
                </c:pt>
                <c:pt idx="145">
                  <c:v>151.7312</c:v>
                </c:pt>
                <c:pt idx="146">
                  <c:v>148.16079999999999</c:v>
                </c:pt>
                <c:pt idx="147">
                  <c:v>153.27369999999999</c:v>
                </c:pt>
                <c:pt idx="148">
                  <c:v>149.5111</c:v>
                </c:pt>
                <c:pt idx="149">
                  <c:v>149.2277</c:v>
                </c:pt>
                <c:pt idx="150">
                  <c:v>147.2869</c:v>
                </c:pt>
                <c:pt idx="151">
                  <c:v>149.55330000000001</c:v>
                </c:pt>
                <c:pt idx="152">
                  <c:v>151.90020000000001</c:v>
                </c:pt>
                <c:pt idx="153">
                  <c:v>153.22149999999999</c:v>
                </c:pt>
                <c:pt idx="154">
                  <c:v>150.13050000000001</c:v>
                </c:pt>
                <c:pt idx="155">
                  <c:v>150.57749999999999</c:v>
                </c:pt>
                <c:pt idx="156">
                  <c:v>150.3717</c:v>
                </c:pt>
                <c:pt idx="157">
                  <c:v>154.26339999999999</c:v>
                </c:pt>
                <c:pt idx="158">
                  <c:v>150.66749999999999</c:v>
                </c:pt>
                <c:pt idx="159">
                  <c:v>152.9616</c:v>
                </c:pt>
                <c:pt idx="160">
                  <c:v>149.65950000000001</c:v>
                </c:pt>
                <c:pt idx="161">
                  <c:v>148.25239999999999</c:v>
                </c:pt>
                <c:pt idx="162">
                  <c:v>153.50739999999999</c:v>
                </c:pt>
                <c:pt idx="163">
                  <c:v>151.78559999999999</c:v>
                </c:pt>
                <c:pt idx="164">
                  <c:v>149.75110000000001</c:v>
                </c:pt>
                <c:pt idx="165">
                  <c:v>153.34</c:v>
                </c:pt>
                <c:pt idx="166">
                  <c:v>152.13140000000001</c:v>
                </c:pt>
                <c:pt idx="167">
                  <c:v>151.27879999999999</c:v>
                </c:pt>
                <c:pt idx="168">
                  <c:v>152.0591</c:v>
                </c:pt>
                <c:pt idx="169">
                  <c:v>150.17850000000001</c:v>
                </c:pt>
                <c:pt idx="170">
                  <c:v>151.78970000000001</c:v>
                </c:pt>
                <c:pt idx="171">
                  <c:v>156.94409999999999</c:v>
                </c:pt>
                <c:pt idx="172">
                  <c:v>151.89709999999999</c:v>
                </c:pt>
                <c:pt idx="173">
                  <c:v>150.98079999999999</c:v>
                </c:pt>
                <c:pt idx="174">
                  <c:v>148.2747</c:v>
                </c:pt>
                <c:pt idx="175">
                  <c:v>150.79679999999999</c:v>
                </c:pt>
                <c:pt idx="176">
                  <c:v>150.31219999999999</c:v>
                </c:pt>
                <c:pt idx="177">
                  <c:v>153.4736</c:v>
                </c:pt>
                <c:pt idx="178">
                  <c:v>153.23400000000001</c:v>
                </c:pt>
                <c:pt idx="179">
                  <c:v>150.76910000000001</c:v>
                </c:pt>
                <c:pt idx="180">
                  <c:v>150.37219999999999</c:v>
                </c:pt>
                <c:pt idx="181">
                  <c:v>151.88659999999999</c:v>
                </c:pt>
                <c:pt idx="182">
                  <c:v>150.65600000000001</c:v>
                </c:pt>
                <c:pt idx="183">
                  <c:v>149.9545</c:v>
                </c:pt>
                <c:pt idx="184">
                  <c:v>147.9462</c:v>
                </c:pt>
                <c:pt idx="185">
                  <c:v>152.77199999999999</c:v>
                </c:pt>
                <c:pt idx="186">
                  <c:v>151.3323</c:v>
                </c:pt>
                <c:pt idx="187">
                  <c:v>155.34200000000001</c:v>
                </c:pt>
                <c:pt idx="188">
                  <c:v>154.36670000000001</c:v>
                </c:pt>
                <c:pt idx="189">
                  <c:v>152.4563</c:v>
                </c:pt>
                <c:pt idx="190">
                  <c:v>154.02340000000001</c:v>
                </c:pt>
                <c:pt idx="191">
                  <c:v>154.04239999999999</c:v>
                </c:pt>
                <c:pt idx="192">
                  <c:v>155.03909999999999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CE3-4DF4-9CD0-869F31D7E76B}"/>
            </c:ext>
          </c:extLst>
        </c:ser>
        <c:ser>
          <c:idx val="9"/>
          <c:order val="9"/>
          <c:tx>
            <c:strRef>
              <c:f>'PASA Experiment #2 (filtrate)'!$CA$1</c:f>
              <c:strCache>
                <c:ptCount val="1"/>
                <c:pt idx="0">
                  <c:v>F10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(filtrate)'!$CA$2:$CA$194</c:f>
              <c:numCache>
                <c:formatCode>General</c:formatCode>
                <c:ptCount val="193"/>
                <c:pt idx="0">
                  <c:v>133.56180000000001</c:v>
                </c:pt>
                <c:pt idx="1">
                  <c:v>133.87549999999999</c:v>
                </c:pt>
                <c:pt idx="2">
                  <c:v>132.18020000000001</c:v>
                </c:pt>
                <c:pt idx="3">
                  <c:v>132.029</c:v>
                </c:pt>
                <c:pt idx="4">
                  <c:v>130.24979999999999</c:v>
                </c:pt>
                <c:pt idx="5">
                  <c:v>131.86109999999999</c:v>
                </c:pt>
                <c:pt idx="6">
                  <c:v>134.75729999999999</c:v>
                </c:pt>
                <c:pt idx="7">
                  <c:v>127.92359999999999</c:v>
                </c:pt>
                <c:pt idx="8">
                  <c:v>130.94929999999999</c:v>
                </c:pt>
                <c:pt idx="9">
                  <c:v>132.57759999999999</c:v>
                </c:pt>
                <c:pt idx="10">
                  <c:v>130.93090000000001</c:v>
                </c:pt>
                <c:pt idx="11">
                  <c:v>136.89439999999999</c:v>
                </c:pt>
                <c:pt idx="12">
                  <c:v>134.16460000000001</c:v>
                </c:pt>
                <c:pt idx="13">
                  <c:v>135.95349999999999</c:v>
                </c:pt>
                <c:pt idx="14">
                  <c:v>136.3586</c:v>
                </c:pt>
                <c:pt idx="15">
                  <c:v>134.3871</c:v>
                </c:pt>
                <c:pt idx="16">
                  <c:v>133.52279999999999</c:v>
                </c:pt>
                <c:pt idx="17">
                  <c:v>136.17619999999999</c:v>
                </c:pt>
                <c:pt idx="18">
                  <c:v>135.24440000000001</c:v>
                </c:pt>
                <c:pt idx="19">
                  <c:v>133.54910000000001</c:v>
                </c:pt>
                <c:pt idx="20">
                  <c:v>134.74019999999999</c:v>
                </c:pt>
                <c:pt idx="21">
                  <c:v>129.12139999999999</c:v>
                </c:pt>
                <c:pt idx="22">
                  <c:v>134.6318</c:v>
                </c:pt>
                <c:pt idx="23">
                  <c:v>136.15430000000001</c:v>
                </c:pt>
                <c:pt idx="24">
                  <c:v>135.6814</c:v>
                </c:pt>
                <c:pt idx="25">
                  <c:v>138.42760000000001</c:v>
                </c:pt>
                <c:pt idx="26">
                  <c:v>134.31379999999999</c:v>
                </c:pt>
                <c:pt idx="27">
                  <c:v>135.13679999999999</c:v>
                </c:pt>
                <c:pt idx="28">
                  <c:v>135.91460000000001</c:v>
                </c:pt>
                <c:pt idx="29">
                  <c:v>135.43879999999999</c:v>
                </c:pt>
                <c:pt idx="30">
                  <c:v>135.6523</c:v>
                </c:pt>
                <c:pt idx="31">
                  <c:v>138.9957</c:v>
                </c:pt>
                <c:pt idx="32">
                  <c:v>134.74379999999999</c:v>
                </c:pt>
                <c:pt idx="33">
                  <c:v>133.55529999999999</c:v>
                </c:pt>
                <c:pt idx="34">
                  <c:v>137.29949999999999</c:v>
                </c:pt>
                <c:pt idx="35">
                  <c:v>133.72049999999999</c:v>
                </c:pt>
                <c:pt idx="36">
                  <c:v>136.5754</c:v>
                </c:pt>
                <c:pt idx="37">
                  <c:v>131.61330000000001</c:v>
                </c:pt>
                <c:pt idx="38">
                  <c:v>131.37090000000001</c:v>
                </c:pt>
                <c:pt idx="39">
                  <c:v>136.19479999999999</c:v>
                </c:pt>
                <c:pt idx="40">
                  <c:v>136.7123</c:v>
                </c:pt>
                <c:pt idx="41">
                  <c:v>133.28700000000001</c:v>
                </c:pt>
                <c:pt idx="42">
                  <c:v>132.5873</c:v>
                </c:pt>
                <c:pt idx="43">
                  <c:v>139.87950000000001</c:v>
                </c:pt>
                <c:pt idx="44">
                  <c:v>134.37389999999999</c:v>
                </c:pt>
                <c:pt idx="45">
                  <c:v>135.0934</c:v>
                </c:pt>
                <c:pt idx="46">
                  <c:v>132.4649</c:v>
                </c:pt>
                <c:pt idx="47">
                  <c:v>133.2054</c:v>
                </c:pt>
                <c:pt idx="48">
                  <c:v>137.9683</c:v>
                </c:pt>
                <c:pt idx="49">
                  <c:v>133.9187</c:v>
                </c:pt>
                <c:pt idx="50">
                  <c:v>138.11840000000001</c:v>
                </c:pt>
                <c:pt idx="51">
                  <c:v>139.97120000000001</c:v>
                </c:pt>
                <c:pt idx="52">
                  <c:v>137.87799999999999</c:v>
                </c:pt>
                <c:pt idx="53">
                  <c:v>135.59379999999999</c:v>
                </c:pt>
                <c:pt idx="54">
                  <c:v>137.43190000000001</c:v>
                </c:pt>
                <c:pt idx="55">
                  <c:v>139.1721</c:v>
                </c:pt>
                <c:pt idx="56">
                  <c:v>136.63650000000001</c:v>
                </c:pt>
                <c:pt idx="57">
                  <c:v>138.64590000000001</c:v>
                </c:pt>
                <c:pt idx="58">
                  <c:v>137.93819999999999</c:v>
                </c:pt>
                <c:pt idx="59">
                  <c:v>139.393</c:v>
                </c:pt>
                <c:pt idx="60">
                  <c:v>138.51900000000001</c:v>
                </c:pt>
                <c:pt idx="61">
                  <c:v>137.16050000000001</c:v>
                </c:pt>
                <c:pt idx="62">
                  <c:v>137.47749999999999</c:v>
                </c:pt>
                <c:pt idx="63">
                  <c:v>137.23570000000001</c:v>
                </c:pt>
                <c:pt idx="64">
                  <c:v>137.1302</c:v>
                </c:pt>
                <c:pt idx="65">
                  <c:v>137.8109</c:v>
                </c:pt>
                <c:pt idx="66">
                  <c:v>133.65700000000001</c:v>
                </c:pt>
                <c:pt idx="67">
                  <c:v>136.58629999999999</c:v>
                </c:pt>
                <c:pt idx="68">
                  <c:v>133.5051</c:v>
                </c:pt>
                <c:pt idx="69">
                  <c:v>140.3108</c:v>
                </c:pt>
                <c:pt idx="70">
                  <c:v>138.08609999999999</c:v>
                </c:pt>
                <c:pt idx="71">
                  <c:v>135.3135</c:v>
                </c:pt>
                <c:pt idx="72">
                  <c:v>135.52010000000001</c:v>
                </c:pt>
                <c:pt idx="73">
                  <c:v>137.35480000000001</c:v>
                </c:pt>
                <c:pt idx="74">
                  <c:v>137.43170000000001</c:v>
                </c:pt>
                <c:pt idx="75">
                  <c:v>135.1122</c:v>
                </c:pt>
                <c:pt idx="76">
                  <c:v>138.71279999999999</c:v>
                </c:pt>
                <c:pt idx="77">
                  <c:v>140.7895</c:v>
                </c:pt>
                <c:pt idx="78">
                  <c:v>137.34620000000001</c:v>
                </c:pt>
                <c:pt idx="79">
                  <c:v>137.1319</c:v>
                </c:pt>
                <c:pt idx="80">
                  <c:v>140.6568</c:v>
                </c:pt>
                <c:pt idx="81">
                  <c:v>136.56530000000001</c:v>
                </c:pt>
                <c:pt idx="82">
                  <c:v>136.90020000000001</c:v>
                </c:pt>
                <c:pt idx="83">
                  <c:v>139.30969999999999</c:v>
                </c:pt>
                <c:pt idx="84">
                  <c:v>138.27629999999999</c:v>
                </c:pt>
                <c:pt idx="85">
                  <c:v>140.62889999999999</c:v>
                </c:pt>
                <c:pt idx="86">
                  <c:v>137.28139999999999</c:v>
                </c:pt>
                <c:pt idx="87">
                  <c:v>140.73419999999999</c:v>
                </c:pt>
                <c:pt idx="88">
                  <c:v>135.9907</c:v>
                </c:pt>
                <c:pt idx="89">
                  <c:v>141.09620000000001</c:v>
                </c:pt>
                <c:pt idx="90">
                  <c:v>137.64410000000001</c:v>
                </c:pt>
                <c:pt idx="91">
                  <c:v>134.2911</c:v>
                </c:pt>
                <c:pt idx="92">
                  <c:v>137.31530000000001</c:v>
                </c:pt>
                <c:pt idx="93">
                  <c:v>136.19399999999999</c:v>
                </c:pt>
                <c:pt idx="94">
                  <c:v>136.18889999999999</c:v>
                </c:pt>
                <c:pt idx="95">
                  <c:v>137.5608</c:v>
                </c:pt>
                <c:pt idx="96">
                  <c:v>135.94399999999999</c:v>
                </c:pt>
                <c:pt idx="97">
                  <c:v>137.8912</c:v>
                </c:pt>
                <c:pt idx="98">
                  <c:v>139.72130000000001</c:v>
                </c:pt>
                <c:pt idx="99">
                  <c:v>138.4622</c:v>
                </c:pt>
                <c:pt idx="100">
                  <c:v>140.5909</c:v>
                </c:pt>
                <c:pt idx="101">
                  <c:v>138.94880000000001</c:v>
                </c:pt>
                <c:pt idx="102">
                  <c:v>138.08160000000001</c:v>
                </c:pt>
                <c:pt idx="103">
                  <c:v>139.31139999999999</c:v>
                </c:pt>
                <c:pt idx="104">
                  <c:v>144.6874</c:v>
                </c:pt>
                <c:pt idx="105">
                  <c:v>138.44630000000001</c:v>
                </c:pt>
                <c:pt idx="106">
                  <c:v>137.1798</c:v>
                </c:pt>
                <c:pt idx="107">
                  <c:v>138.1661</c:v>
                </c:pt>
                <c:pt idx="108">
                  <c:v>138.45240000000001</c:v>
                </c:pt>
                <c:pt idx="109">
                  <c:v>139.87540000000001</c:v>
                </c:pt>
                <c:pt idx="110">
                  <c:v>137.38810000000001</c:v>
                </c:pt>
                <c:pt idx="111">
                  <c:v>135.31219999999999</c:v>
                </c:pt>
                <c:pt idx="112">
                  <c:v>138.61699999999999</c:v>
                </c:pt>
                <c:pt idx="113">
                  <c:v>136.7937</c:v>
                </c:pt>
                <c:pt idx="114">
                  <c:v>141.13659999999999</c:v>
                </c:pt>
                <c:pt idx="115">
                  <c:v>140.869</c:v>
                </c:pt>
                <c:pt idx="116">
                  <c:v>139.9701</c:v>
                </c:pt>
                <c:pt idx="117">
                  <c:v>139.12360000000001</c:v>
                </c:pt>
                <c:pt idx="118">
                  <c:v>140.0258</c:v>
                </c:pt>
                <c:pt idx="119">
                  <c:v>138.15860000000001</c:v>
                </c:pt>
                <c:pt idx="120">
                  <c:v>138.26560000000001</c:v>
                </c:pt>
                <c:pt idx="121">
                  <c:v>143.928</c:v>
                </c:pt>
                <c:pt idx="122">
                  <c:v>134.86060000000001</c:v>
                </c:pt>
                <c:pt idx="123">
                  <c:v>137.58699999999999</c:v>
                </c:pt>
                <c:pt idx="124">
                  <c:v>142.80179999999999</c:v>
                </c:pt>
                <c:pt idx="125">
                  <c:v>141.2647</c:v>
                </c:pt>
                <c:pt idx="126">
                  <c:v>137.86609999999999</c:v>
                </c:pt>
                <c:pt idx="127">
                  <c:v>139.23679999999999</c:v>
                </c:pt>
                <c:pt idx="128">
                  <c:v>137.2449</c:v>
                </c:pt>
                <c:pt idx="129">
                  <c:v>140.23169999999999</c:v>
                </c:pt>
                <c:pt idx="130">
                  <c:v>139.3168</c:v>
                </c:pt>
                <c:pt idx="131">
                  <c:v>138.7912</c:v>
                </c:pt>
                <c:pt idx="132">
                  <c:v>140.3972</c:v>
                </c:pt>
                <c:pt idx="133">
                  <c:v>142.1003</c:v>
                </c:pt>
                <c:pt idx="134">
                  <c:v>140.1952</c:v>
                </c:pt>
                <c:pt idx="135">
                  <c:v>141.5531</c:v>
                </c:pt>
                <c:pt idx="136">
                  <c:v>138.5095</c:v>
                </c:pt>
                <c:pt idx="137">
                  <c:v>138.7782</c:v>
                </c:pt>
                <c:pt idx="138">
                  <c:v>137.77770000000001</c:v>
                </c:pt>
                <c:pt idx="139">
                  <c:v>139.70359999999999</c:v>
                </c:pt>
                <c:pt idx="140">
                  <c:v>137.88550000000001</c:v>
                </c:pt>
                <c:pt idx="141">
                  <c:v>141.1671</c:v>
                </c:pt>
                <c:pt idx="142">
                  <c:v>145.21719999999999</c:v>
                </c:pt>
                <c:pt idx="143">
                  <c:v>142.1849</c:v>
                </c:pt>
                <c:pt idx="144">
                  <c:v>141.81319999999999</c:v>
                </c:pt>
                <c:pt idx="145">
                  <c:v>142.3348</c:v>
                </c:pt>
                <c:pt idx="146">
                  <c:v>138.4332</c:v>
                </c:pt>
                <c:pt idx="147">
                  <c:v>144.60839999999999</c:v>
                </c:pt>
                <c:pt idx="148">
                  <c:v>143.48310000000001</c:v>
                </c:pt>
                <c:pt idx="149">
                  <c:v>142.1541</c:v>
                </c:pt>
                <c:pt idx="150">
                  <c:v>142.57769999999999</c:v>
                </c:pt>
                <c:pt idx="151">
                  <c:v>140.40280000000001</c:v>
                </c:pt>
                <c:pt idx="152">
                  <c:v>145.13929999999999</c:v>
                </c:pt>
                <c:pt idx="153">
                  <c:v>141.72309999999999</c:v>
                </c:pt>
                <c:pt idx="154">
                  <c:v>144.59569999999999</c:v>
                </c:pt>
                <c:pt idx="155">
                  <c:v>141.90539999999999</c:v>
                </c:pt>
                <c:pt idx="156">
                  <c:v>142.22909999999999</c:v>
                </c:pt>
                <c:pt idx="157">
                  <c:v>142.3613</c:v>
                </c:pt>
                <c:pt idx="158">
                  <c:v>143.87719999999999</c:v>
                </c:pt>
                <c:pt idx="159">
                  <c:v>139.97989999999999</c:v>
                </c:pt>
                <c:pt idx="160">
                  <c:v>144.17400000000001</c:v>
                </c:pt>
                <c:pt idx="161">
                  <c:v>140.9393</c:v>
                </c:pt>
                <c:pt idx="162">
                  <c:v>144.74610000000001</c:v>
                </c:pt>
                <c:pt idx="163">
                  <c:v>142.8192</c:v>
                </c:pt>
                <c:pt idx="164">
                  <c:v>139.76679999999999</c:v>
                </c:pt>
                <c:pt idx="165">
                  <c:v>142.727</c:v>
                </c:pt>
                <c:pt idx="166">
                  <c:v>142.48750000000001</c:v>
                </c:pt>
                <c:pt idx="167">
                  <c:v>141.63560000000001</c:v>
                </c:pt>
                <c:pt idx="168">
                  <c:v>144.71530000000001</c:v>
                </c:pt>
                <c:pt idx="169">
                  <c:v>146.3485</c:v>
                </c:pt>
                <c:pt idx="170">
                  <c:v>144.4109</c:v>
                </c:pt>
                <c:pt idx="171">
                  <c:v>144.51169999999999</c:v>
                </c:pt>
                <c:pt idx="172">
                  <c:v>144.88890000000001</c:v>
                </c:pt>
                <c:pt idx="173">
                  <c:v>140.6771</c:v>
                </c:pt>
                <c:pt idx="174">
                  <c:v>146.42670000000001</c:v>
                </c:pt>
                <c:pt idx="175">
                  <c:v>144.57679999999999</c:v>
                </c:pt>
                <c:pt idx="176">
                  <c:v>143.39920000000001</c:v>
                </c:pt>
                <c:pt idx="177">
                  <c:v>144.0172</c:v>
                </c:pt>
                <c:pt idx="178">
                  <c:v>140.53739999999999</c:v>
                </c:pt>
                <c:pt idx="179">
                  <c:v>145.6319</c:v>
                </c:pt>
                <c:pt idx="180">
                  <c:v>143.89570000000001</c:v>
                </c:pt>
                <c:pt idx="181">
                  <c:v>143.60810000000001</c:v>
                </c:pt>
                <c:pt idx="182">
                  <c:v>142.87360000000001</c:v>
                </c:pt>
                <c:pt idx="183">
                  <c:v>141.78870000000001</c:v>
                </c:pt>
                <c:pt idx="184">
                  <c:v>143.94120000000001</c:v>
                </c:pt>
                <c:pt idx="185">
                  <c:v>142.0538</c:v>
                </c:pt>
                <c:pt idx="186">
                  <c:v>142.10130000000001</c:v>
                </c:pt>
                <c:pt idx="187">
                  <c:v>142.26249999999999</c:v>
                </c:pt>
                <c:pt idx="188">
                  <c:v>143.50890000000001</c:v>
                </c:pt>
                <c:pt idx="189">
                  <c:v>140.32040000000001</c:v>
                </c:pt>
                <c:pt idx="190">
                  <c:v>143.08949999999999</c:v>
                </c:pt>
                <c:pt idx="191">
                  <c:v>142.69820000000001</c:v>
                </c:pt>
                <c:pt idx="192">
                  <c:v>142.9819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CE3-4DF4-9CD0-869F31D7E76B}"/>
            </c:ext>
          </c:extLst>
        </c:ser>
        <c:ser>
          <c:idx val="10"/>
          <c:order val="10"/>
          <c:tx>
            <c:strRef>
              <c:f>'PASA Experiment #2 (filtrate)'!$CB$1</c:f>
              <c:strCache>
                <c:ptCount val="1"/>
                <c:pt idx="0">
                  <c:v>F11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(filtrate)'!$CB$2:$CB$194</c:f>
              <c:numCache>
                <c:formatCode>General</c:formatCode>
                <c:ptCount val="193"/>
                <c:pt idx="0">
                  <c:v>123.0561</c:v>
                </c:pt>
                <c:pt idx="1">
                  <c:v>124.1306</c:v>
                </c:pt>
                <c:pt idx="2">
                  <c:v>125.3203</c:v>
                </c:pt>
                <c:pt idx="3">
                  <c:v>118.8524</c:v>
                </c:pt>
                <c:pt idx="4">
                  <c:v>122.48009999999999</c:v>
                </c:pt>
                <c:pt idx="5">
                  <c:v>123.07259999999999</c:v>
                </c:pt>
                <c:pt idx="6">
                  <c:v>121.0742</c:v>
                </c:pt>
                <c:pt idx="7">
                  <c:v>121.87779999999999</c:v>
                </c:pt>
                <c:pt idx="8">
                  <c:v>120.2007</c:v>
                </c:pt>
                <c:pt idx="9">
                  <c:v>122.8554</c:v>
                </c:pt>
                <c:pt idx="10">
                  <c:v>123.7025</c:v>
                </c:pt>
                <c:pt idx="11">
                  <c:v>121.3454</c:v>
                </c:pt>
                <c:pt idx="12">
                  <c:v>121.1112</c:v>
                </c:pt>
                <c:pt idx="13">
                  <c:v>124.6126</c:v>
                </c:pt>
                <c:pt idx="14">
                  <c:v>119.60720000000001</c:v>
                </c:pt>
                <c:pt idx="15">
                  <c:v>123.97669999999999</c:v>
                </c:pt>
                <c:pt idx="16">
                  <c:v>123.7056</c:v>
                </c:pt>
                <c:pt idx="17">
                  <c:v>125.203</c:v>
                </c:pt>
                <c:pt idx="18">
                  <c:v>124.2578</c:v>
                </c:pt>
                <c:pt idx="19">
                  <c:v>126.7861</c:v>
                </c:pt>
                <c:pt idx="20">
                  <c:v>120.85939999999999</c:v>
                </c:pt>
                <c:pt idx="21">
                  <c:v>120.9624</c:v>
                </c:pt>
                <c:pt idx="22">
                  <c:v>125.30800000000001</c:v>
                </c:pt>
                <c:pt idx="23">
                  <c:v>122.6397</c:v>
                </c:pt>
                <c:pt idx="24">
                  <c:v>123.5966</c:v>
                </c:pt>
                <c:pt idx="25">
                  <c:v>124.12569999999999</c:v>
                </c:pt>
                <c:pt idx="26">
                  <c:v>126.91200000000001</c:v>
                </c:pt>
                <c:pt idx="27">
                  <c:v>123.2235</c:v>
                </c:pt>
                <c:pt idx="28">
                  <c:v>123.3563</c:v>
                </c:pt>
                <c:pt idx="29">
                  <c:v>123.29389999999999</c:v>
                </c:pt>
                <c:pt idx="30">
                  <c:v>123.2713</c:v>
                </c:pt>
                <c:pt idx="31">
                  <c:v>121.685</c:v>
                </c:pt>
                <c:pt idx="32">
                  <c:v>123.7333</c:v>
                </c:pt>
                <c:pt idx="33">
                  <c:v>128.12569999999999</c:v>
                </c:pt>
                <c:pt idx="34">
                  <c:v>123.6529</c:v>
                </c:pt>
                <c:pt idx="35">
                  <c:v>125.71129999999999</c:v>
                </c:pt>
                <c:pt idx="36">
                  <c:v>125.09139999999999</c:v>
                </c:pt>
                <c:pt idx="37">
                  <c:v>123.7979</c:v>
                </c:pt>
                <c:pt idx="38">
                  <c:v>121.4164</c:v>
                </c:pt>
                <c:pt idx="39">
                  <c:v>122.7505</c:v>
                </c:pt>
                <c:pt idx="40">
                  <c:v>123.3545</c:v>
                </c:pt>
                <c:pt idx="41">
                  <c:v>124.7835</c:v>
                </c:pt>
                <c:pt idx="42">
                  <c:v>123.03660000000001</c:v>
                </c:pt>
                <c:pt idx="43">
                  <c:v>125.3064</c:v>
                </c:pt>
                <c:pt idx="44">
                  <c:v>123.5056</c:v>
                </c:pt>
                <c:pt idx="45">
                  <c:v>125.40479999999999</c:v>
                </c:pt>
                <c:pt idx="46">
                  <c:v>125.1626</c:v>
                </c:pt>
                <c:pt idx="47">
                  <c:v>123.77249999999999</c:v>
                </c:pt>
                <c:pt idx="48">
                  <c:v>127.65560000000001</c:v>
                </c:pt>
                <c:pt idx="49">
                  <c:v>124.9911</c:v>
                </c:pt>
                <c:pt idx="50">
                  <c:v>125.7974</c:v>
                </c:pt>
                <c:pt idx="51">
                  <c:v>123.14749999999999</c:v>
                </c:pt>
                <c:pt idx="52">
                  <c:v>125.5249</c:v>
                </c:pt>
                <c:pt idx="53">
                  <c:v>125.7516</c:v>
                </c:pt>
                <c:pt idx="54">
                  <c:v>126.6152</c:v>
                </c:pt>
                <c:pt idx="55">
                  <c:v>126.83710000000001</c:v>
                </c:pt>
                <c:pt idx="56">
                  <c:v>129.19399999999999</c:v>
                </c:pt>
                <c:pt idx="57">
                  <c:v>126.5094</c:v>
                </c:pt>
                <c:pt idx="58">
                  <c:v>126.0048</c:v>
                </c:pt>
                <c:pt idx="59">
                  <c:v>126.1798</c:v>
                </c:pt>
                <c:pt idx="60">
                  <c:v>128.833</c:v>
                </c:pt>
                <c:pt idx="61">
                  <c:v>127.26519999999999</c:v>
                </c:pt>
                <c:pt idx="62">
                  <c:v>125.672</c:v>
                </c:pt>
                <c:pt idx="63">
                  <c:v>124.8342</c:v>
                </c:pt>
                <c:pt idx="64">
                  <c:v>123.8231</c:v>
                </c:pt>
                <c:pt idx="65">
                  <c:v>125.0283</c:v>
                </c:pt>
                <c:pt idx="66">
                  <c:v>123.4813</c:v>
                </c:pt>
                <c:pt idx="67">
                  <c:v>128.6797</c:v>
                </c:pt>
                <c:pt idx="68">
                  <c:v>128.4787</c:v>
                </c:pt>
                <c:pt idx="69">
                  <c:v>126.0086</c:v>
                </c:pt>
                <c:pt idx="70">
                  <c:v>125.83150000000001</c:v>
                </c:pt>
                <c:pt idx="71">
                  <c:v>127.31910000000001</c:v>
                </c:pt>
                <c:pt idx="72">
                  <c:v>125.0669</c:v>
                </c:pt>
                <c:pt idx="73">
                  <c:v>125.3852</c:v>
                </c:pt>
                <c:pt idx="74">
                  <c:v>126.7773</c:v>
                </c:pt>
                <c:pt idx="75">
                  <c:v>127.9302</c:v>
                </c:pt>
                <c:pt idx="76">
                  <c:v>126.22110000000001</c:v>
                </c:pt>
                <c:pt idx="77">
                  <c:v>122.46769999999999</c:v>
                </c:pt>
                <c:pt idx="78">
                  <c:v>126.0078</c:v>
                </c:pt>
                <c:pt idx="79">
                  <c:v>123.63079999999999</c:v>
                </c:pt>
                <c:pt idx="80">
                  <c:v>130.5087</c:v>
                </c:pt>
                <c:pt idx="81">
                  <c:v>125.1923</c:v>
                </c:pt>
                <c:pt idx="82">
                  <c:v>125.07680000000001</c:v>
                </c:pt>
                <c:pt idx="83">
                  <c:v>122.30800000000001</c:v>
                </c:pt>
                <c:pt idx="84">
                  <c:v>127.27979999999999</c:v>
                </c:pt>
                <c:pt idx="85">
                  <c:v>123.91070000000001</c:v>
                </c:pt>
                <c:pt idx="86">
                  <c:v>126.01</c:v>
                </c:pt>
                <c:pt idx="87">
                  <c:v>123.2145</c:v>
                </c:pt>
                <c:pt idx="88">
                  <c:v>124.078</c:v>
                </c:pt>
                <c:pt idx="89">
                  <c:v>123.95740000000001</c:v>
                </c:pt>
                <c:pt idx="90">
                  <c:v>125.34059999999999</c:v>
                </c:pt>
                <c:pt idx="91">
                  <c:v>129.34729999999999</c:v>
                </c:pt>
                <c:pt idx="92">
                  <c:v>124.90389999999999</c:v>
                </c:pt>
                <c:pt idx="93">
                  <c:v>125.5466</c:v>
                </c:pt>
                <c:pt idx="94">
                  <c:v>125.5334</c:v>
                </c:pt>
                <c:pt idx="95">
                  <c:v>129.94239999999999</c:v>
                </c:pt>
                <c:pt idx="96">
                  <c:v>125.6369</c:v>
                </c:pt>
                <c:pt idx="97">
                  <c:v>125.5561</c:v>
                </c:pt>
                <c:pt idx="98">
                  <c:v>121.39619999999999</c:v>
                </c:pt>
                <c:pt idx="99">
                  <c:v>125.21720000000001</c:v>
                </c:pt>
                <c:pt idx="100">
                  <c:v>121.93170000000001</c:v>
                </c:pt>
                <c:pt idx="101">
                  <c:v>124.54259999999999</c:v>
                </c:pt>
                <c:pt idx="102">
                  <c:v>123.9256</c:v>
                </c:pt>
                <c:pt idx="103">
                  <c:v>125.27509999999999</c:v>
                </c:pt>
                <c:pt idx="104">
                  <c:v>125.2966</c:v>
                </c:pt>
                <c:pt idx="105">
                  <c:v>125.5117</c:v>
                </c:pt>
                <c:pt idx="106">
                  <c:v>125.5403</c:v>
                </c:pt>
                <c:pt idx="107">
                  <c:v>126.0402</c:v>
                </c:pt>
                <c:pt idx="108">
                  <c:v>129.09039999999999</c:v>
                </c:pt>
                <c:pt idx="109">
                  <c:v>128.07740000000001</c:v>
                </c:pt>
                <c:pt idx="110">
                  <c:v>125.99809999999999</c:v>
                </c:pt>
                <c:pt idx="111">
                  <c:v>125.7847</c:v>
                </c:pt>
                <c:pt idx="112">
                  <c:v>124.3018</c:v>
                </c:pt>
                <c:pt idx="113">
                  <c:v>128.04490000000001</c:v>
                </c:pt>
                <c:pt idx="114">
                  <c:v>124.2911</c:v>
                </c:pt>
                <c:pt idx="115">
                  <c:v>128.17410000000001</c:v>
                </c:pt>
                <c:pt idx="116">
                  <c:v>128.15960000000001</c:v>
                </c:pt>
                <c:pt idx="117">
                  <c:v>126.6439</c:v>
                </c:pt>
                <c:pt idx="118">
                  <c:v>124.1438</c:v>
                </c:pt>
                <c:pt idx="119">
                  <c:v>127.5943</c:v>
                </c:pt>
                <c:pt idx="120">
                  <c:v>125.32429999999999</c:v>
                </c:pt>
                <c:pt idx="121">
                  <c:v>124.6223</c:v>
                </c:pt>
                <c:pt idx="122">
                  <c:v>126.1698</c:v>
                </c:pt>
                <c:pt idx="123">
                  <c:v>129.5248</c:v>
                </c:pt>
                <c:pt idx="124">
                  <c:v>128.46789999999999</c:v>
                </c:pt>
                <c:pt idx="125">
                  <c:v>123.7474</c:v>
                </c:pt>
                <c:pt idx="126">
                  <c:v>128.83609999999999</c:v>
                </c:pt>
                <c:pt idx="127">
                  <c:v>129.38319999999999</c:v>
                </c:pt>
                <c:pt idx="128">
                  <c:v>123.7642</c:v>
                </c:pt>
                <c:pt idx="129">
                  <c:v>128.26419999999999</c:v>
                </c:pt>
                <c:pt idx="130">
                  <c:v>127.9199</c:v>
                </c:pt>
                <c:pt idx="131">
                  <c:v>127.5074</c:v>
                </c:pt>
                <c:pt idx="132">
                  <c:v>125.2282</c:v>
                </c:pt>
                <c:pt idx="133">
                  <c:v>122.9534</c:v>
                </c:pt>
                <c:pt idx="134">
                  <c:v>127.4259</c:v>
                </c:pt>
                <c:pt idx="135">
                  <c:v>128.8306</c:v>
                </c:pt>
                <c:pt idx="136">
                  <c:v>127.73090000000001</c:v>
                </c:pt>
                <c:pt idx="137">
                  <c:v>127.3231</c:v>
                </c:pt>
                <c:pt idx="138">
                  <c:v>127.2482</c:v>
                </c:pt>
                <c:pt idx="139">
                  <c:v>127.75409999999999</c:v>
                </c:pt>
                <c:pt idx="140">
                  <c:v>127.63079999999999</c:v>
                </c:pt>
                <c:pt idx="141">
                  <c:v>128.90180000000001</c:v>
                </c:pt>
                <c:pt idx="142">
                  <c:v>126.7454</c:v>
                </c:pt>
                <c:pt idx="143">
                  <c:v>125.33159999999999</c:v>
                </c:pt>
                <c:pt idx="144">
                  <c:v>129.5453</c:v>
                </c:pt>
                <c:pt idx="145">
                  <c:v>124.00230000000001</c:v>
                </c:pt>
                <c:pt idx="146">
                  <c:v>130.20189999999999</c:v>
                </c:pt>
                <c:pt idx="147">
                  <c:v>129.73840000000001</c:v>
                </c:pt>
                <c:pt idx="148">
                  <c:v>133.2663</c:v>
                </c:pt>
                <c:pt idx="149">
                  <c:v>128.81389999999999</c:v>
                </c:pt>
                <c:pt idx="150">
                  <c:v>128.12280000000001</c:v>
                </c:pt>
                <c:pt idx="151">
                  <c:v>128.61840000000001</c:v>
                </c:pt>
                <c:pt idx="152">
                  <c:v>127.0842</c:v>
                </c:pt>
                <c:pt idx="153">
                  <c:v>123.7655</c:v>
                </c:pt>
                <c:pt idx="154">
                  <c:v>131.3459</c:v>
                </c:pt>
                <c:pt idx="155">
                  <c:v>132.22649999999999</c:v>
                </c:pt>
                <c:pt idx="156">
                  <c:v>129.1294</c:v>
                </c:pt>
                <c:pt idx="157">
                  <c:v>129.3253</c:v>
                </c:pt>
                <c:pt idx="158">
                  <c:v>130.48609999999999</c:v>
                </c:pt>
                <c:pt idx="159">
                  <c:v>128.43340000000001</c:v>
                </c:pt>
                <c:pt idx="160">
                  <c:v>130.53129999999999</c:v>
                </c:pt>
                <c:pt idx="161">
                  <c:v>127.1921</c:v>
                </c:pt>
                <c:pt idx="162">
                  <c:v>127.52160000000001</c:v>
                </c:pt>
                <c:pt idx="163">
                  <c:v>128.10830000000001</c:v>
                </c:pt>
                <c:pt idx="164">
                  <c:v>128.15549999999999</c:v>
                </c:pt>
                <c:pt idx="165">
                  <c:v>125.3951</c:v>
                </c:pt>
                <c:pt idx="166">
                  <c:v>129.637</c:v>
                </c:pt>
                <c:pt idx="167">
                  <c:v>130.90969999999999</c:v>
                </c:pt>
                <c:pt idx="168">
                  <c:v>130.0812</c:v>
                </c:pt>
                <c:pt idx="169">
                  <c:v>130.46199999999999</c:v>
                </c:pt>
                <c:pt idx="170">
                  <c:v>129.6208</c:v>
                </c:pt>
                <c:pt idx="171">
                  <c:v>129.13419999999999</c:v>
                </c:pt>
                <c:pt idx="172">
                  <c:v>126.44029999999999</c:v>
                </c:pt>
                <c:pt idx="173">
                  <c:v>133.24260000000001</c:v>
                </c:pt>
                <c:pt idx="174">
                  <c:v>130.88310000000001</c:v>
                </c:pt>
                <c:pt idx="175">
                  <c:v>130.92169999999999</c:v>
                </c:pt>
                <c:pt idx="176">
                  <c:v>126.374</c:v>
                </c:pt>
                <c:pt idx="177">
                  <c:v>129.9709</c:v>
                </c:pt>
                <c:pt idx="178">
                  <c:v>126.039</c:v>
                </c:pt>
                <c:pt idx="179">
                  <c:v>131.09569999999999</c:v>
                </c:pt>
                <c:pt idx="180">
                  <c:v>131.10390000000001</c:v>
                </c:pt>
                <c:pt idx="181">
                  <c:v>129.3289</c:v>
                </c:pt>
                <c:pt idx="182">
                  <c:v>127.1497</c:v>
                </c:pt>
                <c:pt idx="183">
                  <c:v>129.90459999999999</c:v>
                </c:pt>
                <c:pt idx="184">
                  <c:v>130.65809999999999</c:v>
                </c:pt>
                <c:pt idx="185">
                  <c:v>127.9042</c:v>
                </c:pt>
                <c:pt idx="186">
                  <c:v>130.7236</c:v>
                </c:pt>
                <c:pt idx="187">
                  <c:v>130.66929999999999</c:v>
                </c:pt>
                <c:pt idx="188">
                  <c:v>129.91970000000001</c:v>
                </c:pt>
                <c:pt idx="189">
                  <c:v>128.5692</c:v>
                </c:pt>
                <c:pt idx="190">
                  <c:v>125.67100000000001</c:v>
                </c:pt>
                <c:pt idx="191">
                  <c:v>125.7522</c:v>
                </c:pt>
                <c:pt idx="192">
                  <c:v>130.88239999999999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ECE3-4DF4-9CD0-869F31D7E76B}"/>
            </c:ext>
          </c:extLst>
        </c:ser>
        <c:ser>
          <c:idx val="11"/>
          <c:order val="11"/>
          <c:tx>
            <c:strRef>
              <c:f>'PASA Experiment #2 (filtrate)'!$CC$1</c:f>
              <c:strCache>
                <c:ptCount val="1"/>
                <c:pt idx="0">
                  <c:v>F12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'PASA Experiment #2 (filtrate)'!$I$2:$I$194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'PASA Experiment #2 (filtrate)'!$CC$2:$CC$194</c:f>
              <c:numCache>
                <c:formatCode>General</c:formatCode>
                <c:ptCount val="193"/>
                <c:pt idx="0">
                  <c:v>142.9539</c:v>
                </c:pt>
                <c:pt idx="1">
                  <c:v>137.40710000000001</c:v>
                </c:pt>
                <c:pt idx="2">
                  <c:v>142.0386</c:v>
                </c:pt>
                <c:pt idx="3">
                  <c:v>139.19710000000001</c:v>
                </c:pt>
                <c:pt idx="4">
                  <c:v>136.17740000000001</c:v>
                </c:pt>
                <c:pt idx="5">
                  <c:v>139.9136</c:v>
                </c:pt>
                <c:pt idx="6">
                  <c:v>136.90880000000001</c:v>
                </c:pt>
                <c:pt idx="7">
                  <c:v>136.9374</c:v>
                </c:pt>
                <c:pt idx="8">
                  <c:v>141.12899999999999</c:v>
                </c:pt>
                <c:pt idx="9">
                  <c:v>142.32470000000001</c:v>
                </c:pt>
                <c:pt idx="10">
                  <c:v>139.1011</c:v>
                </c:pt>
                <c:pt idx="11">
                  <c:v>142.51480000000001</c:v>
                </c:pt>
                <c:pt idx="12">
                  <c:v>138.05609999999999</c:v>
                </c:pt>
                <c:pt idx="13">
                  <c:v>140.68889999999999</c:v>
                </c:pt>
                <c:pt idx="14">
                  <c:v>145.88079999999999</c:v>
                </c:pt>
                <c:pt idx="15">
                  <c:v>139.92949999999999</c:v>
                </c:pt>
                <c:pt idx="16">
                  <c:v>142.8681</c:v>
                </c:pt>
                <c:pt idx="17">
                  <c:v>140.6173</c:v>
                </c:pt>
                <c:pt idx="18">
                  <c:v>139.93600000000001</c:v>
                </c:pt>
                <c:pt idx="19">
                  <c:v>141.2603</c:v>
                </c:pt>
                <c:pt idx="20">
                  <c:v>140.5975</c:v>
                </c:pt>
                <c:pt idx="21">
                  <c:v>137.85</c:v>
                </c:pt>
                <c:pt idx="22">
                  <c:v>141.16370000000001</c:v>
                </c:pt>
                <c:pt idx="23">
                  <c:v>139.98349999999999</c:v>
                </c:pt>
                <c:pt idx="24">
                  <c:v>142.77799999999999</c:v>
                </c:pt>
                <c:pt idx="25">
                  <c:v>142.15889999999999</c:v>
                </c:pt>
                <c:pt idx="26">
                  <c:v>142.7457</c:v>
                </c:pt>
                <c:pt idx="27">
                  <c:v>141.76689999999999</c:v>
                </c:pt>
                <c:pt idx="28">
                  <c:v>139.88939999999999</c:v>
                </c:pt>
                <c:pt idx="29">
                  <c:v>139.3262</c:v>
                </c:pt>
                <c:pt idx="30">
                  <c:v>139.82069999999999</c:v>
                </c:pt>
                <c:pt idx="31">
                  <c:v>142.99940000000001</c:v>
                </c:pt>
                <c:pt idx="32">
                  <c:v>143.94929999999999</c:v>
                </c:pt>
                <c:pt idx="33">
                  <c:v>141.7929</c:v>
                </c:pt>
                <c:pt idx="34">
                  <c:v>144.70339999999999</c:v>
                </c:pt>
                <c:pt idx="35">
                  <c:v>141.8382</c:v>
                </c:pt>
                <c:pt idx="36">
                  <c:v>143.05019999999999</c:v>
                </c:pt>
                <c:pt idx="37">
                  <c:v>137.53380000000001</c:v>
                </c:pt>
                <c:pt idx="38">
                  <c:v>139.4588</c:v>
                </c:pt>
                <c:pt idx="39">
                  <c:v>143.0367</c:v>
                </c:pt>
                <c:pt idx="40">
                  <c:v>140.56379999999999</c:v>
                </c:pt>
                <c:pt idx="41">
                  <c:v>140.8509</c:v>
                </c:pt>
                <c:pt idx="42">
                  <c:v>141.227</c:v>
                </c:pt>
                <c:pt idx="43">
                  <c:v>143.30840000000001</c:v>
                </c:pt>
                <c:pt idx="44">
                  <c:v>140.87139999999999</c:v>
                </c:pt>
                <c:pt idx="45">
                  <c:v>138.1891</c:v>
                </c:pt>
                <c:pt idx="46">
                  <c:v>144.03790000000001</c:v>
                </c:pt>
                <c:pt idx="47">
                  <c:v>142.11699999999999</c:v>
                </c:pt>
                <c:pt idx="48">
                  <c:v>142.7621</c:v>
                </c:pt>
                <c:pt idx="49">
                  <c:v>142.26949999999999</c:v>
                </c:pt>
                <c:pt idx="50">
                  <c:v>139.84299999999999</c:v>
                </c:pt>
                <c:pt idx="51">
                  <c:v>144.3485</c:v>
                </c:pt>
                <c:pt idx="52">
                  <c:v>139.6266</c:v>
                </c:pt>
                <c:pt idx="53">
                  <c:v>142.185</c:v>
                </c:pt>
                <c:pt idx="54">
                  <c:v>145.72989999999999</c:v>
                </c:pt>
                <c:pt idx="55">
                  <c:v>146.13120000000001</c:v>
                </c:pt>
                <c:pt idx="56">
                  <c:v>143.8836</c:v>
                </c:pt>
                <c:pt idx="57">
                  <c:v>142.3434</c:v>
                </c:pt>
                <c:pt idx="58">
                  <c:v>144.63499999999999</c:v>
                </c:pt>
                <c:pt idx="59">
                  <c:v>145.26390000000001</c:v>
                </c:pt>
                <c:pt idx="60">
                  <c:v>143.45070000000001</c:v>
                </c:pt>
                <c:pt idx="61">
                  <c:v>142.1584</c:v>
                </c:pt>
                <c:pt idx="62">
                  <c:v>142.92099999999999</c:v>
                </c:pt>
                <c:pt idx="63">
                  <c:v>146.32810000000001</c:v>
                </c:pt>
                <c:pt idx="64">
                  <c:v>142.3091</c:v>
                </c:pt>
                <c:pt idx="65">
                  <c:v>145.06989999999999</c:v>
                </c:pt>
                <c:pt idx="66">
                  <c:v>143.02930000000001</c:v>
                </c:pt>
                <c:pt idx="67">
                  <c:v>144.16980000000001</c:v>
                </c:pt>
                <c:pt idx="68">
                  <c:v>144.2131</c:v>
                </c:pt>
                <c:pt idx="69">
                  <c:v>143.93219999999999</c:v>
                </c:pt>
                <c:pt idx="70">
                  <c:v>139.56630000000001</c:v>
                </c:pt>
                <c:pt idx="71">
                  <c:v>144.131</c:v>
                </c:pt>
                <c:pt idx="72">
                  <c:v>142.50040000000001</c:v>
                </c:pt>
                <c:pt idx="73">
                  <c:v>142.90610000000001</c:v>
                </c:pt>
                <c:pt idx="74">
                  <c:v>141.01089999999999</c:v>
                </c:pt>
                <c:pt idx="75">
                  <c:v>142.65440000000001</c:v>
                </c:pt>
                <c:pt idx="76">
                  <c:v>145.613</c:v>
                </c:pt>
                <c:pt idx="77">
                  <c:v>144.24160000000001</c:v>
                </c:pt>
                <c:pt idx="78">
                  <c:v>145.4913</c:v>
                </c:pt>
                <c:pt idx="79">
                  <c:v>140.32499999999999</c:v>
                </c:pt>
                <c:pt idx="80">
                  <c:v>144.524</c:v>
                </c:pt>
                <c:pt idx="81">
                  <c:v>142.9419</c:v>
                </c:pt>
                <c:pt idx="82">
                  <c:v>142.96019999999999</c:v>
                </c:pt>
                <c:pt idx="83">
                  <c:v>143.23929999999999</c:v>
                </c:pt>
                <c:pt idx="84">
                  <c:v>144.29900000000001</c:v>
                </c:pt>
                <c:pt idx="85">
                  <c:v>145.26050000000001</c:v>
                </c:pt>
                <c:pt idx="86">
                  <c:v>142.7346</c:v>
                </c:pt>
                <c:pt idx="87">
                  <c:v>142.58199999999999</c:v>
                </c:pt>
                <c:pt idx="88">
                  <c:v>142.60120000000001</c:v>
                </c:pt>
                <c:pt idx="89">
                  <c:v>142.40899999999999</c:v>
                </c:pt>
                <c:pt idx="90">
                  <c:v>140.4135</c:v>
                </c:pt>
                <c:pt idx="91">
                  <c:v>141.4117</c:v>
                </c:pt>
                <c:pt idx="92">
                  <c:v>142.18</c:v>
                </c:pt>
                <c:pt idx="93">
                  <c:v>143.8125</c:v>
                </c:pt>
                <c:pt idx="94">
                  <c:v>148.61500000000001</c:v>
                </c:pt>
                <c:pt idx="95">
                  <c:v>143.02359999999999</c:v>
                </c:pt>
                <c:pt idx="96">
                  <c:v>144.13249999999999</c:v>
                </c:pt>
                <c:pt idx="97">
                  <c:v>145.73519999999999</c:v>
                </c:pt>
                <c:pt idx="98">
                  <c:v>141.4092</c:v>
                </c:pt>
                <c:pt idx="99">
                  <c:v>142.91560000000001</c:v>
                </c:pt>
                <c:pt idx="100">
                  <c:v>142.4281</c:v>
                </c:pt>
                <c:pt idx="101">
                  <c:v>143.05940000000001</c:v>
                </c:pt>
                <c:pt idx="102">
                  <c:v>140.30109999999999</c:v>
                </c:pt>
                <c:pt idx="103">
                  <c:v>143.04750000000001</c:v>
                </c:pt>
                <c:pt idx="104">
                  <c:v>141.34639999999999</c:v>
                </c:pt>
                <c:pt idx="105">
                  <c:v>141.65809999999999</c:v>
                </c:pt>
                <c:pt idx="106">
                  <c:v>142.36920000000001</c:v>
                </c:pt>
                <c:pt idx="107">
                  <c:v>143.0514</c:v>
                </c:pt>
                <c:pt idx="108">
                  <c:v>144.43199999999999</c:v>
                </c:pt>
                <c:pt idx="109">
                  <c:v>144.3116</c:v>
                </c:pt>
                <c:pt idx="110">
                  <c:v>144.50899999999999</c:v>
                </c:pt>
                <c:pt idx="111">
                  <c:v>141.90899999999999</c:v>
                </c:pt>
                <c:pt idx="112">
                  <c:v>140.58070000000001</c:v>
                </c:pt>
                <c:pt idx="113">
                  <c:v>143.64959999999999</c:v>
                </c:pt>
                <c:pt idx="114">
                  <c:v>141.11709999999999</c:v>
                </c:pt>
                <c:pt idx="115">
                  <c:v>143.66300000000001</c:v>
                </c:pt>
                <c:pt idx="116">
                  <c:v>140.45580000000001</c:v>
                </c:pt>
                <c:pt idx="117">
                  <c:v>144.83269999999999</c:v>
                </c:pt>
                <c:pt idx="118">
                  <c:v>143.1361</c:v>
                </c:pt>
                <c:pt idx="119">
                  <c:v>144.5934</c:v>
                </c:pt>
                <c:pt idx="120">
                  <c:v>145.19919999999999</c:v>
                </c:pt>
                <c:pt idx="121">
                  <c:v>142.48750000000001</c:v>
                </c:pt>
                <c:pt idx="122">
                  <c:v>145.5308</c:v>
                </c:pt>
                <c:pt idx="123">
                  <c:v>146.80520000000001</c:v>
                </c:pt>
                <c:pt idx="124">
                  <c:v>140.9316</c:v>
                </c:pt>
                <c:pt idx="125">
                  <c:v>143.75489999999999</c:v>
                </c:pt>
                <c:pt idx="126">
                  <c:v>144.35679999999999</c:v>
                </c:pt>
                <c:pt idx="127">
                  <c:v>144.9256</c:v>
                </c:pt>
                <c:pt idx="128">
                  <c:v>143.36439999999999</c:v>
                </c:pt>
                <c:pt idx="129">
                  <c:v>144.7175</c:v>
                </c:pt>
                <c:pt idx="130">
                  <c:v>141.70269999999999</c:v>
                </c:pt>
                <c:pt idx="131">
                  <c:v>144.8801</c:v>
                </c:pt>
                <c:pt idx="132">
                  <c:v>145.60069999999999</c:v>
                </c:pt>
                <c:pt idx="133">
                  <c:v>144.32849999999999</c:v>
                </c:pt>
                <c:pt idx="134">
                  <c:v>147.17160000000001</c:v>
                </c:pt>
                <c:pt idx="135">
                  <c:v>141.72659999999999</c:v>
                </c:pt>
                <c:pt idx="136">
                  <c:v>143.3432</c:v>
                </c:pt>
                <c:pt idx="137">
                  <c:v>144.75700000000001</c:v>
                </c:pt>
                <c:pt idx="138">
                  <c:v>143.41079999999999</c:v>
                </c:pt>
                <c:pt idx="139">
                  <c:v>143.03049999999999</c:v>
                </c:pt>
                <c:pt idx="140">
                  <c:v>145.73140000000001</c:v>
                </c:pt>
                <c:pt idx="141">
                  <c:v>144.81630000000001</c:v>
                </c:pt>
                <c:pt idx="142">
                  <c:v>145.23169999999999</c:v>
                </c:pt>
                <c:pt idx="143">
                  <c:v>147.3075</c:v>
                </c:pt>
                <c:pt idx="144">
                  <c:v>144.3484</c:v>
                </c:pt>
                <c:pt idx="145">
                  <c:v>149.44880000000001</c:v>
                </c:pt>
                <c:pt idx="146">
                  <c:v>143.27510000000001</c:v>
                </c:pt>
                <c:pt idx="147">
                  <c:v>145.60740000000001</c:v>
                </c:pt>
                <c:pt idx="148">
                  <c:v>145.17160000000001</c:v>
                </c:pt>
                <c:pt idx="149">
                  <c:v>147.55330000000001</c:v>
                </c:pt>
                <c:pt idx="150">
                  <c:v>145.1523</c:v>
                </c:pt>
                <c:pt idx="151">
                  <c:v>147.9229</c:v>
                </c:pt>
                <c:pt idx="152">
                  <c:v>147.01840000000001</c:v>
                </c:pt>
                <c:pt idx="153">
                  <c:v>149.273</c:v>
                </c:pt>
                <c:pt idx="154">
                  <c:v>146.98269999999999</c:v>
                </c:pt>
                <c:pt idx="155">
                  <c:v>146.09100000000001</c:v>
                </c:pt>
                <c:pt idx="156">
                  <c:v>148.7576</c:v>
                </c:pt>
                <c:pt idx="157">
                  <c:v>149.2106</c:v>
                </c:pt>
                <c:pt idx="158">
                  <c:v>149.36500000000001</c:v>
                </c:pt>
                <c:pt idx="159">
                  <c:v>149.20859999999999</c:v>
                </c:pt>
                <c:pt idx="160">
                  <c:v>148.4205</c:v>
                </c:pt>
                <c:pt idx="161">
                  <c:v>145.80109999999999</c:v>
                </c:pt>
                <c:pt idx="162">
                  <c:v>149.4127</c:v>
                </c:pt>
                <c:pt idx="163">
                  <c:v>145.65469999999999</c:v>
                </c:pt>
                <c:pt idx="164">
                  <c:v>146.68870000000001</c:v>
                </c:pt>
                <c:pt idx="165">
                  <c:v>149.21459999999999</c:v>
                </c:pt>
                <c:pt idx="166">
                  <c:v>149.11510000000001</c:v>
                </c:pt>
                <c:pt idx="167">
                  <c:v>146.3852</c:v>
                </c:pt>
                <c:pt idx="168">
                  <c:v>148.49639999999999</c:v>
                </c:pt>
                <c:pt idx="169">
                  <c:v>146.20070000000001</c:v>
                </c:pt>
                <c:pt idx="170">
                  <c:v>147.94309999999999</c:v>
                </c:pt>
                <c:pt idx="171">
                  <c:v>149.50579999999999</c:v>
                </c:pt>
                <c:pt idx="172">
                  <c:v>148.74340000000001</c:v>
                </c:pt>
                <c:pt idx="173">
                  <c:v>147.86490000000001</c:v>
                </c:pt>
                <c:pt idx="174">
                  <c:v>146.7277</c:v>
                </c:pt>
                <c:pt idx="175">
                  <c:v>149.47040000000001</c:v>
                </c:pt>
                <c:pt idx="176">
                  <c:v>146.05680000000001</c:v>
                </c:pt>
                <c:pt idx="177">
                  <c:v>150.31970000000001</c:v>
                </c:pt>
                <c:pt idx="178">
                  <c:v>146.0668</c:v>
                </c:pt>
                <c:pt idx="179">
                  <c:v>151.24420000000001</c:v>
                </c:pt>
                <c:pt idx="180">
                  <c:v>149.36070000000001</c:v>
                </c:pt>
                <c:pt idx="181">
                  <c:v>148.1609</c:v>
                </c:pt>
                <c:pt idx="182">
                  <c:v>148.25620000000001</c:v>
                </c:pt>
                <c:pt idx="183">
                  <c:v>148.2045</c:v>
                </c:pt>
                <c:pt idx="184">
                  <c:v>149.29069999999999</c:v>
                </c:pt>
                <c:pt idx="185">
                  <c:v>149.16040000000001</c:v>
                </c:pt>
                <c:pt idx="186">
                  <c:v>148.46119999999999</c:v>
                </c:pt>
                <c:pt idx="187">
                  <c:v>150.05969999999999</c:v>
                </c:pt>
                <c:pt idx="188">
                  <c:v>148.03210000000001</c:v>
                </c:pt>
                <c:pt idx="189">
                  <c:v>148.31809999999999</c:v>
                </c:pt>
                <c:pt idx="190">
                  <c:v>146.8425</c:v>
                </c:pt>
                <c:pt idx="191">
                  <c:v>148.95840000000001</c:v>
                </c:pt>
                <c:pt idx="192">
                  <c:v>147.39019999999999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ECE3-4DF4-9CD0-869F31D7E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261119"/>
        <c:axId val="1279260703"/>
      </c:scatterChart>
      <c:valAx>
        <c:axId val="1279261119"/>
        <c:scaling>
          <c:orientation val="minMax"/>
          <c:max val="48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0703"/>
        <c:crosses val="autoZero"/>
        <c:crossBetween val="midCat"/>
        <c:majorUnit val="12"/>
      </c:valAx>
      <c:valAx>
        <c:axId val="1279260703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1119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'SA-PA Filtrate'!$CD$1</c:f>
              <c:strCache>
                <c:ptCount val="1"/>
                <c:pt idx="0">
                  <c:v>G01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Filtrate'!$CD$2:$CD$194</c:f>
              <c:numCache>
                <c:formatCode>General</c:formatCode>
                <c:ptCount val="193"/>
                <c:pt idx="0">
                  <c:v>120.70010000000001</c:v>
                </c:pt>
                <c:pt idx="1">
                  <c:v>121.9808</c:v>
                </c:pt>
                <c:pt idx="2">
                  <c:v>124.8721</c:v>
                </c:pt>
                <c:pt idx="3">
                  <c:v>123.62649999999999</c:v>
                </c:pt>
                <c:pt idx="4">
                  <c:v>123.4457</c:v>
                </c:pt>
                <c:pt idx="5">
                  <c:v>131.80099999999999</c:v>
                </c:pt>
                <c:pt idx="6">
                  <c:v>124.93810000000001</c:v>
                </c:pt>
                <c:pt idx="7">
                  <c:v>128.6711</c:v>
                </c:pt>
                <c:pt idx="8">
                  <c:v>128.74850000000001</c:v>
                </c:pt>
                <c:pt idx="9">
                  <c:v>131.2381</c:v>
                </c:pt>
                <c:pt idx="10">
                  <c:v>134.11689999999999</c:v>
                </c:pt>
                <c:pt idx="11">
                  <c:v>131.58340000000001</c:v>
                </c:pt>
                <c:pt idx="12">
                  <c:v>133.13030000000001</c:v>
                </c:pt>
                <c:pt idx="13">
                  <c:v>134.19460000000001</c:v>
                </c:pt>
                <c:pt idx="14">
                  <c:v>129.85069999999999</c:v>
                </c:pt>
                <c:pt idx="15">
                  <c:v>132.66929999999999</c:v>
                </c:pt>
                <c:pt idx="16">
                  <c:v>137.83930000000001</c:v>
                </c:pt>
                <c:pt idx="17">
                  <c:v>137.71260000000001</c:v>
                </c:pt>
                <c:pt idx="18">
                  <c:v>138.286</c:v>
                </c:pt>
                <c:pt idx="19">
                  <c:v>140.4528</c:v>
                </c:pt>
                <c:pt idx="20">
                  <c:v>138.24279999999999</c:v>
                </c:pt>
                <c:pt idx="21">
                  <c:v>141.2578</c:v>
                </c:pt>
                <c:pt idx="22">
                  <c:v>148.4342</c:v>
                </c:pt>
                <c:pt idx="23">
                  <c:v>155.88640000000001</c:v>
                </c:pt>
                <c:pt idx="24">
                  <c:v>161.9126</c:v>
                </c:pt>
                <c:pt idx="25">
                  <c:v>171.90219999999999</c:v>
                </c:pt>
                <c:pt idx="26">
                  <c:v>176.38310000000001</c:v>
                </c:pt>
                <c:pt idx="27">
                  <c:v>189.4444</c:v>
                </c:pt>
                <c:pt idx="28">
                  <c:v>195.52850000000001</c:v>
                </c:pt>
                <c:pt idx="29">
                  <c:v>204.69290000000001</c:v>
                </c:pt>
                <c:pt idx="30">
                  <c:v>215.7062</c:v>
                </c:pt>
                <c:pt idx="31">
                  <c:v>222.2841</c:v>
                </c:pt>
                <c:pt idx="32">
                  <c:v>228.0745</c:v>
                </c:pt>
                <c:pt idx="33">
                  <c:v>232.5103</c:v>
                </c:pt>
                <c:pt idx="34">
                  <c:v>237.35400000000001</c:v>
                </c:pt>
                <c:pt idx="35">
                  <c:v>237.66050000000001</c:v>
                </c:pt>
                <c:pt idx="36">
                  <c:v>243.26570000000001</c:v>
                </c:pt>
                <c:pt idx="37">
                  <c:v>241.72479999999999</c:v>
                </c:pt>
                <c:pt idx="38">
                  <c:v>245.55029999999999</c:v>
                </c:pt>
                <c:pt idx="39">
                  <c:v>241.17140000000001</c:v>
                </c:pt>
                <c:pt idx="40">
                  <c:v>245.31890000000001</c:v>
                </c:pt>
                <c:pt idx="41">
                  <c:v>247.43049999999999</c:v>
                </c:pt>
                <c:pt idx="42">
                  <c:v>245.26650000000001</c:v>
                </c:pt>
                <c:pt idx="43">
                  <c:v>248.16380000000001</c:v>
                </c:pt>
                <c:pt idx="44">
                  <c:v>250.52379999999999</c:v>
                </c:pt>
                <c:pt idx="45">
                  <c:v>249.7551</c:v>
                </c:pt>
                <c:pt idx="46">
                  <c:v>248.24789999999999</c:v>
                </c:pt>
                <c:pt idx="47">
                  <c:v>252.19139999999999</c:v>
                </c:pt>
                <c:pt idx="48">
                  <c:v>253.1814</c:v>
                </c:pt>
                <c:pt idx="49">
                  <c:v>252.5735</c:v>
                </c:pt>
                <c:pt idx="50">
                  <c:v>252.71879999999999</c:v>
                </c:pt>
                <c:pt idx="51">
                  <c:v>254.34010000000001</c:v>
                </c:pt>
                <c:pt idx="52">
                  <c:v>251.37090000000001</c:v>
                </c:pt>
                <c:pt idx="53">
                  <c:v>251.4443</c:v>
                </c:pt>
                <c:pt idx="54">
                  <c:v>254.0016</c:v>
                </c:pt>
                <c:pt idx="55">
                  <c:v>255.5</c:v>
                </c:pt>
                <c:pt idx="56">
                  <c:v>254.34700000000001</c:v>
                </c:pt>
                <c:pt idx="57">
                  <c:v>252.4332</c:v>
                </c:pt>
                <c:pt idx="58">
                  <c:v>253.23500000000001</c:v>
                </c:pt>
                <c:pt idx="59">
                  <c:v>251.64150000000001</c:v>
                </c:pt>
                <c:pt idx="60">
                  <c:v>254.0189</c:v>
                </c:pt>
                <c:pt idx="61">
                  <c:v>250.13</c:v>
                </c:pt>
                <c:pt idx="62">
                  <c:v>248.1601</c:v>
                </c:pt>
                <c:pt idx="63">
                  <c:v>250.7397</c:v>
                </c:pt>
                <c:pt idx="64">
                  <c:v>247.3742</c:v>
                </c:pt>
                <c:pt idx="65">
                  <c:v>250.2201</c:v>
                </c:pt>
                <c:pt idx="66">
                  <c:v>251.39850000000001</c:v>
                </c:pt>
                <c:pt idx="67">
                  <c:v>246.55359999999999</c:v>
                </c:pt>
                <c:pt idx="68">
                  <c:v>250.57929999999999</c:v>
                </c:pt>
                <c:pt idx="69">
                  <c:v>247.0599</c:v>
                </c:pt>
                <c:pt idx="70">
                  <c:v>244.96600000000001</c:v>
                </c:pt>
                <c:pt idx="71">
                  <c:v>244.98670000000001</c:v>
                </c:pt>
                <c:pt idx="72">
                  <c:v>243.3038</c:v>
                </c:pt>
                <c:pt idx="73">
                  <c:v>241.27879999999999</c:v>
                </c:pt>
                <c:pt idx="74">
                  <c:v>240.08629999999999</c:v>
                </c:pt>
                <c:pt idx="75">
                  <c:v>243.05969999999999</c:v>
                </c:pt>
                <c:pt idx="76">
                  <c:v>244.28059999999999</c:v>
                </c:pt>
                <c:pt idx="77">
                  <c:v>242.55930000000001</c:v>
                </c:pt>
                <c:pt idx="78">
                  <c:v>238.16460000000001</c:v>
                </c:pt>
                <c:pt idx="79">
                  <c:v>234.57140000000001</c:v>
                </c:pt>
                <c:pt idx="80">
                  <c:v>236.6884</c:v>
                </c:pt>
                <c:pt idx="81">
                  <c:v>234.81020000000001</c:v>
                </c:pt>
                <c:pt idx="82">
                  <c:v>235.78479999999999</c:v>
                </c:pt>
                <c:pt idx="83">
                  <c:v>234.0968</c:v>
                </c:pt>
                <c:pt idx="84">
                  <c:v>231.7277</c:v>
                </c:pt>
                <c:pt idx="85">
                  <c:v>233.92769999999999</c:v>
                </c:pt>
                <c:pt idx="86">
                  <c:v>238.69479999999999</c:v>
                </c:pt>
                <c:pt idx="87">
                  <c:v>237.95570000000001</c:v>
                </c:pt>
                <c:pt idx="88">
                  <c:v>234.61859999999999</c:v>
                </c:pt>
                <c:pt idx="89">
                  <c:v>235.26349999999999</c:v>
                </c:pt>
                <c:pt idx="90">
                  <c:v>234.89680000000001</c:v>
                </c:pt>
                <c:pt idx="91">
                  <c:v>238.25</c:v>
                </c:pt>
                <c:pt idx="92">
                  <c:v>232.85380000000001</c:v>
                </c:pt>
                <c:pt idx="93">
                  <c:v>233.16390000000001</c:v>
                </c:pt>
                <c:pt idx="94">
                  <c:v>232.17189999999999</c:v>
                </c:pt>
                <c:pt idx="95">
                  <c:v>232.57839999999999</c:v>
                </c:pt>
                <c:pt idx="96">
                  <c:v>233.39189999999999</c:v>
                </c:pt>
                <c:pt idx="97">
                  <c:v>227.8143</c:v>
                </c:pt>
                <c:pt idx="98">
                  <c:v>229.197</c:v>
                </c:pt>
                <c:pt idx="99">
                  <c:v>225.76949999999999</c:v>
                </c:pt>
                <c:pt idx="100">
                  <c:v>223.3467</c:v>
                </c:pt>
                <c:pt idx="101">
                  <c:v>221.7441</c:v>
                </c:pt>
                <c:pt idx="102">
                  <c:v>225.94710000000001</c:v>
                </c:pt>
                <c:pt idx="103">
                  <c:v>224.12710000000001</c:v>
                </c:pt>
                <c:pt idx="104">
                  <c:v>225.73519999999999</c:v>
                </c:pt>
                <c:pt idx="105">
                  <c:v>223.40880000000001</c:v>
                </c:pt>
                <c:pt idx="106">
                  <c:v>221.90389999999999</c:v>
                </c:pt>
                <c:pt idx="107">
                  <c:v>222.8109</c:v>
                </c:pt>
                <c:pt idx="108">
                  <c:v>223.24250000000001</c:v>
                </c:pt>
                <c:pt idx="109">
                  <c:v>221.13589999999999</c:v>
                </c:pt>
                <c:pt idx="110">
                  <c:v>221.6482</c:v>
                </c:pt>
                <c:pt idx="111">
                  <c:v>222.3134</c:v>
                </c:pt>
                <c:pt idx="112">
                  <c:v>223.88149999999999</c:v>
                </c:pt>
                <c:pt idx="113">
                  <c:v>219.7602</c:v>
                </c:pt>
                <c:pt idx="114">
                  <c:v>222.90469999999999</c:v>
                </c:pt>
                <c:pt idx="115">
                  <c:v>220.54650000000001</c:v>
                </c:pt>
                <c:pt idx="116">
                  <c:v>221.0147</c:v>
                </c:pt>
                <c:pt idx="117">
                  <c:v>220.2715</c:v>
                </c:pt>
                <c:pt idx="118">
                  <c:v>217.6841</c:v>
                </c:pt>
                <c:pt idx="119">
                  <c:v>215.58760000000001</c:v>
                </c:pt>
                <c:pt idx="120">
                  <c:v>215.84909999999999</c:v>
                </c:pt>
                <c:pt idx="121">
                  <c:v>217.70740000000001</c:v>
                </c:pt>
                <c:pt idx="122">
                  <c:v>218.2638</c:v>
                </c:pt>
                <c:pt idx="123">
                  <c:v>215.91499999999999</c:v>
                </c:pt>
                <c:pt idx="124">
                  <c:v>212.9932</c:v>
                </c:pt>
                <c:pt idx="125">
                  <c:v>214.0634</c:v>
                </c:pt>
                <c:pt idx="126">
                  <c:v>216.23759999999999</c:v>
                </c:pt>
                <c:pt idx="127">
                  <c:v>218.33779999999999</c:v>
                </c:pt>
                <c:pt idx="128">
                  <c:v>213.5796</c:v>
                </c:pt>
                <c:pt idx="129">
                  <c:v>214.613</c:v>
                </c:pt>
                <c:pt idx="130">
                  <c:v>212.99199999999999</c:v>
                </c:pt>
                <c:pt idx="131">
                  <c:v>214.45519999999999</c:v>
                </c:pt>
                <c:pt idx="132">
                  <c:v>212.05189999999999</c:v>
                </c:pt>
                <c:pt idx="133">
                  <c:v>210.42869999999999</c:v>
                </c:pt>
                <c:pt idx="134">
                  <c:v>208.59979999999999</c:v>
                </c:pt>
                <c:pt idx="135">
                  <c:v>210.20439999999999</c:v>
                </c:pt>
                <c:pt idx="136">
                  <c:v>208.87540000000001</c:v>
                </c:pt>
                <c:pt idx="137">
                  <c:v>207.1327</c:v>
                </c:pt>
                <c:pt idx="138">
                  <c:v>207.08150000000001</c:v>
                </c:pt>
                <c:pt idx="139">
                  <c:v>206.6756</c:v>
                </c:pt>
                <c:pt idx="140">
                  <c:v>201.84379999999999</c:v>
                </c:pt>
                <c:pt idx="141">
                  <c:v>202.87530000000001</c:v>
                </c:pt>
                <c:pt idx="142">
                  <c:v>205.00129999999999</c:v>
                </c:pt>
                <c:pt idx="143">
                  <c:v>200.613</c:v>
                </c:pt>
                <c:pt idx="144">
                  <c:v>203.32640000000001</c:v>
                </c:pt>
                <c:pt idx="145">
                  <c:v>199.2012</c:v>
                </c:pt>
                <c:pt idx="146">
                  <c:v>200.31399999999999</c:v>
                </c:pt>
                <c:pt idx="147">
                  <c:v>199.39519999999999</c:v>
                </c:pt>
                <c:pt idx="148">
                  <c:v>201.06569999999999</c:v>
                </c:pt>
                <c:pt idx="149">
                  <c:v>197.1369</c:v>
                </c:pt>
                <c:pt idx="150">
                  <c:v>196.62450000000001</c:v>
                </c:pt>
                <c:pt idx="151">
                  <c:v>198.00980000000001</c:v>
                </c:pt>
                <c:pt idx="152">
                  <c:v>200.76840000000001</c:v>
                </c:pt>
                <c:pt idx="153">
                  <c:v>199.2946</c:v>
                </c:pt>
                <c:pt idx="154">
                  <c:v>200.39</c:v>
                </c:pt>
                <c:pt idx="155">
                  <c:v>196.81960000000001</c:v>
                </c:pt>
                <c:pt idx="156">
                  <c:v>196.72319999999999</c:v>
                </c:pt>
                <c:pt idx="157">
                  <c:v>194.45060000000001</c:v>
                </c:pt>
                <c:pt idx="158">
                  <c:v>196.81809999999999</c:v>
                </c:pt>
                <c:pt idx="159">
                  <c:v>194.51650000000001</c:v>
                </c:pt>
                <c:pt idx="160">
                  <c:v>196.60550000000001</c:v>
                </c:pt>
                <c:pt idx="161">
                  <c:v>194.92920000000001</c:v>
                </c:pt>
                <c:pt idx="162">
                  <c:v>193.41839999999999</c:v>
                </c:pt>
                <c:pt idx="163">
                  <c:v>195.76929999999999</c:v>
                </c:pt>
                <c:pt idx="164">
                  <c:v>194.5033</c:v>
                </c:pt>
                <c:pt idx="165">
                  <c:v>198.35650000000001</c:v>
                </c:pt>
                <c:pt idx="166">
                  <c:v>195.75620000000001</c:v>
                </c:pt>
                <c:pt idx="167">
                  <c:v>195.1292</c:v>
                </c:pt>
                <c:pt idx="168">
                  <c:v>196.95269999999999</c:v>
                </c:pt>
                <c:pt idx="169">
                  <c:v>190.5788</c:v>
                </c:pt>
                <c:pt idx="170">
                  <c:v>190.04040000000001</c:v>
                </c:pt>
                <c:pt idx="171">
                  <c:v>191.80860000000001</c:v>
                </c:pt>
                <c:pt idx="172">
                  <c:v>192.35329999999999</c:v>
                </c:pt>
                <c:pt idx="173">
                  <c:v>195.01179999999999</c:v>
                </c:pt>
                <c:pt idx="174">
                  <c:v>190.6069</c:v>
                </c:pt>
                <c:pt idx="175">
                  <c:v>190.88030000000001</c:v>
                </c:pt>
                <c:pt idx="176">
                  <c:v>189.63740000000001</c:v>
                </c:pt>
                <c:pt idx="177">
                  <c:v>193.36859999999999</c:v>
                </c:pt>
                <c:pt idx="178">
                  <c:v>191.0598</c:v>
                </c:pt>
                <c:pt idx="179">
                  <c:v>193.5489</c:v>
                </c:pt>
                <c:pt idx="180">
                  <c:v>192.2473</c:v>
                </c:pt>
                <c:pt idx="181">
                  <c:v>191.535</c:v>
                </c:pt>
                <c:pt idx="182">
                  <c:v>189.13200000000001</c:v>
                </c:pt>
                <c:pt idx="183">
                  <c:v>191.3511</c:v>
                </c:pt>
                <c:pt idx="184">
                  <c:v>193.04230000000001</c:v>
                </c:pt>
                <c:pt idx="185">
                  <c:v>189.8459</c:v>
                </c:pt>
                <c:pt idx="186">
                  <c:v>191.4803</c:v>
                </c:pt>
                <c:pt idx="187">
                  <c:v>191.45339999999999</c:v>
                </c:pt>
                <c:pt idx="188">
                  <c:v>191.11770000000001</c:v>
                </c:pt>
                <c:pt idx="189">
                  <c:v>190.26050000000001</c:v>
                </c:pt>
                <c:pt idx="190">
                  <c:v>190.69200000000001</c:v>
                </c:pt>
                <c:pt idx="191">
                  <c:v>190.2758</c:v>
                </c:pt>
                <c:pt idx="192">
                  <c:v>191.23079999999999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D59-4343-968F-2A80D5D9E9AF}"/>
            </c:ext>
          </c:extLst>
        </c:ser>
        <c:ser>
          <c:idx val="1"/>
          <c:order val="1"/>
          <c:tx>
            <c:strRef>
              <c:f>'SA-PA Filtrate'!$CE$1</c:f>
              <c:strCache>
                <c:ptCount val="1"/>
                <c:pt idx="0">
                  <c:v>G02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Filtrate'!$CE$2:$CE$194</c:f>
              <c:numCache>
                <c:formatCode>General</c:formatCode>
                <c:ptCount val="193"/>
                <c:pt idx="0">
                  <c:v>126.87130000000001</c:v>
                </c:pt>
                <c:pt idx="1">
                  <c:v>126.63890000000001</c:v>
                </c:pt>
                <c:pt idx="2">
                  <c:v>127.4375</c:v>
                </c:pt>
                <c:pt idx="3">
                  <c:v>129.40539999999999</c:v>
                </c:pt>
                <c:pt idx="4">
                  <c:v>124.83929999999999</c:v>
                </c:pt>
                <c:pt idx="5">
                  <c:v>128.6267</c:v>
                </c:pt>
                <c:pt idx="6">
                  <c:v>128.74680000000001</c:v>
                </c:pt>
                <c:pt idx="7">
                  <c:v>132.26910000000001</c:v>
                </c:pt>
                <c:pt idx="8">
                  <c:v>130.7774</c:v>
                </c:pt>
                <c:pt idx="9">
                  <c:v>133.58699999999999</c:v>
                </c:pt>
                <c:pt idx="10">
                  <c:v>134.1001</c:v>
                </c:pt>
                <c:pt idx="11">
                  <c:v>135.1516</c:v>
                </c:pt>
                <c:pt idx="12">
                  <c:v>137.1694</c:v>
                </c:pt>
                <c:pt idx="13">
                  <c:v>136.6508</c:v>
                </c:pt>
                <c:pt idx="14">
                  <c:v>137.07579999999999</c:v>
                </c:pt>
                <c:pt idx="15">
                  <c:v>137.8938</c:v>
                </c:pt>
                <c:pt idx="16">
                  <c:v>136.6147</c:v>
                </c:pt>
                <c:pt idx="17">
                  <c:v>144.1703</c:v>
                </c:pt>
                <c:pt idx="18">
                  <c:v>141.52959999999999</c:v>
                </c:pt>
                <c:pt idx="19">
                  <c:v>139.53290000000001</c:v>
                </c:pt>
                <c:pt idx="20">
                  <c:v>143.90989999999999</c:v>
                </c:pt>
                <c:pt idx="21">
                  <c:v>142.81819999999999</c:v>
                </c:pt>
                <c:pt idx="22">
                  <c:v>147.28110000000001</c:v>
                </c:pt>
                <c:pt idx="23">
                  <c:v>149.102</c:v>
                </c:pt>
                <c:pt idx="24">
                  <c:v>150.04499999999999</c:v>
                </c:pt>
                <c:pt idx="25">
                  <c:v>156.85740000000001</c:v>
                </c:pt>
                <c:pt idx="26">
                  <c:v>159.49510000000001</c:v>
                </c:pt>
                <c:pt idx="27">
                  <c:v>166.2029</c:v>
                </c:pt>
                <c:pt idx="28">
                  <c:v>175.67250000000001</c:v>
                </c:pt>
                <c:pt idx="29">
                  <c:v>187.6063</c:v>
                </c:pt>
                <c:pt idx="30">
                  <c:v>199.76089999999999</c:v>
                </c:pt>
                <c:pt idx="31">
                  <c:v>208.1507</c:v>
                </c:pt>
                <c:pt idx="32">
                  <c:v>219.31209999999999</c:v>
                </c:pt>
                <c:pt idx="33">
                  <c:v>227.82239999999999</c:v>
                </c:pt>
                <c:pt idx="34">
                  <c:v>231.3279</c:v>
                </c:pt>
                <c:pt idx="35">
                  <c:v>231.8783</c:v>
                </c:pt>
                <c:pt idx="36">
                  <c:v>236.97640000000001</c:v>
                </c:pt>
                <c:pt idx="37">
                  <c:v>235.41470000000001</c:v>
                </c:pt>
                <c:pt idx="38">
                  <c:v>239.9393</c:v>
                </c:pt>
                <c:pt idx="39">
                  <c:v>239.3272</c:v>
                </c:pt>
                <c:pt idx="40">
                  <c:v>241.5865</c:v>
                </c:pt>
                <c:pt idx="41">
                  <c:v>242.06020000000001</c:v>
                </c:pt>
                <c:pt idx="42">
                  <c:v>242.1583</c:v>
                </c:pt>
                <c:pt idx="43">
                  <c:v>244.88079999999999</c:v>
                </c:pt>
                <c:pt idx="44">
                  <c:v>243.8441</c:v>
                </c:pt>
                <c:pt idx="45">
                  <c:v>246.05090000000001</c:v>
                </c:pt>
                <c:pt idx="46">
                  <c:v>244.04169999999999</c:v>
                </c:pt>
                <c:pt idx="47">
                  <c:v>249.16499999999999</c:v>
                </c:pt>
                <c:pt idx="48">
                  <c:v>251.6688</c:v>
                </c:pt>
                <c:pt idx="49">
                  <c:v>250.7542</c:v>
                </c:pt>
                <c:pt idx="50">
                  <c:v>243.41540000000001</c:v>
                </c:pt>
                <c:pt idx="51">
                  <c:v>243.23339999999999</c:v>
                </c:pt>
                <c:pt idx="52">
                  <c:v>248.95740000000001</c:v>
                </c:pt>
                <c:pt idx="53">
                  <c:v>249.29239999999999</c:v>
                </c:pt>
                <c:pt idx="54">
                  <c:v>251.45670000000001</c:v>
                </c:pt>
                <c:pt idx="55">
                  <c:v>250.6172</c:v>
                </c:pt>
                <c:pt idx="56">
                  <c:v>249.2474</c:v>
                </c:pt>
                <c:pt idx="57">
                  <c:v>251.13939999999999</c:v>
                </c:pt>
                <c:pt idx="58">
                  <c:v>248.12029999999999</c:v>
                </c:pt>
                <c:pt idx="59">
                  <c:v>251.9494</c:v>
                </c:pt>
                <c:pt idx="60">
                  <c:v>248.917</c:v>
                </c:pt>
                <c:pt idx="61">
                  <c:v>250.44290000000001</c:v>
                </c:pt>
                <c:pt idx="62">
                  <c:v>249.4092</c:v>
                </c:pt>
                <c:pt idx="63">
                  <c:v>248.5085</c:v>
                </c:pt>
                <c:pt idx="64">
                  <c:v>250.88290000000001</c:v>
                </c:pt>
                <c:pt idx="65">
                  <c:v>249.03450000000001</c:v>
                </c:pt>
                <c:pt idx="66">
                  <c:v>245.0361</c:v>
                </c:pt>
                <c:pt idx="67">
                  <c:v>242.6832</c:v>
                </c:pt>
                <c:pt idx="68">
                  <c:v>249.2406</c:v>
                </c:pt>
                <c:pt idx="69">
                  <c:v>245.11510000000001</c:v>
                </c:pt>
                <c:pt idx="70">
                  <c:v>246.09139999999999</c:v>
                </c:pt>
                <c:pt idx="71">
                  <c:v>244.41210000000001</c:v>
                </c:pt>
                <c:pt idx="72">
                  <c:v>243.4632</c:v>
                </c:pt>
                <c:pt idx="73">
                  <c:v>242.6525</c:v>
                </c:pt>
                <c:pt idx="74">
                  <c:v>243.7867</c:v>
                </c:pt>
                <c:pt idx="75">
                  <c:v>244.13560000000001</c:v>
                </c:pt>
                <c:pt idx="76">
                  <c:v>241.68790000000001</c:v>
                </c:pt>
                <c:pt idx="77">
                  <c:v>242.22190000000001</c:v>
                </c:pt>
                <c:pt idx="78">
                  <c:v>239.83150000000001</c:v>
                </c:pt>
                <c:pt idx="79">
                  <c:v>241.4435</c:v>
                </c:pt>
                <c:pt idx="80">
                  <c:v>239.69149999999999</c:v>
                </c:pt>
                <c:pt idx="81">
                  <c:v>237.86199999999999</c:v>
                </c:pt>
                <c:pt idx="82">
                  <c:v>241.06829999999999</c:v>
                </c:pt>
                <c:pt idx="83">
                  <c:v>239.22499999999999</c:v>
                </c:pt>
                <c:pt idx="84">
                  <c:v>239.1841</c:v>
                </c:pt>
                <c:pt idx="85">
                  <c:v>239.66220000000001</c:v>
                </c:pt>
                <c:pt idx="86">
                  <c:v>239.25370000000001</c:v>
                </c:pt>
                <c:pt idx="87">
                  <c:v>239.91679999999999</c:v>
                </c:pt>
                <c:pt idx="88">
                  <c:v>236.3074</c:v>
                </c:pt>
                <c:pt idx="89">
                  <c:v>233.9461</c:v>
                </c:pt>
                <c:pt idx="90">
                  <c:v>234.86949999999999</c:v>
                </c:pt>
                <c:pt idx="91">
                  <c:v>234.87799999999999</c:v>
                </c:pt>
                <c:pt idx="92">
                  <c:v>232.53139999999999</c:v>
                </c:pt>
                <c:pt idx="93">
                  <c:v>235.64150000000001</c:v>
                </c:pt>
                <c:pt idx="94">
                  <c:v>233.91730000000001</c:v>
                </c:pt>
                <c:pt idx="95">
                  <c:v>234.08860000000001</c:v>
                </c:pt>
                <c:pt idx="96">
                  <c:v>231.53389999999999</c:v>
                </c:pt>
                <c:pt idx="97">
                  <c:v>235.02709999999999</c:v>
                </c:pt>
                <c:pt idx="98">
                  <c:v>229.4665</c:v>
                </c:pt>
                <c:pt idx="99">
                  <c:v>230.19839999999999</c:v>
                </c:pt>
                <c:pt idx="100">
                  <c:v>230.74109999999999</c:v>
                </c:pt>
                <c:pt idx="101">
                  <c:v>228.36199999999999</c:v>
                </c:pt>
                <c:pt idx="102">
                  <c:v>227.4956</c:v>
                </c:pt>
                <c:pt idx="103">
                  <c:v>232.0812</c:v>
                </c:pt>
                <c:pt idx="104">
                  <c:v>230.797</c:v>
                </c:pt>
                <c:pt idx="105">
                  <c:v>228.1533</c:v>
                </c:pt>
                <c:pt idx="106">
                  <c:v>227.6362</c:v>
                </c:pt>
                <c:pt idx="107">
                  <c:v>225.93010000000001</c:v>
                </c:pt>
                <c:pt idx="108">
                  <c:v>226.6189</c:v>
                </c:pt>
                <c:pt idx="109">
                  <c:v>225.7432</c:v>
                </c:pt>
                <c:pt idx="110">
                  <c:v>225.1525</c:v>
                </c:pt>
                <c:pt idx="111">
                  <c:v>222.7099</c:v>
                </c:pt>
                <c:pt idx="112">
                  <c:v>226.62010000000001</c:v>
                </c:pt>
                <c:pt idx="113">
                  <c:v>225.6326</c:v>
                </c:pt>
                <c:pt idx="114">
                  <c:v>219.93029999999999</c:v>
                </c:pt>
                <c:pt idx="115">
                  <c:v>222.57939999999999</c:v>
                </c:pt>
                <c:pt idx="116">
                  <c:v>220.7046</c:v>
                </c:pt>
                <c:pt idx="117">
                  <c:v>225.89930000000001</c:v>
                </c:pt>
                <c:pt idx="118">
                  <c:v>220.57329999999999</c:v>
                </c:pt>
                <c:pt idx="119">
                  <c:v>220.53530000000001</c:v>
                </c:pt>
                <c:pt idx="120">
                  <c:v>223.35759999999999</c:v>
                </c:pt>
                <c:pt idx="121">
                  <c:v>221.11840000000001</c:v>
                </c:pt>
                <c:pt idx="122">
                  <c:v>219.17490000000001</c:v>
                </c:pt>
                <c:pt idx="123">
                  <c:v>221.74299999999999</c:v>
                </c:pt>
                <c:pt idx="124">
                  <c:v>220.05850000000001</c:v>
                </c:pt>
                <c:pt idx="125">
                  <c:v>220.047</c:v>
                </c:pt>
                <c:pt idx="126">
                  <c:v>220.49629999999999</c:v>
                </c:pt>
                <c:pt idx="127">
                  <c:v>217.63939999999999</c:v>
                </c:pt>
                <c:pt idx="128">
                  <c:v>216.57429999999999</c:v>
                </c:pt>
                <c:pt idx="129">
                  <c:v>219.53800000000001</c:v>
                </c:pt>
                <c:pt idx="130">
                  <c:v>218.7467</c:v>
                </c:pt>
                <c:pt idx="131">
                  <c:v>214.9452</c:v>
                </c:pt>
                <c:pt idx="132">
                  <c:v>218.9255</c:v>
                </c:pt>
                <c:pt idx="133">
                  <c:v>217.8107</c:v>
                </c:pt>
                <c:pt idx="134">
                  <c:v>218.51609999999999</c:v>
                </c:pt>
                <c:pt idx="135">
                  <c:v>215.95910000000001</c:v>
                </c:pt>
                <c:pt idx="136">
                  <c:v>219.47980000000001</c:v>
                </c:pt>
                <c:pt idx="137">
                  <c:v>215.61670000000001</c:v>
                </c:pt>
                <c:pt idx="138">
                  <c:v>216.57480000000001</c:v>
                </c:pt>
                <c:pt idx="139">
                  <c:v>213.57419999999999</c:v>
                </c:pt>
                <c:pt idx="140">
                  <c:v>214.47640000000001</c:v>
                </c:pt>
                <c:pt idx="141">
                  <c:v>217.39859999999999</c:v>
                </c:pt>
                <c:pt idx="142">
                  <c:v>216.78550000000001</c:v>
                </c:pt>
                <c:pt idx="143">
                  <c:v>214.39420000000001</c:v>
                </c:pt>
                <c:pt idx="144">
                  <c:v>214.9872</c:v>
                </c:pt>
                <c:pt idx="145">
                  <c:v>215.44280000000001</c:v>
                </c:pt>
                <c:pt idx="146">
                  <c:v>212.70349999999999</c:v>
                </c:pt>
                <c:pt idx="147">
                  <c:v>216.80009999999999</c:v>
                </c:pt>
                <c:pt idx="148">
                  <c:v>214.9759</c:v>
                </c:pt>
                <c:pt idx="149">
                  <c:v>215.79310000000001</c:v>
                </c:pt>
                <c:pt idx="150">
                  <c:v>213.7954</c:v>
                </c:pt>
                <c:pt idx="151">
                  <c:v>214.55600000000001</c:v>
                </c:pt>
                <c:pt idx="152">
                  <c:v>211.66079999999999</c:v>
                </c:pt>
                <c:pt idx="153">
                  <c:v>212.25210000000001</c:v>
                </c:pt>
                <c:pt idx="154">
                  <c:v>210.82220000000001</c:v>
                </c:pt>
                <c:pt idx="155">
                  <c:v>216.309</c:v>
                </c:pt>
                <c:pt idx="156">
                  <c:v>213.11519999999999</c:v>
                </c:pt>
                <c:pt idx="157">
                  <c:v>215.21709999999999</c:v>
                </c:pt>
                <c:pt idx="158">
                  <c:v>211.3082</c:v>
                </c:pt>
                <c:pt idx="159">
                  <c:v>211.86529999999999</c:v>
                </c:pt>
                <c:pt idx="160">
                  <c:v>210.64850000000001</c:v>
                </c:pt>
                <c:pt idx="161">
                  <c:v>209.6472</c:v>
                </c:pt>
                <c:pt idx="162">
                  <c:v>211.8749</c:v>
                </c:pt>
                <c:pt idx="163">
                  <c:v>214.6207</c:v>
                </c:pt>
                <c:pt idx="164">
                  <c:v>212.71809999999999</c:v>
                </c:pt>
                <c:pt idx="165">
                  <c:v>211.0652</c:v>
                </c:pt>
                <c:pt idx="166">
                  <c:v>211.21899999999999</c:v>
                </c:pt>
                <c:pt idx="167">
                  <c:v>211.92349999999999</c:v>
                </c:pt>
                <c:pt idx="168">
                  <c:v>211.0205</c:v>
                </c:pt>
                <c:pt idx="169">
                  <c:v>209.88059999999999</c:v>
                </c:pt>
                <c:pt idx="170">
                  <c:v>214.74690000000001</c:v>
                </c:pt>
                <c:pt idx="171">
                  <c:v>211.70599999999999</c:v>
                </c:pt>
                <c:pt idx="172">
                  <c:v>211.46449999999999</c:v>
                </c:pt>
                <c:pt idx="173">
                  <c:v>213.39609999999999</c:v>
                </c:pt>
                <c:pt idx="174">
                  <c:v>211.50129999999999</c:v>
                </c:pt>
                <c:pt idx="175">
                  <c:v>208.2895</c:v>
                </c:pt>
                <c:pt idx="176">
                  <c:v>211.54900000000001</c:v>
                </c:pt>
                <c:pt idx="177">
                  <c:v>211.84299999999999</c:v>
                </c:pt>
                <c:pt idx="178">
                  <c:v>207.5153</c:v>
                </c:pt>
                <c:pt idx="179">
                  <c:v>208.96539999999999</c:v>
                </c:pt>
                <c:pt idx="180">
                  <c:v>212.18</c:v>
                </c:pt>
                <c:pt idx="181">
                  <c:v>209.11410000000001</c:v>
                </c:pt>
                <c:pt idx="182">
                  <c:v>211.80950000000001</c:v>
                </c:pt>
                <c:pt idx="183">
                  <c:v>210.0401</c:v>
                </c:pt>
                <c:pt idx="184">
                  <c:v>208.80029999999999</c:v>
                </c:pt>
                <c:pt idx="185">
                  <c:v>207.72210000000001</c:v>
                </c:pt>
                <c:pt idx="186">
                  <c:v>208.4615</c:v>
                </c:pt>
                <c:pt idx="187">
                  <c:v>208.76220000000001</c:v>
                </c:pt>
                <c:pt idx="188">
                  <c:v>206.8252</c:v>
                </c:pt>
                <c:pt idx="189">
                  <c:v>207.8485</c:v>
                </c:pt>
                <c:pt idx="190">
                  <c:v>206.85900000000001</c:v>
                </c:pt>
                <c:pt idx="191">
                  <c:v>208.37219999999999</c:v>
                </c:pt>
                <c:pt idx="192">
                  <c:v>205.37639999999999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D59-4343-968F-2A80D5D9E9AF}"/>
            </c:ext>
          </c:extLst>
        </c:ser>
        <c:ser>
          <c:idx val="2"/>
          <c:order val="2"/>
          <c:tx>
            <c:strRef>
              <c:f>'SA-PA Filtrate'!$CF$1</c:f>
              <c:strCache>
                <c:ptCount val="1"/>
                <c:pt idx="0">
                  <c:v>G03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Filtrate'!$CF$2:$CF$194</c:f>
              <c:numCache>
                <c:formatCode>General</c:formatCode>
                <c:ptCount val="193"/>
                <c:pt idx="0">
                  <c:v>124.8439</c:v>
                </c:pt>
                <c:pt idx="1">
                  <c:v>126.111</c:v>
                </c:pt>
                <c:pt idx="2">
                  <c:v>126.9269</c:v>
                </c:pt>
                <c:pt idx="3">
                  <c:v>126.65819999999999</c:v>
                </c:pt>
                <c:pt idx="4">
                  <c:v>126.74039999999999</c:v>
                </c:pt>
                <c:pt idx="5">
                  <c:v>129.59559999999999</c:v>
                </c:pt>
                <c:pt idx="6">
                  <c:v>131.2099</c:v>
                </c:pt>
                <c:pt idx="7">
                  <c:v>127.7658</c:v>
                </c:pt>
                <c:pt idx="8">
                  <c:v>134.11240000000001</c:v>
                </c:pt>
                <c:pt idx="9">
                  <c:v>134.18510000000001</c:v>
                </c:pt>
                <c:pt idx="10">
                  <c:v>134.04339999999999</c:v>
                </c:pt>
                <c:pt idx="11">
                  <c:v>136.45179999999999</c:v>
                </c:pt>
                <c:pt idx="12">
                  <c:v>138.00290000000001</c:v>
                </c:pt>
                <c:pt idx="13">
                  <c:v>131.84899999999999</c:v>
                </c:pt>
                <c:pt idx="14">
                  <c:v>139.12260000000001</c:v>
                </c:pt>
                <c:pt idx="15">
                  <c:v>136.0865</c:v>
                </c:pt>
                <c:pt idx="16">
                  <c:v>135.86660000000001</c:v>
                </c:pt>
                <c:pt idx="17">
                  <c:v>145.59889999999999</c:v>
                </c:pt>
                <c:pt idx="18">
                  <c:v>139.61670000000001</c:v>
                </c:pt>
                <c:pt idx="19">
                  <c:v>140.64779999999999</c:v>
                </c:pt>
                <c:pt idx="20">
                  <c:v>144.67509999999999</c:v>
                </c:pt>
                <c:pt idx="21">
                  <c:v>143.81659999999999</c:v>
                </c:pt>
                <c:pt idx="22">
                  <c:v>148.13130000000001</c:v>
                </c:pt>
                <c:pt idx="23">
                  <c:v>157.78639999999999</c:v>
                </c:pt>
                <c:pt idx="24">
                  <c:v>162.17599999999999</c:v>
                </c:pt>
                <c:pt idx="25">
                  <c:v>168.24709999999999</c:v>
                </c:pt>
                <c:pt idx="26">
                  <c:v>168.62360000000001</c:v>
                </c:pt>
                <c:pt idx="27">
                  <c:v>182.4435</c:v>
                </c:pt>
                <c:pt idx="28">
                  <c:v>189.30119999999999</c:v>
                </c:pt>
                <c:pt idx="29">
                  <c:v>196.53829999999999</c:v>
                </c:pt>
                <c:pt idx="30">
                  <c:v>208.1019</c:v>
                </c:pt>
                <c:pt idx="31">
                  <c:v>218.34800000000001</c:v>
                </c:pt>
                <c:pt idx="32">
                  <c:v>225.31790000000001</c:v>
                </c:pt>
                <c:pt idx="33">
                  <c:v>230.37479999999999</c:v>
                </c:pt>
                <c:pt idx="34">
                  <c:v>236.63130000000001</c:v>
                </c:pt>
                <c:pt idx="35">
                  <c:v>240.9495</c:v>
                </c:pt>
                <c:pt idx="36">
                  <c:v>241.26519999999999</c:v>
                </c:pt>
                <c:pt idx="37">
                  <c:v>241.9101</c:v>
                </c:pt>
                <c:pt idx="38">
                  <c:v>238.4194</c:v>
                </c:pt>
                <c:pt idx="39">
                  <c:v>242.435</c:v>
                </c:pt>
                <c:pt idx="40">
                  <c:v>240.56489999999999</c:v>
                </c:pt>
                <c:pt idx="41">
                  <c:v>243.51400000000001</c:v>
                </c:pt>
                <c:pt idx="42">
                  <c:v>247.12190000000001</c:v>
                </c:pt>
                <c:pt idx="43">
                  <c:v>249.52340000000001</c:v>
                </c:pt>
                <c:pt idx="44">
                  <c:v>250.35730000000001</c:v>
                </c:pt>
                <c:pt idx="45">
                  <c:v>250.5042</c:v>
                </c:pt>
                <c:pt idx="46">
                  <c:v>252.00630000000001</c:v>
                </c:pt>
                <c:pt idx="47">
                  <c:v>252.62010000000001</c:v>
                </c:pt>
                <c:pt idx="48">
                  <c:v>255.071</c:v>
                </c:pt>
                <c:pt idx="49">
                  <c:v>251.36330000000001</c:v>
                </c:pt>
                <c:pt idx="50">
                  <c:v>251.07910000000001</c:v>
                </c:pt>
                <c:pt idx="51">
                  <c:v>251.75989999999999</c:v>
                </c:pt>
                <c:pt idx="52">
                  <c:v>254.3733</c:v>
                </c:pt>
                <c:pt idx="53">
                  <c:v>254.70060000000001</c:v>
                </c:pt>
                <c:pt idx="54">
                  <c:v>253.9358</c:v>
                </c:pt>
                <c:pt idx="55">
                  <c:v>253.57810000000001</c:v>
                </c:pt>
                <c:pt idx="56">
                  <c:v>253.2064</c:v>
                </c:pt>
                <c:pt idx="57">
                  <c:v>250.0181</c:v>
                </c:pt>
                <c:pt idx="58">
                  <c:v>253.55019999999999</c:v>
                </c:pt>
                <c:pt idx="59">
                  <c:v>250.64080000000001</c:v>
                </c:pt>
                <c:pt idx="60">
                  <c:v>252.1934</c:v>
                </c:pt>
                <c:pt idx="61">
                  <c:v>252.01169999999999</c:v>
                </c:pt>
                <c:pt idx="62">
                  <c:v>248.3372</c:v>
                </c:pt>
                <c:pt idx="63">
                  <c:v>249.38220000000001</c:v>
                </c:pt>
                <c:pt idx="64">
                  <c:v>251.56909999999999</c:v>
                </c:pt>
                <c:pt idx="65">
                  <c:v>249.3391</c:v>
                </c:pt>
                <c:pt idx="66">
                  <c:v>249.0882</c:v>
                </c:pt>
                <c:pt idx="67">
                  <c:v>244.32050000000001</c:v>
                </c:pt>
                <c:pt idx="68">
                  <c:v>245.83420000000001</c:v>
                </c:pt>
                <c:pt idx="69">
                  <c:v>249.7953</c:v>
                </c:pt>
                <c:pt idx="70">
                  <c:v>245.43799999999999</c:v>
                </c:pt>
                <c:pt idx="71">
                  <c:v>247.7364</c:v>
                </c:pt>
                <c:pt idx="72">
                  <c:v>245.1397</c:v>
                </c:pt>
                <c:pt idx="73">
                  <c:v>244.54599999999999</c:v>
                </c:pt>
                <c:pt idx="74">
                  <c:v>243.05439999999999</c:v>
                </c:pt>
                <c:pt idx="75">
                  <c:v>242.06479999999999</c:v>
                </c:pt>
                <c:pt idx="76">
                  <c:v>244.6514</c:v>
                </c:pt>
                <c:pt idx="77">
                  <c:v>240.7988</c:v>
                </c:pt>
                <c:pt idx="78">
                  <c:v>242.6593</c:v>
                </c:pt>
                <c:pt idx="79">
                  <c:v>241.18279999999999</c:v>
                </c:pt>
                <c:pt idx="80">
                  <c:v>240.578</c:v>
                </c:pt>
                <c:pt idx="81">
                  <c:v>238.1703</c:v>
                </c:pt>
                <c:pt idx="82">
                  <c:v>236.49959999999999</c:v>
                </c:pt>
                <c:pt idx="83">
                  <c:v>238.4639</c:v>
                </c:pt>
                <c:pt idx="84">
                  <c:v>240.6267</c:v>
                </c:pt>
                <c:pt idx="85">
                  <c:v>238.6763</c:v>
                </c:pt>
                <c:pt idx="86">
                  <c:v>235.93719999999999</c:v>
                </c:pt>
                <c:pt idx="87">
                  <c:v>237.7807</c:v>
                </c:pt>
                <c:pt idx="88">
                  <c:v>238.34880000000001</c:v>
                </c:pt>
                <c:pt idx="89">
                  <c:v>236.61089999999999</c:v>
                </c:pt>
                <c:pt idx="90">
                  <c:v>235.0009</c:v>
                </c:pt>
                <c:pt idx="91">
                  <c:v>234.9812</c:v>
                </c:pt>
                <c:pt idx="92">
                  <c:v>237.34819999999999</c:v>
                </c:pt>
                <c:pt idx="93">
                  <c:v>235.9186</c:v>
                </c:pt>
                <c:pt idx="94">
                  <c:v>234.9188</c:v>
                </c:pt>
                <c:pt idx="95">
                  <c:v>232.43020000000001</c:v>
                </c:pt>
                <c:pt idx="96">
                  <c:v>230.00989999999999</c:v>
                </c:pt>
                <c:pt idx="97">
                  <c:v>234.88220000000001</c:v>
                </c:pt>
                <c:pt idx="98">
                  <c:v>227.12260000000001</c:v>
                </c:pt>
                <c:pt idx="99">
                  <c:v>233.35570000000001</c:v>
                </c:pt>
                <c:pt idx="100">
                  <c:v>228.28540000000001</c:v>
                </c:pt>
                <c:pt idx="101">
                  <c:v>227.27809999999999</c:v>
                </c:pt>
                <c:pt idx="102">
                  <c:v>227.1293</c:v>
                </c:pt>
                <c:pt idx="103">
                  <c:v>230.3965</c:v>
                </c:pt>
                <c:pt idx="104">
                  <c:v>229.48840000000001</c:v>
                </c:pt>
                <c:pt idx="105">
                  <c:v>226.80109999999999</c:v>
                </c:pt>
                <c:pt idx="106">
                  <c:v>226.6157</c:v>
                </c:pt>
                <c:pt idx="107">
                  <c:v>226.36660000000001</c:v>
                </c:pt>
                <c:pt idx="108">
                  <c:v>226.8494</c:v>
                </c:pt>
                <c:pt idx="109">
                  <c:v>227.11099999999999</c:v>
                </c:pt>
                <c:pt idx="110">
                  <c:v>223.21010000000001</c:v>
                </c:pt>
                <c:pt idx="111">
                  <c:v>223.28919999999999</c:v>
                </c:pt>
                <c:pt idx="112">
                  <c:v>221.64179999999999</c:v>
                </c:pt>
                <c:pt idx="113">
                  <c:v>220.9992</c:v>
                </c:pt>
                <c:pt idx="114">
                  <c:v>221.65020000000001</c:v>
                </c:pt>
                <c:pt idx="115">
                  <c:v>220.2567</c:v>
                </c:pt>
                <c:pt idx="116">
                  <c:v>219.3664</c:v>
                </c:pt>
                <c:pt idx="117">
                  <c:v>217.5487</c:v>
                </c:pt>
                <c:pt idx="118">
                  <c:v>218.8878</c:v>
                </c:pt>
                <c:pt idx="119">
                  <c:v>219.26419999999999</c:v>
                </c:pt>
                <c:pt idx="120">
                  <c:v>219.4545</c:v>
                </c:pt>
                <c:pt idx="121">
                  <c:v>218.85069999999999</c:v>
                </c:pt>
                <c:pt idx="122">
                  <c:v>217.5111</c:v>
                </c:pt>
                <c:pt idx="123">
                  <c:v>220.66370000000001</c:v>
                </c:pt>
                <c:pt idx="124">
                  <c:v>218.03469999999999</c:v>
                </c:pt>
                <c:pt idx="125">
                  <c:v>217.0087</c:v>
                </c:pt>
                <c:pt idx="126">
                  <c:v>218.57239999999999</c:v>
                </c:pt>
                <c:pt idx="127">
                  <c:v>214.47499999999999</c:v>
                </c:pt>
                <c:pt idx="128">
                  <c:v>213.81720000000001</c:v>
                </c:pt>
                <c:pt idx="129">
                  <c:v>211.38120000000001</c:v>
                </c:pt>
                <c:pt idx="130">
                  <c:v>214.14529999999999</c:v>
                </c:pt>
                <c:pt idx="131">
                  <c:v>215.06720000000001</c:v>
                </c:pt>
                <c:pt idx="132">
                  <c:v>213.16579999999999</c:v>
                </c:pt>
                <c:pt idx="133">
                  <c:v>211.77539999999999</c:v>
                </c:pt>
                <c:pt idx="134">
                  <c:v>214.47120000000001</c:v>
                </c:pt>
                <c:pt idx="135">
                  <c:v>213.02269999999999</c:v>
                </c:pt>
                <c:pt idx="136">
                  <c:v>215.4479</c:v>
                </c:pt>
                <c:pt idx="137">
                  <c:v>209.4461</c:v>
                </c:pt>
                <c:pt idx="138">
                  <c:v>213.6808</c:v>
                </c:pt>
                <c:pt idx="139">
                  <c:v>213.37020000000001</c:v>
                </c:pt>
                <c:pt idx="140">
                  <c:v>212.8039</c:v>
                </c:pt>
                <c:pt idx="141">
                  <c:v>213.11279999999999</c:v>
                </c:pt>
                <c:pt idx="142">
                  <c:v>210.14410000000001</c:v>
                </c:pt>
                <c:pt idx="143">
                  <c:v>208.81630000000001</c:v>
                </c:pt>
                <c:pt idx="144">
                  <c:v>211.15710000000001</c:v>
                </c:pt>
                <c:pt idx="145">
                  <c:v>210.27449999999999</c:v>
                </c:pt>
                <c:pt idx="146">
                  <c:v>211.7312</c:v>
                </c:pt>
                <c:pt idx="147">
                  <c:v>211.97649999999999</c:v>
                </c:pt>
                <c:pt idx="148">
                  <c:v>211.82210000000001</c:v>
                </c:pt>
                <c:pt idx="149">
                  <c:v>208.5795</c:v>
                </c:pt>
                <c:pt idx="150">
                  <c:v>209.98429999999999</c:v>
                </c:pt>
                <c:pt idx="151">
                  <c:v>206.9563</c:v>
                </c:pt>
                <c:pt idx="152">
                  <c:v>206.18209999999999</c:v>
                </c:pt>
                <c:pt idx="153">
                  <c:v>206.446</c:v>
                </c:pt>
                <c:pt idx="154">
                  <c:v>208.06290000000001</c:v>
                </c:pt>
                <c:pt idx="155">
                  <c:v>204.36539999999999</c:v>
                </c:pt>
                <c:pt idx="156">
                  <c:v>208.54390000000001</c:v>
                </c:pt>
                <c:pt idx="157">
                  <c:v>203.04859999999999</c:v>
                </c:pt>
                <c:pt idx="158">
                  <c:v>208.41480000000001</c:v>
                </c:pt>
                <c:pt idx="159">
                  <c:v>207.5213</c:v>
                </c:pt>
                <c:pt idx="160">
                  <c:v>209.09729999999999</c:v>
                </c:pt>
                <c:pt idx="161">
                  <c:v>207.86619999999999</c:v>
                </c:pt>
                <c:pt idx="162">
                  <c:v>205.25980000000001</c:v>
                </c:pt>
                <c:pt idx="163">
                  <c:v>209.22579999999999</c:v>
                </c:pt>
                <c:pt idx="164">
                  <c:v>204.8955</c:v>
                </c:pt>
                <c:pt idx="165">
                  <c:v>209.08150000000001</c:v>
                </c:pt>
                <c:pt idx="166">
                  <c:v>208.5908</c:v>
                </c:pt>
                <c:pt idx="167">
                  <c:v>207.21100000000001</c:v>
                </c:pt>
                <c:pt idx="168">
                  <c:v>207.3595</c:v>
                </c:pt>
                <c:pt idx="169">
                  <c:v>203.92439999999999</c:v>
                </c:pt>
                <c:pt idx="170">
                  <c:v>204.03290000000001</c:v>
                </c:pt>
                <c:pt idx="171">
                  <c:v>206.87739999999999</c:v>
                </c:pt>
                <c:pt idx="172">
                  <c:v>205.96270000000001</c:v>
                </c:pt>
                <c:pt idx="173">
                  <c:v>204.9606</c:v>
                </c:pt>
                <c:pt idx="174">
                  <c:v>207.14879999999999</c:v>
                </c:pt>
                <c:pt idx="175">
                  <c:v>203.76130000000001</c:v>
                </c:pt>
                <c:pt idx="176">
                  <c:v>205.84700000000001</c:v>
                </c:pt>
                <c:pt idx="177">
                  <c:v>208.34780000000001</c:v>
                </c:pt>
                <c:pt idx="178">
                  <c:v>204.44759999999999</c:v>
                </c:pt>
                <c:pt idx="179">
                  <c:v>205.00200000000001</c:v>
                </c:pt>
                <c:pt idx="180">
                  <c:v>208.10149999999999</c:v>
                </c:pt>
                <c:pt idx="181">
                  <c:v>207.18870000000001</c:v>
                </c:pt>
                <c:pt idx="182">
                  <c:v>206.90889999999999</c:v>
                </c:pt>
                <c:pt idx="183">
                  <c:v>204.43279999999999</c:v>
                </c:pt>
                <c:pt idx="184">
                  <c:v>206.18279999999999</c:v>
                </c:pt>
                <c:pt idx="185">
                  <c:v>203.25960000000001</c:v>
                </c:pt>
                <c:pt idx="186">
                  <c:v>206.2192</c:v>
                </c:pt>
                <c:pt idx="187">
                  <c:v>206.59010000000001</c:v>
                </c:pt>
                <c:pt idx="188">
                  <c:v>206.63749999999999</c:v>
                </c:pt>
                <c:pt idx="189">
                  <c:v>205.85919999999999</c:v>
                </c:pt>
                <c:pt idx="190">
                  <c:v>204.65610000000001</c:v>
                </c:pt>
                <c:pt idx="191">
                  <c:v>205.41079999999999</c:v>
                </c:pt>
                <c:pt idx="192">
                  <c:v>206.78290000000001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D59-4343-968F-2A80D5D9E9AF}"/>
            </c:ext>
          </c:extLst>
        </c:ser>
        <c:ser>
          <c:idx val="3"/>
          <c:order val="3"/>
          <c:tx>
            <c:strRef>
              <c:f>'SA-PA Filtrate'!$CG$1</c:f>
              <c:strCache>
                <c:ptCount val="1"/>
                <c:pt idx="0">
                  <c:v>G04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Filtrate'!$CG$2:$CG$194</c:f>
              <c:numCache>
                <c:formatCode>General</c:formatCode>
                <c:ptCount val="193"/>
                <c:pt idx="0">
                  <c:v>120.61109999999999</c:v>
                </c:pt>
                <c:pt idx="1">
                  <c:v>124.4956</c:v>
                </c:pt>
                <c:pt idx="2">
                  <c:v>120.8858</c:v>
                </c:pt>
                <c:pt idx="3">
                  <c:v>127.76519999999999</c:v>
                </c:pt>
                <c:pt idx="4">
                  <c:v>124.42400000000001</c:v>
                </c:pt>
                <c:pt idx="5">
                  <c:v>124.0568</c:v>
                </c:pt>
                <c:pt idx="6">
                  <c:v>123.2433</c:v>
                </c:pt>
                <c:pt idx="7">
                  <c:v>124.11839999999999</c:v>
                </c:pt>
                <c:pt idx="8">
                  <c:v>130.71430000000001</c:v>
                </c:pt>
                <c:pt idx="9">
                  <c:v>131.62889999999999</c:v>
                </c:pt>
                <c:pt idx="10">
                  <c:v>128.92779999999999</c:v>
                </c:pt>
                <c:pt idx="11">
                  <c:v>132.5547</c:v>
                </c:pt>
                <c:pt idx="12">
                  <c:v>131.50040000000001</c:v>
                </c:pt>
                <c:pt idx="13">
                  <c:v>134.5059</c:v>
                </c:pt>
                <c:pt idx="14">
                  <c:v>135.05930000000001</c:v>
                </c:pt>
                <c:pt idx="15">
                  <c:v>136.28809999999999</c:v>
                </c:pt>
                <c:pt idx="16">
                  <c:v>133.59129999999999</c:v>
                </c:pt>
                <c:pt idx="17">
                  <c:v>137.44110000000001</c:v>
                </c:pt>
                <c:pt idx="18">
                  <c:v>136.64359999999999</c:v>
                </c:pt>
                <c:pt idx="19">
                  <c:v>139.48099999999999</c:v>
                </c:pt>
                <c:pt idx="20">
                  <c:v>138.47479999999999</c:v>
                </c:pt>
                <c:pt idx="21">
                  <c:v>139.13589999999999</c:v>
                </c:pt>
                <c:pt idx="22">
                  <c:v>149.45050000000001</c:v>
                </c:pt>
                <c:pt idx="23">
                  <c:v>156.69540000000001</c:v>
                </c:pt>
                <c:pt idx="24">
                  <c:v>161.16669999999999</c:v>
                </c:pt>
                <c:pt idx="25">
                  <c:v>168.18049999999999</c:v>
                </c:pt>
                <c:pt idx="26">
                  <c:v>178.19669999999999</c:v>
                </c:pt>
                <c:pt idx="27">
                  <c:v>188.29519999999999</c:v>
                </c:pt>
                <c:pt idx="28">
                  <c:v>197.1848</c:v>
                </c:pt>
                <c:pt idx="29">
                  <c:v>205.12459999999999</c:v>
                </c:pt>
                <c:pt idx="30">
                  <c:v>214.47020000000001</c:v>
                </c:pt>
                <c:pt idx="31">
                  <c:v>221.53710000000001</c:v>
                </c:pt>
                <c:pt idx="32">
                  <c:v>230.74809999999999</c:v>
                </c:pt>
                <c:pt idx="33">
                  <c:v>238.95859999999999</c:v>
                </c:pt>
                <c:pt idx="34">
                  <c:v>237.19649999999999</c:v>
                </c:pt>
                <c:pt idx="35">
                  <c:v>241.61969999999999</c:v>
                </c:pt>
                <c:pt idx="36">
                  <c:v>247.46709999999999</c:v>
                </c:pt>
                <c:pt idx="37">
                  <c:v>241.3244</c:v>
                </c:pt>
                <c:pt idx="38">
                  <c:v>240.46600000000001</c:v>
                </c:pt>
                <c:pt idx="39">
                  <c:v>241.4657</c:v>
                </c:pt>
                <c:pt idx="40">
                  <c:v>246.71559999999999</c:v>
                </c:pt>
                <c:pt idx="41">
                  <c:v>246.93960000000001</c:v>
                </c:pt>
                <c:pt idx="42">
                  <c:v>242.5232</c:v>
                </c:pt>
                <c:pt idx="43">
                  <c:v>249.69649999999999</c:v>
                </c:pt>
                <c:pt idx="44">
                  <c:v>248.191</c:v>
                </c:pt>
                <c:pt idx="45">
                  <c:v>249.37</c:v>
                </c:pt>
                <c:pt idx="46">
                  <c:v>252.7191</c:v>
                </c:pt>
                <c:pt idx="47">
                  <c:v>252.19479999999999</c:v>
                </c:pt>
                <c:pt idx="48">
                  <c:v>251.10149999999999</c:v>
                </c:pt>
                <c:pt idx="49">
                  <c:v>253.73929999999999</c:v>
                </c:pt>
                <c:pt idx="50">
                  <c:v>252.0504</c:v>
                </c:pt>
                <c:pt idx="51">
                  <c:v>259.65159999999997</c:v>
                </c:pt>
                <c:pt idx="52">
                  <c:v>254.48230000000001</c:v>
                </c:pt>
                <c:pt idx="53">
                  <c:v>253.61269999999999</c:v>
                </c:pt>
                <c:pt idx="54">
                  <c:v>257.89370000000002</c:v>
                </c:pt>
                <c:pt idx="55">
                  <c:v>256.71539999999999</c:v>
                </c:pt>
                <c:pt idx="56">
                  <c:v>254.9623</c:v>
                </c:pt>
                <c:pt idx="57">
                  <c:v>255.49420000000001</c:v>
                </c:pt>
                <c:pt idx="58">
                  <c:v>254.98849999999999</c:v>
                </c:pt>
                <c:pt idx="59">
                  <c:v>252.94059999999999</c:v>
                </c:pt>
                <c:pt idx="60">
                  <c:v>251.655</c:v>
                </c:pt>
                <c:pt idx="61">
                  <c:v>253.24180000000001</c:v>
                </c:pt>
                <c:pt idx="62">
                  <c:v>254.45</c:v>
                </c:pt>
                <c:pt idx="63">
                  <c:v>251.54820000000001</c:v>
                </c:pt>
                <c:pt idx="64">
                  <c:v>252.33609999999999</c:v>
                </c:pt>
                <c:pt idx="65">
                  <c:v>252.38120000000001</c:v>
                </c:pt>
                <c:pt idx="66">
                  <c:v>249.03290000000001</c:v>
                </c:pt>
                <c:pt idx="67">
                  <c:v>251.54759999999999</c:v>
                </c:pt>
                <c:pt idx="68">
                  <c:v>248.9393</c:v>
                </c:pt>
                <c:pt idx="69">
                  <c:v>247.46</c:v>
                </c:pt>
                <c:pt idx="70">
                  <c:v>248.00649999999999</c:v>
                </c:pt>
                <c:pt idx="71">
                  <c:v>245.17590000000001</c:v>
                </c:pt>
                <c:pt idx="72">
                  <c:v>245.5882</c:v>
                </c:pt>
                <c:pt idx="73">
                  <c:v>246.7611</c:v>
                </c:pt>
                <c:pt idx="74">
                  <c:v>246.40690000000001</c:v>
                </c:pt>
                <c:pt idx="75">
                  <c:v>244.96889999999999</c:v>
                </c:pt>
                <c:pt idx="76">
                  <c:v>244.67</c:v>
                </c:pt>
                <c:pt idx="77">
                  <c:v>243.43559999999999</c:v>
                </c:pt>
                <c:pt idx="78">
                  <c:v>243.12970000000001</c:v>
                </c:pt>
                <c:pt idx="79">
                  <c:v>241.71879999999999</c:v>
                </c:pt>
                <c:pt idx="80">
                  <c:v>241.31950000000001</c:v>
                </c:pt>
                <c:pt idx="81">
                  <c:v>240.1755</c:v>
                </c:pt>
                <c:pt idx="82">
                  <c:v>239.08199999999999</c:v>
                </c:pt>
                <c:pt idx="83">
                  <c:v>240.07980000000001</c:v>
                </c:pt>
                <c:pt idx="84">
                  <c:v>240.28</c:v>
                </c:pt>
                <c:pt idx="85">
                  <c:v>238.23679999999999</c:v>
                </c:pt>
                <c:pt idx="86">
                  <c:v>237.9118</c:v>
                </c:pt>
                <c:pt idx="87">
                  <c:v>237.77330000000001</c:v>
                </c:pt>
                <c:pt idx="88">
                  <c:v>237.1396</c:v>
                </c:pt>
                <c:pt idx="89">
                  <c:v>235.6925</c:v>
                </c:pt>
                <c:pt idx="90">
                  <c:v>233.40969999999999</c:v>
                </c:pt>
                <c:pt idx="91">
                  <c:v>232.1918</c:v>
                </c:pt>
                <c:pt idx="92">
                  <c:v>231.7484</c:v>
                </c:pt>
                <c:pt idx="93">
                  <c:v>232.49440000000001</c:v>
                </c:pt>
                <c:pt idx="94">
                  <c:v>231.131</c:v>
                </c:pt>
                <c:pt idx="95">
                  <c:v>229.53030000000001</c:v>
                </c:pt>
                <c:pt idx="96">
                  <c:v>230.14400000000001</c:v>
                </c:pt>
                <c:pt idx="97">
                  <c:v>230.15299999999999</c:v>
                </c:pt>
                <c:pt idx="98">
                  <c:v>229.5453</c:v>
                </c:pt>
                <c:pt idx="99">
                  <c:v>229.83699999999999</c:v>
                </c:pt>
                <c:pt idx="100">
                  <c:v>226.24180000000001</c:v>
                </c:pt>
                <c:pt idx="101">
                  <c:v>221.91820000000001</c:v>
                </c:pt>
                <c:pt idx="102">
                  <c:v>229.5643</c:v>
                </c:pt>
                <c:pt idx="103">
                  <c:v>228.5532</c:v>
                </c:pt>
                <c:pt idx="104">
                  <c:v>225.2971</c:v>
                </c:pt>
                <c:pt idx="105">
                  <c:v>222.7422</c:v>
                </c:pt>
                <c:pt idx="106">
                  <c:v>223.2953</c:v>
                </c:pt>
                <c:pt idx="107">
                  <c:v>220.62350000000001</c:v>
                </c:pt>
                <c:pt idx="108">
                  <c:v>223.43719999999999</c:v>
                </c:pt>
                <c:pt idx="109">
                  <c:v>221.1413</c:v>
                </c:pt>
                <c:pt idx="110">
                  <c:v>219.08410000000001</c:v>
                </c:pt>
                <c:pt idx="111">
                  <c:v>219.90950000000001</c:v>
                </c:pt>
                <c:pt idx="112">
                  <c:v>219.30009999999999</c:v>
                </c:pt>
                <c:pt idx="113">
                  <c:v>214.66220000000001</c:v>
                </c:pt>
                <c:pt idx="114">
                  <c:v>215.46180000000001</c:v>
                </c:pt>
                <c:pt idx="115">
                  <c:v>217.04060000000001</c:v>
                </c:pt>
                <c:pt idx="116">
                  <c:v>215.8272</c:v>
                </c:pt>
                <c:pt idx="117">
                  <c:v>217.7458</c:v>
                </c:pt>
                <c:pt idx="118">
                  <c:v>214.5401</c:v>
                </c:pt>
                <c:pt idx="119">
                  <c:v>214.77099999999999</c:v>
                </c:pt>
                <c:pt idx="120">
                  <c:v>213.48560000000001</c:v>
                </c:pt>
                <c:pt idx="121">
                  <c:v>213.26339999999999</c:v>
                </c:pt>
                <c:pt idx="122">
                  <c:v>212.10509999999999</c:v>
                </c:pt>
                <c:pt idx="123">
                  <c:v>213.7088</c:v>
                </c:pt>
                <c:pt idx="124">
                  <c:v>208.6473</c:v>
                </c:pt>
                <c:pt idx="125">
                  <c:v>212.92679999999999</c:v>
                </c:pt>
                <c:pt idx="126">
                  <c:v>212.9049</c:v>
                </c:pt>
                <c:pt idx="127">
                  <c:v>211.238</c:v>
                </c:pt>
                <c:pt idx="128">
                  <c:v>213.2731</c:v>
                </c:pt>
                <c:pt idx="129">
                  <c:v>212.559</c:v>
                </c:pt>
                <c:pt idx="130">
                  <c:v>209.72579999999999</c:v>
                </c:pt>
                <c:pt idx="131">
                  <c:v>209.26009999999999</c:v>
                </c:pt>
                <c:pt idx="132">
                  <c:v>209.4383</c:v>
                </c:pt>
                <c:pt idx="133">
                  <c:v>211.72579999999999</c:v>
                </c:pt>
                <c:pt idx="134">
                  <c:v>209.94149999999999</c:v>
                </c:pt>
                <c:pt idx="135">
                  <c:v>209.72929999999999</c:v>
                </c:pt>
                <c:pt idx="136">
                  <c:v>212.3571</c:v>
                </c:pt>
                <c:pt idx="137">
                  <c:v>210.1806</c:v>
                </c:pt>
                <c:pt idx="138">
                  <c:v>207.2193</c:v>
                </c:pt>
                <c:pt idx="139">
                  <c:v>210.8963</c:v>
                </c:pt>
                <c:pt idx="140">
                  <c:v>205.05760000000001</c:v>
                </c:pt>
                <c:pt idx="141">
                  <c:v>210.54230000000001</c:v>
                </c:pt>
                <c:pt idx="142">
                  <c:v>209.94749999999999</c:v>
                </c:pt>
                <c:pt idx="143">
                  <c:v>206.3665</c:v>
                </c:pt>
                <c:pt idx="144">
                  <c:v>208.72190000000001</c:v>
                </c:pt>
                <c:pt idx="145">
                  <c:v>207.63659999999999</c:v>
                </c:pt>
                <c:pt idx="146">
                  <c:v>208.97280000000001</c:v>
                </c:pt>
                <c:pt idx="147">
                  <c:v>208.13740000000001</c:v>
                </c:pt>
                <c:pt idx="148">
                  <c:v>206.7654</c:v>
                </c:pt>
                <c:pt idx="149">
                  <c:v>206.08760000000001</c:v>
                </c:pt>
                <c:pt idx="150">
                  <c:v>209.30199999999999</c:v>
                </c:pt>
                <c:pt idx="151">
                  <c:v>204.5625</c:v>
                </c:pt>
                <c:pt idx="152">
                  <c:v>207.41220000000001</c:v>
                </c:pt>
                <c:pt idx="153">
                  <c:v>206.28299999999999</c:v>
                </c:pt>
                <c:pt idx="154">
                  <c:v>207.27</c:v>
                </c:pt>
                <c:pt idx="155">
                  <c:v>204.26240000000001</c:v>
                </c:pt>
                <c:pt idx="156">
                  <c:v>205.45679999999999</c:v>
                </c:pt>
                <c:pt idx="157">
                  <c:v>206.27029999999999</c:v>
                </c:pt>
                <c:pt idx="158">
                  <c:v>205.6097</c:v>
                </c:pt>
                <c:pt idx="159">
                  <c:v>206.76920000000001</c:v>
                </c:pt>
                <c:pt idx="160">
                  <c:v>206.07570000000001</c:v>
                </c:pt>
                <c:pt idx="161">
                  <c:v>206.2302</c:v>
                </c:pt>
                <c:pt idx="162">
                  <c:v>206.50129999999999</c:v>
                </c:pt>
                <c:pt idx="163">
                  <c:v>204.2133</c:v>
                </c:pt>
                <c:pt idx="164">
                  <c:v>206.72989999999999</c:v>
                </c:pt>
                <c:pt idx="165">
                  <c:v>204.7209</c:v>
                </c:pt>
                <c:pt idx="166">
                  <c:v>204.07310000000001</c:v>
                </c:pt>
                <c:pt idx="167">
                  <c:v>205.38130000000001</c:v>
                </c:pt>
                <c:pt idx="168">
                  <c:v>205.4359</c:v>
                </c:pt>
                <c:pt idx="169">
                  <c:v>204.06200000000001</c:v>
                </c:pt>
                <c:pt idx="170">
                  <c:v>200.50229999999999</c:v>
                </c:pt>
                <c:pt idx="171">
                  <c:v>203.99590000000001</c:v>
                </c:pt>
                <c:pt idx="172">
                  <c:v>203.32820000000001</c:v>
                </c:pt>
                <c:pt idx="173">
                  <c:v>205.28659999999999</c:v>
                </c:pt>
                <c:pt idx="174">
                  <c:v>202.0872</c:v>
                </c:pt>
                <c:pt idx="175">
                  <c:v>203.90379999999999</c:v>
                </c:pt>
                <c:pt idx="176">
                  <c:v>207.0504</c:v>
                </c:pt>
                <c:pt idx="177">
                  <c:v>201.42169999999999</c:v>
                </c:pt>
                <c:pt idx="178">
                  <c:v>203.69720000000001</c:v>
                </c:pt>
                <c:pt idx="179">
                  <c:v>202.98230000000001</c:v>
                </c:pt>
                <c:pt idx="180">
                  <c:v>204.84700000000001</c:v>
                </c:pt>
                <c:pt idx="181">
                  <c:v>203.15690000000001</c:v>
                </c:pt>
                <c:pt idx="182">
                  <c:v>204.4186</c:v>
                </c:pt>
                <c:pt idx="183">
                  <c:v>205.0992</c:v>
                </c:pt>
                <c:pt idx="184">
                  <c:v>200.79660000000001</c:v>
                </c:pt>
                <c:pt idx="185">
                  <c:v>200.51599999999999</c:v>
                </c:pt>
                <c:pt idx="186">
                  <c:v>205.10659999999999</c:v>
                </c:pt>
                <c:pt idx="187">
                  <c:v>200.71190000000001</c:v>
                </c:pt>
                <c:pt idx="188">
                  <c:v>200.7542</c:v>
                </c:pt>
                <c:pt idx="189">
                  <c:v>204.85910000000001</c:v>
                </c:pt>
                <c:pt idx="190">
                  <c:v>205.5806</c:v>
                </c:pt>
                <c:pt idx="191">
                  <c:v>202.74760000000001</c:v>
                </c:pt>
                <c:pt idx="192">
                  <c:v>200.2894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D59-4343-968F-2A80D5D9E9AF}"/>
            </c:ext>
          </c:extLst>
        </c:ser>
        <c:ser>
          <c:idx val="4"/>
          <c:order val="4"/>
          <c:tx>
            <c:strRef>
              <c:f>'SA-PA Filtrate'!$CH$1</c:f>
              <c:strCache>
                <c:ptCount val="1"/>
                <c:pt idx="0">
                  <c:v>G05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Filtrate'!$CH$2:$CH$194</c:f>
              <c:numCache>
                <c:formatCode>General</c:formatCode>
                <c:ptCount val="193"/>
                <c:pt idx="0">
                  <c:v>127.0519</c:v>
                </c:pt>
                <c:pt idx="1">
                  <c:v>127.5843</c:v>
                </c:pt>
                <c:pt idx="2">
                  <c:v>127.74930000000001</c:v>
                </c:pt>
                <c:pt idx="3">
                  <c:v>131.7269</c:v>
                </c:pt>
                <c:pt idx="4">
                  <c:v>129.7116</c:v>
                </c:pt>
                <c:pt idx="5">
                  <c:v>133.7527</c:v>
                </c:pt>
                <c:pt idx="6">
                  <c:v>130.9383</c:v>
                </c:pt>
                <c:pt idx="7">
                  <c:v>130.2525</c:v>
                </c:pt>
                <c:pt idx="8">
                  <c:v>132.87430000000001</c:v>
                </c:pt>
                <c:pt idx="9">
                  <c:v>134.6919</c:v>
                </c:pt>
                <c:pt idx="10">
                  <c:v>136.63890000000001</c:v>
                </c:pt>
                <c:pt idx="11">
                  <c:v>135.4744</c:v>
                </c:pt>
                <c:pt idx="12">
                  <c:v>136.65</c:v>
                </c:pt>
                <c:pt idx="13">
                  <c:v>136.94800000000001</c:v>
                </c:pt>
                <c:pt idx="14">
                  <c:v>140.25579999999999</c:v>
                </c:pt>
                <c:pt idx="15">
                  <c:v>140.60640000000001</c:v>
                </c:pt>
                <c:pt idx="16">
                  <c:v>139.6327</c:v>
                </c:pt>
                <c:pt idx="17">
                  <c:v>139.30840000000001</c:v>
                </c:pt>
                <c:pt idx="18">
                  <c:v>138.8811</c:v>
                </c:pt>
                <c:pt idx="19">
                  <c:v>143.10169999999999</c:v>
                </c:pt>
                <c:pt idx="20">
                  <c:v>145.8707</c:v>
                </c:pt>
                <c:pt idx="21">
                  <c:v>147.17140000000001</c:v>
                </c:pt>
                <c:pt idx="22">
                  <c:v>152.88499999999999</c:v>
                </c:pt>
                <c:pt idx="23">
                  <c:v>158.16980000000001</c:v>
                </c:pt>
                <c:pt idx="24">
                  <c:v>167.02019999999999</c:v>
                </c:pt>
                <c:pt idx="25">
                  <c:v>178.3383</c:v>
                </c:pt>
                <c:pt idx="26">
                  <c:v>185.8382</c:v>
                </c:pt>
                <c:pt idx="27">
                  <c:v>195.53870000000001</c:v>
                </c:pt>
                <c:pt idx="28">
                  <c:v>203.0763</c:v>
                </c:pt>
                <c:pt idx="29">
                  <c:v>213.2424</c:v>
                </c:pt>
                <c:pt idx="30">
                  <c:v>224.92339999999999</c:v>
                </c:pt>
                <c:pt idx="31">
                  <c:v>230.98670000000001</c:v>
                </c:pt>
                <c:pt idx="32">
                  <c:v>237.63749999999999</c:v>
                </c:pt>
                <c:pt idx="33">
                  <c:v>242.37950000000001</c:v>
                </c:pt>
                <c:pt idx="34">
                  <c:v>243.50049999999999</c:v>
                </c:pt>
                <c:pt idx="35">
                  <c:v>246.1071</c:v>
                </c:pt>
                <c:pt idx="36">
                  <c:v>243.94049999999999</c:v>
                </c:pt>
                <c:pt idx="37">
                  <c:v>241.36179999999999</c:v>
                </c:pt>
                <c:pt idx="38">
                  <c:v>246.20060000000001</c:v>
                </c:pt>
                <c:pt idx="39">
                  <c:v>249.9905</c:v>
                </c:pt>
                <c:pt idx="40">
                  <c:v>248.78870000000001</c:v>
                </c:pt>
                <c:pt idx="41">
                  <c:v>248.28800000000001</c:v>
                </c:pt>
                <c:pt idx="42">
                  <c:v>248.33519999999999</c:v>
                </c:pt>
                <c:pt idx="43">
                  <c:v>248.7921</c:v>
                </c:pt>
                <c:pt idx="44">
                  <c:v>248.172</c:v>
                </c:pt>
                <c:pt idx="45">
                  <c:v>252.10400000000001</c:v>
                </c:pt>
                <c:pt idx="46">
                  <c:v>249.3365</c:v>
                </c:pt>
                <c:pt idx="47">
                  <c:v>251.1585</c:v>
                </c:pt>
                <c:pt idx="48">
                  <c:v>249.51779999999999</c:v>
                </c:pt>
                <c:pt idx="49">
                  <c:v>253.17609999999999</c:v>
                </c:pt>
                <c:pt idx="50">
                  <c:v>251.32220000000001</c:v>
                </c:pt>
                <c:pt idx="51">
                  <c:v>251.5335</c:v>
                </c:pt>
                <c:pt idx="52">
                  <c:v>254.4299</c:v>
                </c:pt>
                <c:pt idx="53">
                  <c:v>254.87880000000001</c:v>
                </c:pt>
                <c:pt idx="54">
                  <c:v>255.98060000000001</c:v>
                </c:pt>
                <c:pt idx="55">
                  <c:v>256.1515</c:v>
                </c:pt>
                <c:pt idx="56">
                  <c:v>253.63249999999999</c:v>
                </c:pt>
                <c:pt idx="57">
                  <c:v>253.76750000000001</c:v>
                </c:pt>
                <c:pt idx="58">
                  <c:v>249.42760000000001</c:v>
                </c:pt>
                <c:pt idx="59">
                  <c:v>252.72130000000001</c:v>
                </c:pt>
                <c:pt idx="60">
                  <c:v>252.06479999999999</c:v>
                </c:pt>
                <c:pt idx="61">
                  <c:v>252.6747</c:v>
                </c:pt>
                <c:pt idx="62">
                  <c:v>249.28460000000001</c:v>
                </c:pt>
                <c:pt idx="63">
                  <c:v>249.27520000000001</c:v>
                </c:pt>
                <c:pt idx="64">
                  <c:v>246.2972</c:v>
                </c:pt>
                <c:pt idx="65">
                  <c:v>247.68620000000001</c:v>
                </c:pt>
                <c:pt idx="66">
                  <c:v>248.1472</c:v>
                </c:pt>
                <c:pt idx="67">
                  <c:v>243.8527</c:v>
                </c:pt>
                <c:pt idx="68">
                  <c:v>242.6728</c:v>
                </c:pt>
                <c:pt idx="69">
                  <c:v>244.07560000000001</c:v>
                </c:pt>
                <c:pt idx="70">
                  <c:v>242.197</c:v>
                </c:pt>
                <c:pt idx="71">
                  <c:v>237.47450000000001</c:v>
                </c:pt>
                <c:pt idx="72">
                  <c:v>236.71559999999999</c:v>
                </c:pt>
                <c:pt idx="73">
                  <c:v>240.80250000000001</c:v>
                </c:pt>
                <c:pt idx="74">
                  <c:v>244.15969999999999</c:v>
                </c:pt>
                <c:pt idx="75">
                  <c:v>241.87469999999999</c:v>
                </c:pt>
                <c:pt idx="76">
                  <c:v>241.51750000000001</c:v>
                </c:pt>
                <c:pt idx="77">
                  <c:v>238.3716</c:v>
                </c:pt>
                <c:pt idx="78">
                  <c:v>238.72540000000001</c:v>
                </c:pt>
                <c:pt idx="79">
                  <c:v>237.27799999999999</c:v>
                </c:pt>
                <c:pt idx="80">
                  <c:v>234.80719999999999</c:v>
                </c:pt>
                <c:pt idx="81">
                  <c:v>234.46360000000001</c:v>
                </c:pt>
                <c:pt idx="82">
                  <c:v>235.441</c:v>
                </c:pt>
                <c:pt idx="83">
                  <c:v>233.95699999999999</c:v>
                </c:pt>
                <c:pt idx="84">
                  <c:v>233.12459999999999</c:v>
                </c:pt>
                <c:pt idx="85">
                  <c:v>234.3767</c:v>
                </c:pt>
                <c:pt idx="86">
                  <c:v>235.32550000000001</c:v>
                </c:pt>
                <c:pt idx="87">
                  <c:v>238.8219</c:v>
                </c:pt>
                <c:pt idx="88">
                  <c:v>233.88</c:v>
                </c:pt>
                <c:pt idx="89">
                  <c:v>232.77019999999999</c:v>
                </c:pt>
                <c:pt idx="90">
                  <c:v>235.2116</c:v>
                </c:pt>
                <c:pt idx="91">
                  <c:v>235.87219999999999</c:v>
                </c:pt>
                <c:pt idx="92">
                  <c:v>230.5265</c:v>
                </c:pt>
                <c:pt idx="93">
                  <c:v>232.6396</c:v>
                </c:pt>
                <c:pt idx="94">
                  <c:v>235.0163</c:v>
                </c:pt>
                <c:pt idx="95">
                  <c:v>233.0788</c:v>
                </c:pt>
                <c:pt idx="96">
                  <c:v>230.3922</c:v>
                </c:pt>
                <c:pt idx="97">
                  <c:v>236.1046</c:v>
                </c:pt>
                <c:pt idx="98">
                  <c:v>234.9579</c:v>
                </c:pt>
                <c:pt idx="99">
                  <c:v>235.52539999999999</c:v>
                </c:pt>
                <c:pt idx="100">
                  <c:v>233.3895</c:v>
                </c:pt>
                <c:pt idx="101">
                  <c:v>230.5865</c:v>
                </c:pt>
                <c:pt idx="102">
                  <c:v>230.1343</c:v>
                </c:pt>
                <c:pt idx="103">
                  <c:v>231.2561</c:v>
                </c:pt>
                <c:pt idx="104">
                  <c:v>232.7364</c:v>
                </c:pt>
                <c:pt idx="105">
                  <c:v>231.43620000000001</c:v>
                </c:pt>
                <c:pt idx="106">
                  <c:v>234.07929999999999</c:v>
                </c:pt>
                <c:pt idx="107">
                  <c:v>231.15289999999999</c:v>
                </c:pt>
                <c:pt idx="108">
                  <c:v>230.1814</c:v>
                </c:pt>
                <c:pt idx="109">
                  <c:v>228.80199999999999</c:v>
                </c:pt>
                <c:pt idx="110">
                  <c:v>230.07599999999999</c:v>
                </c:pt>
                <c:pt idx="111">
                  <c:v>225.67850000000001</c:v>
                </c:pt>
                <c:pt idx="112">
                  <c:v>228.596</c:v>
                </c:pt>
                <c:pt idx="113">
                  <c:v>227.93360000000001</c:v>
                </c:pt>
                <c:pt idx="114">
                  <c:v>228.37880000000001</c:v>
                </c:pt>
                <c:pt idx="115">
                  <c:v>225.97569999999999</c:v>
                </c:pt>
                <c:pt idx="116">
                  <c:v>225.7139</c:v>
                </c:pt>
                <c:pt idx="117">
                  <c:v>226.86519999999999</c:v>
                </c:pt>
                <c:pt idx="118">
                  <c:v>225.67760000000001</c:v>
                </c:pt>
                <c:pt idx="119">
                  <c:v>223.79810000000001</c:v>
                </c:pt>
                <c:pt idx="120">
                  <c:v>225.32560000000001</c:v>
                </c:pt>
                <c:pt idx="121">
                  <c:v>225.803</c:v>
                </c:pt>
                <c:pt idx="122">
                  <c:v>222.40979999999999</c:v>
                </c:pt>
                <c:pt idx="123">
                  <c:v>226.70320000000001</c:v>
                </c:pt>
                <c:pt idx="124">
                  <c:v>227.2783</c:v>
                </c:pt>
                <c:pt idx="125">
                  <c:v>226.15119999999999</c:v>
                </c:pt>
                <c:pt idx="126">
                  <c:v>227.59909999999999</c:v>
                </c:pt>
                <c:pt idx="127">
                  <c:v>225.26060000000001</c:v>
                </c:pt>
                <c:pt idx="128">
                  <c:v>224.90270000000001</c:v>
                </c:pt>
                <c:pt idx="129">
                  <c:v>224.23310000000001</c:v>
                </c:pt>
                <c:pt idx="130">
                  <c:v>226.29050000000001</c:v>
                </c:pt>
                <c:pt idx="131">
                  <c:v>225.2577</c:v>
                </c:pt>
                <c:pt idx="132">
                  <c:v>228.774</c:v>
                </c:pt>
                <c:pt idx="133">
                  <c:v>227.12540000000001</c:v>
                </c:pt>
                <c:pt idx="134">
                  <c:v>223.78200000000001</c:v>
                </c:pt>
                <c:pt idx="135">
                  <c:v>223.3289</c:v>
                </c:pt>
                <c:pt idx="136">
                  <c:v>222.05950000000001</c:v>
                </c:pt>
                <c:pt idx="137">
                  <c:v>224.21690000000001</c:v>
                </c:pt>
                <c:pt idx="138">
                  <c:v>223.4845</c:v>
                </c:pt>
                <c:pt idx="139">
                  <c:v>225.12139999999999</c:v>
                </c:pt>
                <c:pt idx="140">
                  <c:v>222.29750000000001</c:v>
                </c:pt>
                <c:pt idx="141">
                  <c:v>226.61789999999999</c:v>
                </c:pt>
                <c:pt idx="142">
                  <c:v>225.2124</c:v>
                </c:pt>
                <c:pt idx="143">
                  <c:v>228.75649999999999</c:v>
                </c:pt>
                <c:pt idx="144">
                  <c:v>225.12479999999999</c:v>
                </c:pt>
                <c:pt idx="145">
                  <c:v>227.9128</c:v>
                </c:pt>
                <c:pt idx="146">
                  <c:v>226.82149999999999</c:v>
                </c:pt>
                <c:pt idx="147">
                  <c:v>226.59819999999999</c:v>
                </c:pt>
                <c:pt idx="148">
                  <c:v>227.7954</c:v>
                </c:pt>
                <c:pt idx="149">
                  <c:v>230.46080000000001</c:v>
                </c:pt>
                <c:pt idx="150">
                  <c:v>230.0119</c:v>
                </c:pt>
                <c:pt idx="151">
                  <c:v>227.41560000000001</c:v>
                </c:pt>
                <c:pt idx="152">
                  <c:v>228.81989999999999</c:v>
                </c:pt>
                <c:pt idx="153">
                  <c:v>225.28129999999999</c:v>
                </c:pt>
                <c:pt idx="154">
                  <c:v>228.67070000000001</c:v>
                </c:pt>
                <c:pt idx="155">
                  <c:v>233.02610000000001</c:v>
                </c:pt>
                <c:pt idx="156">
                  <c:v>227.79480000000001</c:v>
                </c:pt>
                <c:pt idx="157">
                  <c:v>228.47730000000001</c:v>
                </c:pt>
                <c:pt idx="158">
                  <c:v>227.04920000000001</c:v>
                </c:pt>
                <c:pt idx="159">
                  <c:v>232.55019999999999</c:v>
                </c:pt>
                <c:pt idx="160">
                  <c:v>227.3698</c:v>
                </c:pt>
                <c:pt idx="161">
                  <c:v>226.4639</c:v>
                </c:pt>
                <c:pt idx="162">
                  <c:v>228.476</c:v>
                </c:pt>
                <c:pt idx="163">
                  <c:v>228.2611</c:v>
                </c:pt>
                <c:pt idx="164">
                  <c:v>228.6996</c:v>
                </c:pt>
                <c:pt idx="165">
                  <c:v>226.66139999999999</c:v>
                </c:pt>
                <c:pt idx="166">
                  <c:v>228.46360000000001</c:v>
                </c:pt>
                <c:pt idx="167">
                  <c:v>228.72479999999999</c:v>
                </c:pt>
                <c:pt idx="168">
                  <c:v>230.10560000000001</c:v>
                </c:pt>
                <c:pt idx="169">
                  <c:v>227.43119999999999</c:v>
                </c:pt>
                <c:pt idx="170">
                  <c:v>230.20140000000001</c:v>
                </c:pt>
                <c:pt idx="171">
                  <c:v>226.5462</c:v>
                </c:pt>
                <c:pt idx="172">
                  <c:v>225.6234</c:v>
                </c:pt>
                <c:pt idx="173">
                  <c:v>227.04320000000001</c:v>
                </c:pt>
                <c:pt idx="174">
                  <c:v>224.40369999999999</c:v>
                </c:pt>
                <c:pt idx="175">
                  <c:v>223.8116</c:v>
                </c:pt>
                <c:pt idx="176">
                  <c:v>222.19649999999999</c:v>
                </c:pt>
                <c:pt idx="177">
                  <c:v>220.49119999999999</c:v>
                </c:pt>
                <c:pt idx="178">
                  <c:v>218.04329999999999</c:v>
                </c:pt>
                <c:pt idx="179">
                  <c:v>222.4074</c:v>
                </c:pt>
                <c:pt idx="180">
                  <c:v>222.33009999999999</c:v>
                </c:pt>
                <c:pt idx="181">
                  <c:v>221.679</c:v>
                </c:pt>
                <c:pt idx="182">
                  <c:v>216.73929999999999</c:v>
                </c:pt>
                <c:pt idx="183">
                  <c:v>220.7004</c:v>
                </c:pt>
                <c:pt idx="184">
                  <c:v>219.91839999999999</c:v>
                </c:pt>
                <c:pt idx="185">
                  <c:v>226.8159</c:v>
                </c:pt>
                <c:pt idx="186">
                  <c:v>221.0514</c:v>
                </c:pt>
                <c:pt idx="187">
                  <c:v>219.05070000000001</c:v>
                </c:pt>
                <c:pt idx="188">
                  <c:v>217.60730000000001</c:v>
                </c:pt>
                <c:pt idx="189">
                  <c:v>221.45599999999999</c:v>
                </c:pt>
                <c:pt idx="190">
                  <c:v>221.67410000000001</c:v>
                </c:pt>
                <c:pt idx="191">
                  <c:v>220.9375</c:v>
                </c:pt>
                <c:pt idx="192">
                  <c:v>217.85120000000001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D59-4343-968F-2A80D5D9E9AF}"/>
            </c:ext>
          </c:extLst>
        </c:ser>
        <c:ser>
          <c:idx val="5"/>
          <c:order val="5"/>
          <c:tx>
            <c:strRef>
              <c:f>'SA-PA Filtrate'!$CI$1</c:f>
              <c:strCache>
                <c:ptCount val="1"/>
                <c:pt idx="0">
                  <c:v>G06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Filtrate'!$CI$2:$CI$194</c:f>
              <c:numCache>
                <c:formatCode>General</c:formatCode>
                <c:ptCount val="193"/>
                <c:pt idx="0">
                  <c:v>128.36519999999999</c:v>
                </c:pt>
                <c:pt idx="1">
                  <c:v>125.6264</c:v>
                </c:pt>
                <c:pt idx="2">
                  <c:v>128.25810000000001</c:v>
                </c:pt>
                <c:pt idx="3">
                  <c:v>130.1104</c:v>
                </c:pt>
                <c:pt idx="4">
                  <c:v>126.5844</c:v>
                </c:pt>
                <c:pt idx="5">
                  <c:v>129.08080000000001</c:v>
                </c:pt>
                <c:pt idx="6">
                  <c:v>124.19799999999999</c:v>
                </c:pt>
                <c:pt idx="7">
                  <c:v>127.1519</c:v>
                </c:pt>
                <c:pt idx="8">
                  <c:v>130.11920000000001</c:v>
                </c:pt>
                <c:pt idx="9">
                  <c:v>127.9247</c:v>
                </c:pt>
                <c:pt idx="10">
                  <c:v>131.6566</c:v>
                </c:pt>
                <c:pt idx="11">
                  <c:v>135.84559999999999</c:v>
                </c:pt>
                <c:pt idx="12">
                  <c:v>133.48400000000001</c:v>
                </c:pt>
                <c:pt idx="13">
                  <c:v>135.7441</c:v>
                </c:pt>
                <c:pt idx="14">
                  <c:v>135.25030000000001</c:v>
                </c:pt>
                <c:pt idx="15">
                  <c:v>137.71090000000001</c:v>
                </c:pt>
                <c:pt idx="16">
                  <c:v>134.90289999999999</c:v>
                </c:pt>
                <c:pt idx="17">
                  <c:v>138.0111</c:v>
                </c:pt>
                <c:pt idx="18">
                  <c:v>140.99959999999999</c:v>
                </c:pt>
                <c:pt idx="19">
                  <c:v>141.41130000000001</c:v>
                </c:pt>
                <c:pt idx="20">
                  <c:v>143.67019999999999</c:v>
                </c:pt>
                <c:pt idx="21">
                  <c:v>145.1917</c:v>
                </c:pt>
                <c:pt idx="22">
                  <c:v>153.25630000000001</c:v>
                </c:pt>
                <c:pt idx="23">
                  <c:v>162.51949999999999</c:v>
                </c:pt>
                <c:pt idx="24">
                  <c:v>168.53270000000001</c:v>
                </c:pt>
                <c:pt idx="25">
                  <c:v>180.0558</c:v>
                </c:pt>
                <c:pt idx="26">
                  <c:v>192.60149999999999</c:v>
                </c:pt>
                <c:pt idx="27">
                  <c:v>200.03309999999999</c:v>
                </c:pt>
                <c:pt idx="28">
                  <c:v>214.67609999999999</c:v>
                </c:pt>
                <c:pt idx="29">
                  <c:v>218.4734</c:v>
                </c:pt>
                <c:pt idx="30">
                  <c:v>230.80070000000001</c:v>
                </c:pt>
                <c:pt idx="31">
                  <c:v>238.4597</c:v>
                </c:pt>
                <c:pt idx="32">
                  <c:v>241.61240000000001</c:v>
                </c:pt>
                <c:pt idx="33">
                  <c:v>246.1361</c:v>
                </c:pt>
                <c:pt idx="34">
                  <c:v>248.7003</c:v>
                </c:pt>
                <c:pt idx="35">
                  <c:v>248.96090000000001</c:v>
                </c:pt>
                <c:pt idx="36">
                  <c:v>251.26249999999999</c:v>
                </c:pt>
                <c:pt idx="37">
                  <c:v>246.26900000000001</c:v>
                </c:pt>
                <c:pt idx="38">
                  <c:v>244.25</c:v>
                </c:pt>
                <c:pt idx="39">
                  <c:v>245.4323</c:v>
                </c:pt>
                <c:pt idx="40">
                  <c:v>248.34649999999999</c:v>
                </c:pt>
                <c:pt idx="41">
                  <c:v>248.423</c:v>
                </c:pt>
                <c:pt idx="42">
                  <c:v>250.4169</c:v>
                </c:pt>
                <c:pt idx="43">
                  <c:v>249.30160000000001</c:v>
                </c:pt>
                <c:pt idx="44">
                  <c:v>253.2175</c:v>
                </c:pt>
                <c:pt idx="45">
                  <c:v>257.1977</c:v>
                </c:pt>
                <c:pt idx="46">
                  <c:v>253.63919999999999</c:v>
                </c:pt>
                <c:pt idx="47">
                  <c:v>252.2268</c:v>
                </c:pt>
                <c:pt idx="48">
                  <c:v>252.0497</c:v>
                </c:pt>
                <c:pt idx="49">
                  <c:v>255.78700000000001</c:v>
                </c:pt>
                <c:pt idx="50">
                  <c:v>257.29759999999999</c:v>
                </c:pt>
                <c:pt idx="51">
                  <c:v>254.56610000000001</c:v>
                </c:pt>
                <c:pt idx="52">
                  <c:v>258.0172</c:v>
                </c:pt>
                <c:pt idx="53">
                  <c:v>255.99770000000001</c:v>
                </c:pt>
                <c:pt idx="54">
                  <c:v>257.7407</c:v>
                </c:pt>
                <c:pt idx="55">
                  <c:v>253.76920000000001</c:v>
                </c:pt>
                <c:pt idx="56">
                  <c:v>254.18369999999999</c:v>
                </c:pt>
                <c:pt idx="57">
                  <c:v>254.36269999999999</c:v>
                </c:pt>
                <c:pt idx="58">
                  <c:v>253.78710000000001</c:v>
                </c:pt>
                <c:pt idx="59">
                  <c:v>255.82740000000001</c:v>
                </c:pt>
                <c:pt idx="60">
                  <c:v>248.97139999999999</c:v>
                </c:pt>
                <c:pt idx="61">
                  <c:v>250.24979999999999</c:v>
                </c:pt>
                <c:pt idx="62">
                  <c:v>251.06280000000001</c:v>
                </c:pt>
                <c:pt idx="63">
                  <c:v>250.80699999999999</c:v>
                </c:pt>
                <c:pt idx="64">
                  <c:v>250.39519999999999</c:v>
                </c:pt>
                <c:pt idx="65">
                  <c:v>247.52879999999999</c:v>
                </c:pt>
                <c:pt idx="66">
                  <c:v>250.27780000000001</c:v>
                </c:pt>
                <c:pt idx="67">
                  <c:v>250.30269999999999</c:v>
                </c:pt>
                <c:pt idx="68">
                  <c:v>247.49379999999999</c:v>
                </c:pt>
                <c:pt idx="69">
                  <c:v>244.6705</c:v>
                </c:pt>
                <c:pt idx="70">
                  <c:v>248.05950000000001</c:v>
                </c:pt>
                <c:pt idx="71">
                  <c:v>244.65459999999999</c:v>
                </c:pt>
                <c:pt idx="72">
                  <c:v>245.81360000000001</c:v>
                </c:pt>
                <c:pt idx="73">
                  <c:v>244.51509999999999</c:v>
                </c:pt>
                <c:pt idx="74">
                  <c:v>242.75069999999999</c:v>
                </c:pt>
                <c:pt idx="75">
                  <c:v>244.6447</c:v>
                </c:pt>
                <c:pt idx="76">
                  <c:v>241.88480000000001</c:v>
                </c:pt>
                <c:pt idx="77">
                  <c:v>244.57810000000001</c:v>
                </c:pt>
                <c:pt idx="78">
                  <c:v>243.51849999999999</c:v>
                </c:pt>
                <c:pt idx="79">
                  <c:v>244.18209999999999</c:v>
                </c:pt>
                <c:pt idx="80">
                  <c:v>240.7808</c:v>
                </c:pt>
                <c:pt idx="81">
                  <c:v>240.46039999999999</c:v>
                </c:pt>
                <c:pt idx="82">
                  <c:v>242.80350000000001</c:v>
                </c:pt>
                <c:pt idx="83">
                  <c:v>239.00919999999999</c:v>
                </c:pt>
                <c:pt idx="84">
                  <c:v>239.8586</c:v>
                </c:pt>
                <c:pt idx="85">
                  <c:v>237.482</c:v>
                </c:pt>
                <c:pt idx="86">
                  <c:v>238.7028</c:v>
                </c:pt>
                <c:pt idx="87">
                  <c:v>235.9238</c:v>
                </c:pt>
                <c:pt idx="88">
                  <c:v>236.1711</c:v>
                </c:pt>
                <c:pt idx="89">
                  <c:v>236.3</c:v>
                </c:pt>
                <c:pt idx="90">
                  <c:v>237.17339999999999</c:v>
                </c:pt>
                <c:pt idx="91">
                  <c:v>235.68610000000001</c:v>
                </c:pt>
                <c:pt idx="92">
                  <c:v>234.60069999999999</c:v>
                </c:pt>
                <c:pt idx="93">
                  <c:v>235.64009999999999</c:v>
                </c:pt>
                <c:pt idx="94">
                  <c:v>237.17519999999999</c:v>
                </c:pt>
                <c:pt idx="95">
                  <c:v>235.38939999999999</c:v>
                </c:pt>
                <c:pt idx="96">
                  <c:v>236.6611</c:v>
                </c:pt>
                <c:pt idx="97">
                  <c:v>236.67599999999999</c:v>
                </c:pt>
                <c:pt idx="98">
                  <c:v>237.96809999999999</c:v>
                </c:pt>
                <c:pt idx="99">
                  <c:v>237.0403</c:v>
                </c:pt>
                <c:pt idx="100">
                  <c:v>236.17500000000001</c:v>
                </c:pt>
                <c:pt idx="101">
                  <c:v>234.39330000000001</c:v>
                </c:pt>
                <c:pt idx="102">
                  <c:v>235.81909999999999</c:v>
                </c:pt>
                <c:pt idx="103">
                  <c:v>233.00919999999999</c:v>
                </c:pt>
                <c:pt idx="104">
                  <c:v>232.4117</c:v>
                </c:pt>
                <c:pt idx="105">
                  <c:v>234.21369999999999</c:v>
                </c:pt>
                <c:pt idx="106">
                  <c:v>230.8477</c:v>
                </c:pt>
                <c:pt idx="107">
                  <c:v>234.2552</c:v>
                </c:pt>
                <c:pt idx="108">
                  <c:v>234.6842</c:v>
                </c:pt>
                <c:pt idx="109">
                  <c:v>230.81639999999999</c:v>
                </c:pt>
                <c:pt idx="110">
                  <c:v>234.55879999999999</c:v>
                </c:pt>
                <c:pt idx="111">
                  <c:v>231.6849</c:v>
                </c:pt>
                <c:pt idx="112">
                  <c:v>231.2715</c:v>
                </c:pt>
                <c:pt idx="113">
                  <c:v>230.96809999999999</c:v>
                </c:pt>
                <c:pt idx="114">
                  <c:v>229.51570000000001</c:v>
                </c:pt>
                <c:pt idx="115">
                  <c:v>233.2159</c:v>
                </c:pt>
                <c:pt idx="116">
                  <c:v>231.87459999999999</c:v>
                </c:pt>
                <c:pt idx="117">
                  <c:v>232.3408</c:v>
                </c:pt>
                <c:pt idx="118">
                  <c:v>232.02709999999999</c:v>
                </c:pt>
                <c:pt idx="119">
                  <c:v>229.7662</c:v>
                </c:pt>
                <c:pt idx="120">
                  <c:v>227.79849999999999</c:v>
                </c:pt>
                <c:pt idx="121">
                  <c:v>228.79750000000001</c:v>
                </c:pt>
                <c:pt idx="122">
                  <c:v>224.31020000000001</c:v>
                </c:pt>
                <c:pt idx="123">
                  <c:v>226.43180000000001</c:v>
                </c:pt>
                <c:pt idx="124">
                  <c:v>226.41980000000001</c:v>
                </c:pt>
                <c:pt idx="125">
                  <c:v>227.5652</c:v>
                </c:pt>
                <c:pt idx="126">
                  <c:v>221.75989999999999</c:v>
                </c:pt>
                <c:pt idx="127">
                  <c:v>224.2774</c:v>
                </c:pt>
                <c:pt idx="128">
                  <c:v>231.6669</c:v>
                </c:pt>
                <c:pt idx="129">
                  <c:v>228.05869999999999</c:v>
                </c:pt>
                <c:pt idx="130">
                  <c:v>226.9134</c:v>
                </c:pt>
                <c:pt idx="131">
                  <c:v>220.77289999999999</c:v>
                </c:pt>
                <c:pt idx="132">
                  <c:v>211.92619999999999</c:v>
                </c:pt>
                <c:pt idx="133">
                  <c:v>208.51070000000001</c:v>
                </c:pt>
                <c:pt idx="134">
                  <c:v>213.1499</c:v>
                </c:pt>
                <c:pt idx="135">
                  <c:v>212.3175</c:v>
                </c:pt>
                <c:pt idx="136">
                  <c:v>226.999</c:v>
                </c:pt>
                <c:pt idx="137">
                  <c:v>225.71119999999999</c:v>
                </c:pt>
                <c:pt idx="138">
                  <c:v>228.9973</c:v>
                </c:pt>
                <c:pt idx="139">
                  <c:v>226.99950000000001</c:v>
                </c:pt>
                <c:pt idx="140">
                  <c:v>222.34569999999999</c:v>
                </c:pt>
                <c:pt idx="141">
                  <c:v>219.1474</c:v>
                </c:pt>
                <c:pt idx="142">
                  <c:v>221.1037</c:v>
                </c:pt>
                <c:pt idx="143">
                  <c:v>218.6447</c:v>
                </c:pt>
                <c:pt idx="144">
                  <c:v>218.12029999999999</c:v>
                </c:pt>
                <c:pt idx="145">
                  <c:v>223.8561</c:v>
                </c:pt>
                <c:pt idx="146">
                  <c:v>219.4502</c:v>
                </c:pt>
                <c:pt idx="147">
                  <c:v>227.49299999999999</c:v>
                </c:pt>
                <c:pt idx="148">
                  <c:v>218.18510000000001</c:v>
                </c:pt>
                <c:pt idx="149">
                  <c:v>226.79939999999999</c:v>
                </c:pt>
                <c:pt idx="150">
                  <c:v>223.01419999999999</c:v>
                </c:pt>
                <c:pt idx="151">
                  <c:v>218.5009</c:v>
                </c:pt>
                <c:pt idx="152">
                  <c:v>220.05199999999999</c:v>
                </c:pt>
                <c:pt idx="153">
                  <c:v>221.27</c:v>
                </c:pt>
                <c:pt idx="154">
                  <c:v>222.1088</c:v>
                </c:pt>
                <c:pt idx="155">
                  <c:v>224.5402</c:v>
                </c:pt>
                <c:pt idx="156">
                  <c:v>225.27619999999999</c:v>
                </c:pt>
                <c:pt idx="157">
                  <c:v>223.25569999999999</c:v>
                </c:pt>
                <c:pt idx="158">
                  <c:v>224.53129999999999</c:v>
                </c:pt>
                <c:pt idx="159">
                  <c:v>216.58969999999999</c:v>
                </c:pt>
                <c:pt idx="160">
                  <c:v>219.6611</c:v>
                </c:pt>
                <c:pt idx="161">
                  <c:v>220.72049999999999</c:v>
                </c:pt>
                <c:pt idx="162">
                  <c:v>220.0446</c:v>
                </c:pt>
                <c:pt idx="163">
                  <c:v>217.9041</c:v>
                </c:pt>
                <c:pt idx="164">
                  <c:v>218.93289999999999</c:v>
                </c:pt>
                <c:pt idx="165">
                  <c:v>219.22929999999999</c:v>
                </c:pt>
                <c:pt idx="166">
                  <c:v>220.47239999999999</c:v>
                </c:pt>
                <c:pt idx="167">
                  <c:v>227.5009</c:v>
                </c:pt>
                <c:pt idx="168">
                  <c:v>221.01070000000001</c:v>
                </c:pt>
                <c:pt idx="169">
                  <c:v>224.27520000000001</c:v>
                </c:pt>
                <c:pt idx="170">
                  <c:v>222.4623</c:v>
                </c:pt>
                <c:pt idx="171">
                  <c:v>223.06450000000001</c:v>
                </c:pt>
                <c:pt idx="172">
                  <c:v>218.583</c:v>
                </c:pt>
                <c:pt idx="173">
                  <c:v>219.72210000000001</c:v>
                </c:pt>
                <c:pt idx="174">
                  <c:v>219.5573</c:v>
                </c:pt>
                <c:pt idx="175">
                  <c:v>221.13419999999999</c:v>
                </c:pt>
                <c:pt idx="176">
                  <c:v>223.2398</c:v>
                </c:pt>
                <c:pt idx="177">
                  <c:v>219.517</c:v>
                </c:pt>
                <c:pt idx="178">
                  <c:v>214.965</c:v>
                </c:pt>
                <c:pt idx="179">
                  <c:v>218.48929999999999</c:v>
                </c:pt>
                <c:pt idx="180">
                  <c:v>218.2475</c:v>
                </c:pt>
                <c:pt idx="181">
                  <c:v>226.00909999999999</c:v>
                </c:pt>
                <c:pt idx="182">
                  <c:v>216.85130000000001</c:v>
                </c:pt>
                <c:pt idx="183">
                  <c:v>222.26660000000001</c:v>
                </c:pt>
                <c:pt idx="184">
                  <c:v>217.96549999999999</c:v>
                </c:pt>
                <c:pt idx="185">
                  <c:v>221.7808</c:v>
                </c:pt>
                <c:pt idx="186">
                  <c:v>220.2722</c:v>
                </c:pt>
                <c:pt idx="187">
                  <c:v>221.5164</c:v>
                </c:pt>
                <c:pt idx="188">
                  <c:v>220.93389999999999</c:v>
                </c:pt>
                <c:pt idx="189">
                  <c:v>221.827</c:v>
                </c:pt>
                <c:pt idx="190">
                  <c:v>224.2268</c:v>
                </c:pt>
                <c:pt idx="191">
                  <c:v>221.511</c:v>
                </c:pt>
                <c:pt idx="192">
                  <c:v>225.2722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D59-4343-968F-2A80D5D9E9AF}"/>
            </c:ext>
          </c:extLst>
        </c:ser>
        <c:ser>
          <c:idx val="6"/>
          <c:order val="6"/>
          <c:tx>
            <c:strRef>
              <c:f>'SA-PA Filtrate'!$CJ$1</c:f>
              <c:strCache>
                <c:ptCount val="1"/>
                <c:pt idx="0">
                  <c:v>G07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Filtrate'!$CJ$2:$CJ$194</c:f>
              <c:numCache>
                <c:formatCode>General</c:formatCode>
                <c:ptCount val="193"/>
                <c:pt idx="0">
                  <c:v>128.89930000000001</c:v>
                </c:pt>
                <c:pt idx="1">
                  <c:v>126.84739999999999</c:v>
                </c:pt>
                <c:pt idx="2">
                  <c:v>128.12649999999999</c:v>
                </c:pt>
                <c:pt idx="3">
                  <c:v>135.8708</c:v>
                </c:pt>
                <c:pt idx="4">
                  <c:v>128.2302</c:v>
                </c:pt>
                <c:pt idx="5">
                  <c:v>127.2914</c:v>
                </c:pt>
                <c:pt idx="6">
                  <c:v>126.1245</c:v>
                </c:pt>
                <c:pt idx="7">
                  <c:v>128.56559999999999</c:v>
                </c:pt>
                <c:pt idx="8">
                  <c:v>130.08420000000001</c:v>
                </c:pt>
                <c:pt idx="9">
                  <c:v>131.2867</c:v>
                </c:pt>
                <c:pt idx="10">
                  <c:v>132.99760000000001</c:v>
                </c:pt>
                <c:pt idx="11">
                  <c:v>132.21879999999999</c:v>
                </c:pt>
                <c:pt idx="12">
                  <c:v>137.5359</c:v>
                </c:pt>
                <c:pt idx="13">
                  <c:v>138.8065</c:v>
                </c:pt>
                <c:pt idx="14">
                  <c:v>140.14009999999999</c:v>
                </c:pt>
                <c:pt idx="15">
                  <c:v>137.584</c:v>
                </c:pt>
                <c:pt idx="16">
                  <c:v>137.94139999999999</c:v>
                </c:pt>
                <c:pt idx="17">
                  <c:v>139.3486</c:v>
                </c:pt>
                <c:pt idx="18">
                  <c:v>145.7199</c:v>
                </c:pt>
                <c:pt idx="19">
                  <c:v>144.32380000000001</c:v>
                </c:pt>
                <c:pt idx="20">
                  <c:v>149.4238</c:v>
                </c:pt>
                <c:pt idx="21">
                  <c:v>144.07589999999999</c:v>
                </c:pt>
                <c:pt idx="22">
                  <c:v>154.4939</c:v>
                </c:pt>
                <c:pt idx="23">
                  <c:v>163.11070000000001</c:v>
                </c:pt>
                <c:pt idx="24">
                  <c:v>165.41300000000001</c:v>
                </c:pt>
                <c:pt idx="25">
                  <c:v>177.18610000000001</c:v>
                </c:pt>
                <c:pt idx="26">
                  <c:v>187.3792</c:v>
                </c:pt>
                <c:pt idx="27">
                  <c:v>195.6901</c:v>
                </c:pt>
                <c:pt idx="28">
                  <c:v>207.86760000000001</c:v>
                </c:pt>
                <c:pt idx="29">
                  <c:v>217.1163</c:v>
                </c:pt>
                <c:pt idx="30">
                  <c:v>221.32769999999999</c:v>
                </c:pt>
                <c:pt idx="31">
                  <c:v>234.06950000000001</c:v>
                </c:pt>
                <c:pt idx="32">
                  <c:v>234.1403</c:v>
                </c:pt>
                <c:pt idx="33">
                  <c:v>240.23650000000001</c:v>
                </c:pt>
                <c:pt idx="34">
                  <c:v>240.94139999999999</c:v>
                </c:pt>
                <c:pt idx="35">
                  <c:v>243.7567</c:v>
                </c:pt>
                <c:pt idx="36">
                  <c:v>245.28620000000001</c:v>
                </c:pt>
                <c:pt idx="37">
                  <c:v>244.96350000000001</c:v>
                </c:pt>
                <c:pt idx="38">
                  <c:v>251.185</c:v>
                </c:pt>
                <c:pt idx="39">
                  <c:v>250.64410000000001</c:v>
                </c:pt>
                <c:pt idx="40">
                  <c:v>246.9847</c:v>
                </c:pt>
                <c:pt idx="41">
                  <c:v>249.5361</c:v>
                </c:pt>
                <c:pt idx="42">
                  <c:v>251.77629999999999</c:v>
                </c:pt>
                <c:pt idx="43">
                  <c:v>255.5932</c:v>
                </c:pt>
                <c:pt idx="44">
                  <c:v>253.30369999999999</c:v>
                </c:pt>
                <c:pt idx="45">
                  <c:v>252.7149</c:v>
                </c:pt>
                <c:pt idx="46">
                  <c:v>251.6848</c:v>
                </c:pt>
                <c:pt idx="47">
                  <c:v>255.2774</c:v>
                </c:pt>
                <c:pt idx="48">
                  <c:v>256.01139999999998</c:v>
                </c:pt>
                <c:pt idx="49">
                  <c:v>258.096</c:v>
                </c:pt>
                <c:pt idx="50">
                  <c:v>260.49459999999999</c:v>
                </c:pt>
                <c:pt idx="51">
                  <c:v>257.41489999999999</c:v>
                </c:pt>
                <c:pt idx="52">
                  <c:v>257.4495</c:v>
                </c:pt>
                <c:pt idx="53">
                  <c:v>262.62169999999998</c:v>
                </c:pt>
                <c:pt idx="54">
                  <c:v>258.9409</c:v>
                </c:pt>
                <c:pt idx="55">
                  <c:v>261.90010000000001</c:v>
                </c:pt>
                <c:pt idx="56">
                  <c:v>262.79309999999998</c:v>
                </c:pt>
                <c:pt idx="57">
                  <c:v>263.32659999999998</c:v>
                </c:pt>
                <c:pt idx="58">
                  <c:v>258.73419999999999</c:v>
                </c:pt>
                <c:pt idx="59">
                  <c:v>262.4862</c:v>
                </c:pt>
                <c:pt idx="60">
                  <c:v>262.99169999999998</c:v>
                </c:pt>
                <c:pt idx="61">
                  <c:v>262.06549999999999</c:v>
                </c:pt>
                <c:pt idx="62">
                  <c:v>263.15890000000002</c:v>
                </c:pt>
                <c:pt idx="63">
                  <c:v>261.17039999999997</c:v>
                </c:pt>
                <c:pt idx="64">
                  <c:v>259.27569999999997</c:v>
                </c:pt>
                <c:pt idx="65">
                  <c:v>265.49470000000002</c:v>
                </c:pt>
                <c:pt idx="66">
                  <c:v>262.16579999999999</c:v>
                </c:pt>
                <c:pt idx="67">
                  <c:v>260.48610000000002</c:v>
                </c:pt>
                <c:pt idx="68">
                  <c:v>258.71960000000001</c:v>
                </c:pt>
                <c:pt idx="69">
                  <c:v>259.28730000000002</c:v>
                </c:pt>
                <c:pt idx="70">
                  <c:v>259.94380000000001</c:v>
                </c:pt>
                <c:pt idx="71">
                  <c:v>259.26409999999998</c:v>
                </c:pt>
                <c:pt idx="72">
                  <c:v>255.3295</c:v>
                </c:pt>
                <c:pt idx="73">
                  <c:v>255.6705</c:v>
                </c:pt>
                <c:pt idx="74">
                  <c:v>257.77629999999999</c:v>
                </c:pt>
                <c:pt idx="75">
                  <c:v>258.7165</c:v>
                </c:pt>
                <c:pt idx="76">
                  <c:v>258.11329999999998</c:v>
                </c:pt>
                <c:pt idx="77">
                  <c:v>253.56129999999999</c:v>
                </c:pt>
                <c:pt idx="78">
                  <c:v>255.45820000000001</c:v>
                </c:pt>
                <c:pt idx="79">
                  <c:v>255.74809999999999</c:v>
                </c:pt>
                <c:pt idx="80">
                  <c:v>254.11660000000001</c:v>
                </c:pt>
                <c:pt idx="81">
                  <c:v>256.75909999999999</c:v>
                </c:pt>
                <c:pt idx="82">
                  <c:v>253.18799999999999</c:v>
                </c:pt>
                <c:pt idx="83">
                  <c:v>254.61490000000001</c:v>
                </c:pt>
                <c:pt idx="84">
                  <c:v>251.68559999999999</c:v>
                </c:pt>
                <c:pt idx="85">
                  <c:v>247.30930000000001</c:v>
                </c:pt>
                <c:pt idx="86">
                  <c:v>248.43559999999999</c:v>
                </c:pt>
                <c:pt idx="87">
                  <c:v>250.32660000000001</c:v>
                </c:pt>
                <c:pt idx="88">
                  <c:v>245.51400000000001</c:v>
                </c:pt>
                <c:pt idx="89">
                  <c:v>247.8768</c:v>
                </c:pt>
                <c:pt idx="90">
                  <c:v>249.28899999999999</c:v>
                </c:pt>
                <c:pt idx="91">
                  <c:v>247.54230000000001</c:v>
                </c:pt>
                <c:pt idx="92">
                  <c:v>248.8134</c:v>
                </c:pt>
                <c:pt idx="93">
                  <c:v>244.6026</c:v>
                </c:pt>
                <c:pt idx="94">
                  <c:v>244.36320000000001</c:v>
                </c:pt>
                <c:pt idx="95">
                  <c:v>242.3475</c:v>
                </c:pt>
                <c:pt idx="96">
                  <c:v>248.9538</c:v>
                </c:pt>
                <c:pt idx="97">
                  <c:v>244.22460000000001</c:v>
                </c:pt>
                <c:pt idx="98">
                  <c:v>245.9897</c:v>
                </c:pt>
                <c:pt idx="99">
                  <c:v>246.01830000000001</c:v>
                </c:pt>
                <c:pt idx="100">
                  <c:v>247.47130000000001</c:v>
                </c:pt>
                <c:pt idx="101">
                  <c:v>247.23740000000001</c:v>
                </c:pt>
                <c:pt idx="102">
                  <c:v>246.21350000000001</c:v>
                </c:pt>
                <c:pt idx="103">
                  <c:v>246.18029999999999</c:v>
                </c:pt>
                <c:pt idx="104">
                  <c:v>242.7594</c:v>
                </c:pt>
                <c:pt idx="105">
                  <c:v>241.29419999999999</c:v>
                </c:pt>
                <c:pt idx="106">
                  <c:v>241.8989</c:v>
                </c:pt>
                <c:pt idx="107">
                  <c:v>244.10210000000001</c:v>
                </c:pt>
                <c:pt idx="108">
                  <c:v>243.73500000000001</c:v>
                </c:pt>
                <c:pt idx="109">
                  <c:v>238.45750000000001</c:v>
                </c:pt>
                <c:pt idx="110">
                  <c:v>243.94130000000001</c:v>
                </c:pt>
                <c:pt idx="111">
                  <c:v>243.45750000000001</c:v>
                </c:pt>
                <c:pt idx="112">
                  <c:v>237.51990000000001</c:v>
                </c:pt>
                <c:pt idx="113">
                  <c:v>239.94329999999999</c:v>
                </c:pt>
                <c:pt idx="114">
                  <c:v>236.6129</c:v>
                </c:pt>
                <c:pt idx="115">
                  <c:v>240.01220000000001</c:v>
                </c:pt>
                <c:pt idx="116">
                  <c:v>236.20269999999999</c:v>
                </c:pt>
                <c:pt idx="117">
                  <c:v>240.04390000000001</c:v>
                </c:pt>
                <c:pt idx="118">
                  <c:v>238.45570000000001</c:v>
                </c:pt>
                <c:pt idx="119">
                  <c:v>231.50399999999999</c:v>
                </c:pt>
                <c:pt idx="120">
                  <c:v>231.85210000000001</c:v>
                </c:pt>
                <c:pt idx="121">
                  <c:v>236.62280000000001</c:v>
                </c:pt>
                <c:pt idx="122">
                  <c:v>233.929</c:v>
                </c:pt>
                <c:pt idx="123">
                  <c:v>232.26599999999999</c:v>
                </c:pt>
                <c:pt idx="124">
                  <c:v>231.0565</c:v>
                </c:pt>
                <c:pt idx="125">
                  <c:v>230.17140000000001</c:v>
                </c:pt>
                <c:pt idx="126">
                  <c:v>232.59219999999999</c:v>
                </c:pt>
                <c:pt idx="127">
                  <c:v>231.1842</c:v>
                </c:pt>
                <c:pt idx="128">
                  <c:v>234.15729999999999</c:v>
                </c:pt>
                <c:pt idx="129">
                  <c:v>233.74700000000001</c:v>
                </c:pt>
                <c:pt idx="130">
                  <c:v>232.61590000000001</c:v>
                </c:pt>
                <c:pt idx="131">
                  <c:v>233.48990000000001</c:v>
                </c:pt>
                <c:pt idx="132">
                  <c:v>232.70419999999999</c:v>
                </c:pt>
                <c:pt idx="133">
                  <c:v>230.8974</c:v>
                </c:pt>
                <c:pt idx="134">
                  <c:v>234.36449999999999</c:v>
                </c:pt>
                <c:pt idx="135">
                  <c:v>229.80289999999999</c:v>
                </c:pt>
                <c:pt idx="136">
                  <c:v>230.84309999999999</c:v>
                </c:pt>
                <c:pt idx="137">
                  <c:v>230.52420000000001</c:v>
                </c:pt>
                <c:pt idx="138">
                  <c:v>226.50659999999999</c:v>
                </c:pt>
                <c:pt idx="139">
                  <c:v>228.1542</c:v>
                </c:pt>
                <c:pt idx="140">
                  <c:v>227.62370000000001</c:v>
                </c:pt>
                <c:pt idx="141">
                  <c:v>224.56649999999999</c:v>
                </c:pt>
                <c:pt idx="142">
                  <c:v>225.2637</c:v>
                </c:pt>
                <c:pt idx="143">
                  <c:v>225.565</c:v>
                </c:pt>
                <c:pt idx="144">
                  <c:v>221.6857</c:v>
                </c:pt>
                <c:pt idx="145">
                  <c:v>226.5849</c:v>
                </c:pt>
                <c:pt idx="146">
                  <c:v>221.39250000000001</c:v>
                </c:pt>
                <c:pt idx="147">
                  <c:v>226.4109</c:v>
                </c:pt>
                <c:pt idx="148">
                  <c:v>218.08619999999999</c:v>
                </c:pt>
                <c:pt idx="149">
                  <c:v>225.90649999999999</c:v>
                </c:pt>
                <c:pt idx="150">
                  <c:v>222.15430000000001</c:v>
                </c:pt>
                <c:pt idx="151">
                  <c:v>218.86779999999999</c:v>
                </c:pt>
                <c:pt idx="152">
                  <c:v>218.6353</c:v>
                </c:pt>
                <c:pt idx="153">
                  <c:v>219.04259999999999</c:v>
                </c:pt>
                <c:pt idx="154">
                  <c:v>218.17869999999999</c:v>
                </c:pt>
                <c:pt idx="155">
                  <c:v>221.68049999999999</c:v>
                </c:pt>
                <c:pt idx="156">
                  <c:v>217.4016</c:v>
                </c:pt>
                <c:pt idx="157">
                  <c:v>221.21369999999999</c:v>
                </c:pt>
                <c:pt idx="158">
                  <c:v>219.71340000000001</c:v>
                </c:pt>
                <c:pt idx="159">
                  <c:v>216.44139999999999</c:v>
                </c:pt>
                <c:pt idx="160">
                  <c:v>212.67179999999999</c:v>
                </c:pt>
                <c:pt idx="161">
                  <c:v>214.1499</c:v>
                </c:pt>
                <c:pt idx="162">
                  <c:v>216.666</c:v>
                </c:pt>
                <c:pt idx="163">
                  <c:v>211.45830000000001</c:v>
                </c:pt>
                <c:pt idx="164">
                  <c:v>213.8219</c:v>
                </c:pt>
                <c:pt idx="165">
                  <c:v>212.3158</c:v>
                </c:pt>
                <c:pt idx="166">
                  <c:v>213.1157</c:v>
                </c:pt>
                <c:pt idx="167">
                  <c:v>213.98269999999999</c:v>
                </c:pt>
                <c:pt idx="168">
                  <c:v>212.93119999999999</c:v>
                </c:pt>
                <c:pt idx="169">
                  <c:v>214.71260000000001</c:v>
                </c:pt>
                <c:pt idx="170">
                  <c:v>217.62020000000001</c:v>
                </c:pt>
                <c:pt idx="171">
                  <c:v>214.10910000000001</c:v>
                </c:pt>
                <c:pt idx="172">
                  <c:v>209.2903</c:v>
                </c:pt>
                <c:pt idx="173">
                  <c:v>204.82220000000001</c:v>
                </c:pt>
                <c:pt idx="174">
                  <c:v>206.36840000000001</c:v>
                </c:pt>
                <c:pt idx="175">
                  <c:v>211.21299999999999</c:v>
                </c:pt>
                <c:pt idx="176">
                  <c:v>212.9402</c:v>
                </c:pt>
                <c:pt idx="177">
                  <c:v>211.3466</c:v>
                </c:pt>
                <c:pt idx="178">
                  <c:v>206.68770000000001</c:v>
                </c:pt>
                <c:pt idx="179">
                  <c:v>206.989</c:v>
                </c:pt>
                <c:pt idx="180">
                  <c:v>212.66589999999999</c:v>
                </c:pt>
                <c:pt idx="181">
                  <c:v>214.78890000000001</c:v>
                </c:pt>
                <c:pt idx="182">
                  <c:v>209.33770000000001</c:v>
                </c:pt>
                <c:pt idx="183">
                  <c:v>215.41239999999999</c:v>
                </c:pt>
                <c:pt idx="184">
                  <c:v>210.86850000000001</c:v>
                </c:pt>
                <c:pt idx="185">
                  <c:v>214.91900000000001</c:v>
                </c:pt>
                <c:pt idx="186">
                  <c:v>215.0335</c:v>
                </c:pt>
                <c:pt idx="187">
                  <c:v>211.57560000000001</c:v>
                </c:pt>
                <c:pt idx="188">
                  <c:v>213.69980000000001</c:v>
                </c:pt>
                <c:pt idx="189">
                  <c:v>213.6069</c:v>
                </c:pt>
                <c:pt idx="190">
                  <c:v>210.6266</c:v>
                </c:pt>
                <c:pt idx="191">
                  <c:v>209.69630000000001</c:v>
                </c:pt>
                <c:pt idx="192">
                  <c:v>207.9007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D59-4343-968F-2A80D5D9E9AF}"/>
            </c:ext>
          </c:extLst>
        </c:ser>
        <c:ser>
          <c:idx val="7"/>
          <c:order val="7"/>
          <c:tx>
            <c:strRef>
              <c:f>'SA-PA Filtrate'!$CK$1</c:f>
              <c:strCache>
                <c:ptCount val="1"/>
                <c:pt idx="0">
                  <c:v>G08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Filtrate'!$CK$2:$CK$194</c:f>
              <c:numCache>
                <c:formatCode>General</c:formatCode>
                <c:ptCount val="193"/>
                <c:pt idx="0">
                  <c:v>125.0592</c:v>
                </c:pt>
                <c:pt idx="1">
                  <c:v>125.11499999999999</c:v>
                </c:pt>
                <c:pt idx="2">
                  <c:v>124.8266</c:v>
                </c:pt>
                <c:pt idx="3">
                  <c:v>127.2953</c:v>
                </c:pt>
                <c:pt idx="4">
                  <c:v>129.2406</c:v>
                </c:pt>
                <c:pt idx="5">
                  <c:v>124.35509999999999</c:v>
                </c:pt>
                <c:pt idx="6">
                  <c:v>126.5784</c:v>
                </c:pt>
                <c:pt idx="7">
                  <c:v>125.9162</c:v>
                </c:pt>
                <c:pt idx="8">
                  <c:v>130.4194</c:v>
                </c:pt>
                <c:pt idx="9">
                  <c:v>132.18620000000001</c:v>
                </c:pt>
                <c:pt idx="10">
                  <c:v>127.71599999999999</c:v>
                </c:pt>
                <c:pt idx="11">
                  <c:v>130.0258</c:v>
                </c:pt>
                <c:pt idx="12">
                  <c:v>132.3407</c:v>
                </c:pt>
                <c:pt idx="13">
                  <c:v>132.2672</c:v>
                </c:pt>
                <c:pt idx="14">
                  <c:v>130.3141</c:v>
                </c:pt>
                <c:pt idx="15">
                  <c:v>133.0531</c:v>
                </c:pt>
                <c:pt idx="16">
                  <c:v>131.66739999999999</c:v>
                </c:pt>
                <c:pt idx="17">
                  <c:v>137.5334</c:v>
                </c:pt>
                <c:pt idx="18">
                  <c:v>142.1951</c:v>
                </c:pt>
                <c:pt idx="19">
                  <c:v>143.358</c:v>
                </c:pt>
                <c:pt idx="20">
                  <c:v>143.54040000000001</c:v>
                </c:pt>
                <c:pt idx="21">
                  <c:v>142.376</c:v>
                </c:pt>
                <c:pt idx="22">
                  <c:v>151.92599999999999</c:v>
                </c:pt>
                <c:pt idx="23">
                  <c:v>155.8526</c:v>
                </c:pt>
                <c:pt idx="24">
                  <c:v>162.65880000000001</c:v>
                </c:pt>
                <c:pt idx="25">
                  <c:v>172.18029999999999</c:v>
                </c:pt>
                <c:pt idx="26">
                  <c:v>183.84630000000001</c:v>
                </c:pt>
                <c:pt idx="27">
                  <c:v>195.26349999999999</c:v>
                </c:pt>
                <c:pt idx="28">
                  <c:v>207.00030000000001</c:v>
                </c:pt>
                <c:pt idx="29">
                  <c:v>219.78880000000001</c:v>
                </c:pt>
                <c:pt idx="30">
                  <c:v>223.38640000000001</c:v>
                </c:pt>
                <c:pt idx="31">
                  <c:v>230.7193</c:v>
                </c:pt>
                <c:pt idx="32">
                  <c:v>239.4495</c:v>
                </c:pt>
                <c:pt idx="33">
                  <c:v>243.23920000000001</c:v>
                </c:pt>
                <c:pt idx="34">
                  <c:v>239.93029999999999</c:v>
                </c:pt>
                <c:pt idx="35">
                  <c:v>241.39869999999999</c:v>
                </c:pt>
                <c:pt idx="36">
                  <c:v>243.37039999999999</c:v>
                </c:pt>
                <c:pt idx="37">
                  <c:v>244.13990000000001</c:v>
                </c:pt>
                <c:pt idx="38">
                  <c:v>246.01480000000001</c:v>
                </c:pt>
                <c:pt idx="39">
                  <c:v>244.76609999999999</c:v>
                </c:pt>
                <c:pt idx="40">
                  <c:v>243.8811</c:v>
                </c:pt>
                <c:pt idx="41">
                  <c:v>243.9905</c:v>
                </c:pt>
                <c:pt idx="42">
                  <c:v>248.14259999999999</c:v>
                </c:pt>
                <c:pt idx="43">
                  <c:v>248.65940000000001</c:v>
                </c:pt>
                <c:pt idx="44">
                  <c:v>244.9014</c:v>
                </c:pt>
                <c:pt idx="45">
                  <c:v>242.87649999999999</c:v>
                </c:pt>
                <c:pt idx="46">
                  <c:v>240.196</c:v>
                </c:pt>
                <c:pt idx="47">
                  <c:v>244.56180000000001</c:v>
                </c:pt>
                <c:pt idx="48">
                  <c:v>242.9186</c:v>
                </c:pt>
                <c:pt idx="49">
                  <c:v>242.72399999999999</c:v>
                </c:pt>
                <c:pt idx="50">
                  <c:v>238.083</c:v>
                </c:pt>
                <c:pt idx="51">
                  <c:v>235.48929999999999</c:v>
                </c:pt>
                <c:pt idx="52">
                  <c:v>232.4469</c:v>
                </c:pt>
                <c:pt idx="53">
                  <c:v>232.85820000000001</c:v>
                </c:pt>
                <c:pt idx="54">
                  <c:v>230.05840000000001</c:v>
                </c:pt>
                <c:pt idx="55">
                  <c:v>231.29859999999999</c:v>
                </c:pt>
                <c:pt idx="56">
                  <c:v>228.5403</c:v>
                </c:pt>
                <c:pt idx="57">
                  <c:v>225.74510000000001</c:v>
                </c:pt>
                <c:pt idx="58">
                  <c:v>222.86590000000001</c:v>
                </c:pt>
                <c:pt idx="59">
                  <c:v>225.0513</c:v>
                </c:pt>
                <c:pt idx="60">
                  <c:v>228.18369999999999</c:v>
                </c:pt>
                <c:pt idx="61">
                  <c:v>227.87549999999999</c:v>
                </c:pt>
                <c:pt idx="62">
                  <c:v>223.9211</c:v>
                </c:pt>
                <c:pt idx="63">
                  <c:v>225.6232</c:v>
                </c:pt>
                <c:pt idx="64">
                  <c:v>222.59119999999999</c:v>
                </c:pt>
                <c:pt idx="65">
                  <c:v>224.34309999999999</c:v>
                </c:pt>
                <c:pt idx="66">
                  <c:v>225.0461</c:v>
                </c:pt>
                <c:pt idx="67">
                  <c:v>224.7465</c:v>
                </c:pt>
                <c:pt idx="68">
                  <c:v>228.17349999999999</c:v>
                </c:pt>
                <c:pt idx="69">
                  <c:v>226.8433</c:v>
                </c:pt>
                <c:pt idx="70">
                  <c:v>229.59639999999999</c:v>
                </c:pt>
                <c:pt idx="71">
                  <c:v>226.7816</c:v>
                </c:pt>
                <c:pt idx="72">
                  <c:v>224.8647</c:v>
                </c:pt>
                <c:pt idx="73">
                  <c:v>225.02809999999999</c:v>
                </c:pt>
                <c:pt idx="74">
                  <c:v>223.25739999999999</c:v>
                </c:pt>
                <c:pt idx="75">
                  <c:v>228.35040000000001</c:v>
                </c:pt>
                <c:pt idx="76">
                  <c:v>228.0951</c:v>
                </c:pt>
                <c:pt idx="77">
                  <c:v>228.00960000000001</c:v>
                </c:pt>
                <c:pt idx="78">
                  <c:v>232.16589999999999</c:v>
                </c:pt>
                <c:pt idx="79">
                  <c:v>231.17410000000001</c:v>
                </c:pt>
                <c:pt idx="80">
                  <c:v>232.5181</c:v>
                </c:pt>
                <c:pt idx="81">
                  <c:v>230.0025</c:v>
                </c:pt>
                <c:pt idx="82">
                  <c:v>235.73490000000001</c:v>
                </c:pt>
                <c:pt idx="83">
                  <c:v>234.52070000000001</c:v>
                </c:pt>
                <c:pt idx="84">
                  <c:v>234.32589999999999</c:v>
                </c:pt>
                <c:pt idx="85">
                  <c:v>235.51130000000001</c:v>
                </c:pt>
                <c:pt idx="86">
                  <c:v>236.15170000000001</c:v>
                </c:pt>
                <c:pt idx="87">
                  <c:v>236.62209999999999</c:v>
                </c:pt>
                <c:pt idx="88">
                  <c:v>237.14859999999999</c:v>
                </c:pt>
                <c:pt idx="89">
                  <c:v>237.5076</c:v>
                </c:pt>
                <c:pt idx="90">
                  <c:v>242.7919</c:v>
                </c:pt>
                <c:pt idx="91">
                  <c:v>241.33090000000001</c:v>
                </c:pt>
                <c:pt idx="92">
                  <c:v>245.13120000000001</c:v>
                </c:pt>
                <c:pt idx="93">
                  <c:v>240.77170000000001</c:v>
                </c:pt>
                <c:pt idx="94">
                  <c:v>243.9649</c:v>
                </c:pt>
                <c:pt idx="95">
                  <c:v>245.52369999999999</c:v>
                </c:pt>
                <c:pt idx="96">
                  <c:v>246.8355</c:v>
                </c:pt>
                <c:pt idx="97">
                  <c:v>248.1636</c:v>
                </c:pt>
                <c:pt idx="98">
                  <c:v>246.8434</c:v>
                </c:pt>
                <c:pt idx="99">
                  <c:v>249.80889999999999</c:v>
                </c:pt>
                <c:pt idx="100">
                  <c:v>249.4264</c:v>
                </c:pt>
                <c:pt idx="101">
                  <c:v>249.8289</c:v>
                </c:pt>
                <c:pt idx="102">
                  <c:v>251.73339999999999</c:v>
                </c:pt>
                <c:pt idx="103">
                  <c:v>250.9787</c:v>
                </c:pt>
                <c:pt idx="104">
                  <c:v>251.87719999999999</c:v>
                </c:pt>
                <c:pt idx="105">
                  <c:v>254.00829999999999</c:v>
                </c:pt>
                <c:pt idx="106">
                  <c:v>250.40770000000001</c:v>
                </c:pt>
                <c:pt idx="107">
                  <c:v>251.6541</c:v>
                </c:pt>
                <c:pt idx="108">
                  <c:v>253.7242</c:v>
                </c:pt>
                <c:pt idx="109">
                  <c:v>251.57939999999999</c:v>
                </c:pt>
                <c:pt idx="110">
                  <c:v>250.9511</c:v>
                </c:pt>
                <c:pt idx="111">
                  <c:v>253.7242</c:v>
                </c:pt>
                <c:pt idx="112">
                  <c:v>253.7653</c:v>
                </c:pt>
                <c:pt idx="113">
                  <c:v>252.517</c:v>
                </c:pt>
                <c:pt idx="114">
                  <c:v>253.0866</c:v>
                </c:pt>
                <c:pt idx="115">
                  <c:v>251.327</c:v>
                </c:pt>
                <c:pt idx="116">
                  <c:v>253.48820000000001</c:v>
                </c:pt>
                <c:pt idx="117">
                  <c:v>253.96709999999999</c:v>
                </c:pt>
                <c:pt idx="118">
                  <c:v>253.11580000000001</c:v>
                </c:pt>
                <c:pt idx="119">
                  <c:v>253.4983</c:v>
                </c:pt>
                <c:pt idx="120">
                  <c:v>254.69460000000001</c:v>
                </c:pt>
                <c:pt idx="121">
                  <c:v>255.22989999999999</c:v>
                </c:pt>
                <c:pt idx="122">
                  <c:v>250.9658</c:v>
                </c:pt>
                <c:pt idx="123">
                  <c:v>254.04660000000001</c:v>
                </c:pt>
                <c:pt idx="124">
                  <c:v>255.1353</c:v>
                </c:pt>
                <c:pt idx="125">
                  <c:v>252.18219999999999</c:v>
                </c:pt>
                <c:pt idx="126">
                  <c:v>252.5684</c:v>
                </c:pt>
                <c:pt idx="127">
                  <c:v>252.93299999999999</c:v>
                </c:pt>
                <c:pt idx="128">
                  <c:v>254.22989999999999</c:v>
                </c:pt>
                <c:pt idx="129">
                  <c:v>255.32740000000001</c:v>
                </c:pt>
                <c:pt idx="130">
                  <c:v>253.80170000000001</c:v>
                </c:pt>
                <c:pt idx="131">
                  <c:v>253.03460000000001</c:v>
                </c:pt>
                <c:pt idx="132">
                  <c:v>253.6232</c:v>
                </c:pt>
                <c:pt idx="133">
                  <c:v>252.4933</c:v>
                </c:pt>
                <c:pt idx="134">
                  <c:v>254.614</c:v>
                </c:pt>
                <c:pt idx="135">
                  <c:v>254.0367</c:v>
                </c:pt>
                <c:pt idx="136">
                  <c:v>253.49719999999999</c:v>
                </c:pt>
                <c:pt idx="137">
                  <c:v>253.55629999999999</c:v>
                </c:pt>
                <c:pt idx="138">
                  <c:v>253.75190000000001</c:v>
                </c:pt>
                <c:pt idx="139">
                  <c:v>249.86060000000001</c:v>
                </c:pt>
                <c:pt idx="140">
                  <c:v>248.61789999999999</c:v>
                </c:pt>
                <c:pt idx="141">
                  <c:v>253.82060000000001</c:v>
                </c:pt>
                <c:pt idx="142">
                  <c:v>253.04429999999999</c:v>
                </c:pt>
                <c:pt idx="143">
                  <c:v>253.19210000000001</c:v>
                </c:pt>
                <c:pt idx="144">
                  <c:v>255.36930000000001</c:v>
                </c:pt>
                <c:pt idx="145">
                  <c:v>253.03479999999999</c:v>
                </c:pt>
                <c:pt idx="146">
                  <c:v>253.5266</c:v>
                </c:pt>
                <c:pt idx="147">
                  <c:v>250.01</c:v>
                </c:pt>
                <c:pt idx="148">
                  <c:v>250.97</c:v>
                </c:pt>
                <c:pt idx="149">
                  <c:v>252.13800000000001</c:v>
                </c:pt>
                <c:pt idx="150">
                  <c:v>251.63059999999999</c:v>
                </c:pt>
                <c:pt idx="151">
                  <c:v>253.30869999999999</c:v>
                </c:pt>
                <c:pt idx="152">
                  <c:v>252.0429</c:v>
                </c:pt>
                <c:pt idx="153">
                  <c:v>252.59119999999999</c:v>
                </c:pt>
                <c:pt idx="154">
                  <c:v>253.0898</c:v>
                </c:pt>
                <c:pt idx="155">
                  <c:v>252.61439999999999</c:v>
                </c:pt>
                <c:pt idx="156">
                  <c:v>252.39349999999999</c:v>
                </c:pt>
                <c:pt idx="157">
                  <c:v>252.87119999999999</c:v>
                </c:pt>
                <c:pt idx="158">
                  <c:v>251.7381</c:v>
                </c:pt>
                <c:pt idx="159">
                  <c:v>253.45849999999999</c:v>
                </c:pt>
                <c:pt idx="160">
                  <c:v>249.61689999999999</c:v>
                </c:pt>
                <c:pt idx="161">
                  <c:v>251.5745</c:v>
                </c:pt>
                <c:pt idx="162">
                  <c:v>252.17519999999999</c:v>
                </c:pt>
                <c:pt idx="163">
                  <c:v>250.7304</c:v>
                </c:pt>
                <c:pt idx="164">
                  <c:v>250.4785</c:v>
                </c:pt>
                <c:pt idx="165">
                  <c:v>250.47980000000001</c:v>
                </c:pt>
                <c:pt idx="166">
                  <c:v>253.74279999999999</c:v>
                </c:pt>
                <c:pt idx="167">
                  <c:v>250.41849999999999</c:v>
                </c:pt>
                <c:pt idx="168">
                  <c:v>250.78489999999999</c:v>
                </c:pt>
                <c:pt idx="169">
                  <c:v>252.7561</c:v>
                </c:pt>
                <c:pt idx="170">
                  <c:v>251.1266</c:v>
                </c:pt>
                <c:pt idx="171">
                  <c:v>250.3656</c:v>
                </c:pt>
                <c:pt idx="172">
                  <c:v>249.50630000000001</c:v>
                </c:pt>
                <c:pt idx="173">
                  <c:v>246.74870000000001</c:v>
                </c:pt>
                <c:pt idx="174">
                  <c:v>252.73320000000001</c:v>
                </c:pt>
                <c:pt idx="175">
                  <c:v>250.5583</c:v>
                </c:pt>
                <c:pt idx="176">
                  <c:v>247.10749999999999</c:v>
                </c:pt>
                <c:pt idx="177">
                  <c:v>248.00309999999999</c:v>
                </c:pt>
                <c:pt idx="178">
                  <c:v>247.8586</c:v>
                </c:pt>
                <c:pt idx="179">
                  <c:v>248.333</c:v>
                </c:pt>
                <c:pt idx="180">
                  <c:v>251.72749999999999</c:v>
                </c:pt>
                <c:pt idx="181">
                  <c:v>248.5437</c:v>
                </c:pt>
                <c:pt idx="182">
                  <c:v>246.54570000000001</c:v>
                </c:pt>
                <c:pt idx="183">
                  <c:v>247.86199999999999</c:v>
                </c:pt>
                <c:pt idx="184">
                  <c:v>249.26390000000001</c:v>
                </c:pt>
                <c:pt idx="185">
                  <c:v>251.8409</c:v>
                </c:pt>
                <c:pt idx="186">
                  <c:v>249.95359999999999</c:v>
                </c:pt>
                <c:pt idx="187">
                  <c:v>248.4991</c:v>
                </c:pt>
                <c:pt idx="188">
                  <c:v>253.96270000000001</c:v>
                </c:pt>
                <c:pt idx="189">
                  <c:v>249.83070000000001</c:v>
                </c:pt>
                <c:pt idx="190">
                  <c:v>250.8783</c:v>
                </c:pt>
                <c:pt idx="191">
                  <c:v>249.8571</c:v>
                </c:pt>
                <c:pt idx="192">
                  <c:v>248.62989999999999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D59-4343-968F-2A80D5D9E9AF}"/>
            </c:ext>
          </c:extLst>
        </c:ser>
        <c:ser>
          <c:idx val="8"/>
          <c:order val="8"/>
          <c:tx>
            <c:strRef>
              <c:f>'SA-PA Filtrate'!$CL$1</c:f>
              <c:strCache>
                <c:ptCount val="1"/>
                <c:pt idx="0">
                  <c:v>G09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Filtrate'!$CL$2:$CL$194</c:f>
              <c:numCache>
                <c:formatCode>General</c:formatCode>
                <c:ptCount val="193"/>
                <c:pt idx="0">
                  <c:v>116.7958</c:v>
                </c:pt>
                <c:pt idx="1">
                  <c:v>119.047</c:v>
                </c:pt>
                <c:pt idx="2">
                  <c:v>119.3784</c:v>
                </c:pt>
                <c:pt idx="3">
                  <c:v>119.7479</c:v>
                </c:pt>
                <c:pt idx="4">
                  <c:v>125.3184</c:v>
                </c:pt>
                <c:pt idx="5">
                  <c:v>122.0545</c:v>
                </c:pt>
                <c:pt idx="6">
                  <c:v>117.2337</c:v>
                </c:pt>
                <c:pt idx="7">
                  <c:v>121.1502</c:v>
                </c:pt>
                <c:pt idx="8">
                  <c:v>123.6271</c:v>
                </c:pt>
                <c:pt idx="9">
                  <c:v>126.4832</c:v>
                </c:pt>
                <c:pt idx="10">
                  <c:v>127.276</c:v>
                </c:pt>
                <c:pt idx="11">
                  <c:v>126.86799999999999</c:v>
                </c:pt>
                <c:pt idx="12">
                  <c:v>127.6711</c:v>
                </c:pt>
                <c:pt idx="13">
                  <c:v>126.5724</c:v>
                </c:pt>
                <c:pt idx="14">
                  <c:v>129.3109</c:v>
                </c:pt>
                <c:pt idx="15">
                  <c:v>132.09030000000001</c:v>
                </c:pt>
                <c:pt idx="16">
                  <c:v>127.8815</c:v>
                </c:pt>
                <c:pt idx="17">
                  <c:v>129.51580000000001</c:v>
                </c:pt>
                <c:pt idx="18">
                  <c:v>132.90450000000001</c:v>
                </c:pt>
                <c:pt idx="19">
                  <c:v>138.37700000000001</c:v>
                </c:pt>
                <c:pt idx="20">
                  <c:v>139.76150000000001</c:v>
                </c:pt>
                <c:pt idx="21">
                  <c:v>136.06120000000001</c:v>
                </c:pt>
                <c:pt idx="22">
                  <c:v>146.02350000000001</c:v>
                </c:pt>
                <c:pt idx="23">
                  <c:v>149.15100000000001</c:v>
                </c:pt>
                <c:pt idx="24">
                  <c:v>157.73740000000001</c:v>
                </c:pt>
                <c:pt idx="25">
                  <c:v>166.15360000000001</c:v>
                </c:pt>
                <c:pt idx="26">
                  <c:v>169.99369999999999</c:v>
                </c:pt>
                <c:pt idx="27">
                  <c:v>183.1765</c:v>
                </c:pt>
                <c:pt idx="28">
                  <c:v>191.63390000000001</c:v>
                </c:pt>
                <c:pt idx="29">
                  <c:v>200.15350000000001</c:v>
                </c:pt>
                <c:pt idx="30">
                  <c:v>210.64230000000001</c:v>
                </c:pt>
                <c:pt idx="31">
                  <c:v>217.20840000000001</c:v>
                </c:pt>
                <c:pt idx="32">
                  <c:v>228.1104</c:v>
                </c:pt>
                <c:pt idx="33">
                  <c:v>235.43279999999999</c:v>
                </c:pt>
                <c:pt idx="34">
                  <c:v>234.42359999999999</c:v>
                </c:pt>
                <c:pt idx="35">
                  <c:v>236.59399999999999</c:v>
                </c:pt>
                <c:pt idx="36">
                  <c:v>238.0164</c:v>
                </c:pt>
                <c:pt idx="37">
                  <c:v>237.3809</c:v>
                </c:pt>
                <c:pt idx="38">
                  <c:v>243.12710000000001</c:v>
                </c:pt>
                <c:pt idx="39">
                  <c:v>238.3083</c:v>
                </c:pt>
                <c:pt idx="40">
                  <c:v>245.9769</c:v>
                </c:pt>
                <c:pt idx="41">
                  <c:v>245.18100000000001</c:v>
                </c:pt>
                <c:pt idx="42">
                  <c:v>245.50839999999999</c:v>
                </c:pt>
                <c:pt idx="43">
                  <c:v>245.1737</c:v>
                </c:pt>
                <c:pt idx="44">
                  <c:v>246.9246</c:v>
                </c:pt>
                <c:pt idx="45">
                  <c:v>247.81219999999999</c:v>
                </c:pt>
                <c:pt idx="46">
                  <c:v>249.58109999999999</c:v>
                </c:pt>
                <c:pt idx="47">
                  <c:v>249.977</c:v>
                </c:pt>
                <c:pt idx="48">
                  <c:v>251.53980000000001</c:v>
                </c:pt>
                <c:pt idx="49">
                  <c:v>251.35220000000001</c:v>
                </c:pt>
                <c:pt idx="50">
                  <c:v>250.08690000000001</c:v>
                </c:pt>
                <c:pt idx="51">
                  <c:v>251.20179999999999</c:v>
                </c:pt>
                <c:pt idx="52">
                  <c:v>251.2287</c:v>
                </c:pt>
                <c:pt idx="53">
                  <c:v>250.7236</c:v>
                </c:pt>
                <c:pt idx="54">
                  <c:v>248.99610000000001</c:v>
                </c:pt>
                <c:pt idx="55">
                  <c:v>250.39529999999999</c:v>
                </c:pt>
                <c:pt idx="56">
                  <c:v>249.69110000000001</c:v>
                </c:pt>
                <c:pt idx="57">
                  <c:v>248.4675</c:v>
                </c:pt>
                <c:pt idx="58">
                  <c:v>250.8083</c:v>
                </c:pt>
                <c:pt idx="59">
                  <c:v>249.12629999999999</c:v>
                </c:pt>
                <c:pt idx="60">
                  <c:v>247.50229999999999</c:v>
                </c:pt>
                <c:pt idx="61">
                  <c:v>249.54689999999999</c:v>
                </c:pt>
                <c:pt idx="62">
                  <c:v>248.85149999999999</c:v>
                </c:pt>
                <c:pt idx="63">
                  <c:v>247.9075</c:v>
                </c:pt>
                <c:pt idx="64">
                  <c:v>250.0121</c:v>
                </c:pt>
                <c:pt idx="65">
                  <c:v>247.2594</c:v>
                </c:pt>
                <c:pt idx="66">
                  <c:v>247.9521</c:v>
                </c:pt>
                <c:pt idx="67">
                  <c:v>246.6276</c:v>
                </c:pt>
                <c:pt idx="68">
                  <c:v>243.3563</c:v>
                </c:pt>
                <c:pt idx="69">
                  <c:v>243.6112</c:v>
                </c:pt>
                <c:pt idx="70">
                  <c:v>248.34389999999999</c:v>
                </c:pt>
                <c:pt idx="71">
                  <c:v>245.01859999999999</c:v>
                </c:pt>
                <c:pt idx="72">
                  <c:v>243.4906</c:v>
                </c:pt>
                <c:pt idx="73">
                  <c:v>243.28819999999999</c:v>
                </c:pt>
                <c:pt idx="74">
                  <c:v>241.0119</c:v>
                </c:pt>
                <c:pt idx="75">
                  <c:v>245.30860000000001</c:v>
                </c:pt>
                <c:pt idx="76">
                  <c:v>242.9633</c:v>
                </c:pt>
                <c:pt idx="77">
                  <c:v>240.2886</c:v>
                </c:pt>
                <c:pt idx="78">
                  <c:v>240.55279999999999</c:v>
                </c:pt>
                <c:pt idx="79">
                  <c:v>240.0532</c:v>
                </c:pt>
                <c:pt idx="80">
                  <c:v>239.56549999999999</c:v>
                </c:pt>
                <c:pt idx="81">
                  <c:v>240.92750000000001</c:v>
                </c:pt>
                <c:pt idx="82">
                  <c:v>239.79409999999999</c:v>
                </c:pt>
                <c:pt idx="83">
                  <c:v>238.5454</c:v>
                </c:pt>
                <c:pt idx="84">
                  <c:v>237.8331</c:v>
                </c:pt>
                <c:pt idx="85">
                  <c:v>239.1267</c:v>
                </c:pt>
                <c:pt idx="86">
                  <c:v>239.2826</c:v>
                </c:pt>
                <c:pt idx="87">
                  <c:v>234.9974</c:v>
                </c:pt>
                <c:pt idx="88">
                  <c:v>237.03489999999999</c:v>
                </c:pt>
                <c:pt idx="89">
                  <c:v>232.3535</c:v>
                </c:pt>
                <c:pt idx="90">
                  <c:v>233.82679999999999</c:v>
                </c:pt>
                <c:pt idx="91">
                  <c:v>232.5309</c:v>
                </c:pt>
                <c:pt idx="92">
                  <c:v>234.44560000000001</c:v>
                </c:pt>
                <c:pt idx="93">
                  <c:v>233.0265</c:v>
                </c:pt>
                <c:pt idx="94">
                  <c:v>232.96449999999999</c:v>
                </c:pt>
                <c:pt idx="95">
                  <c:v>233.35589999999999</c:v>
                </c:pt>
                <c:pt idx="96">
                  <c:v>229.88480000000001</c:v>
                </c:pt>
                <c:pt idx="97">
                  <c:v>235.20089999999999</c:v>
                </c:pt>
                <c:pt idx="98">
                  <c:v>233.36750000000001</c:v>
                </c:pt>
                <c:pt idx="99">
                  <c:v>231.15969999999999</c:v>
                </c:pt>
                <c:pt idx="100">
                  <c:v>229.38079999999999</c:v>
                </c:pt>
                <c:pt idx="101">
                  <c:v>229.9384</c:v>
                </c:pt>
                <c:pt idx="102">
                  <c:v>230.22139999999999</c:v>
                </c:pt>
                <c:pt idx="103">
                  <c:v>231.59690000000001</c:v>
                </c:pt>
                <c:pt idx="104">
                  <c:v>229.1611</c:v>
                </c:pt>
                <c:pt idx="105">
                  <c:v>227.10169999999999</c:v>
                </c:pt>
                <c:pt idx="106">
                  <c:v>225.11279999999999</c:v>
                </c:pt>
                <c:pt idx="107">
                  <c:v>229.69399999999999</c:v>
                </c:pt>
                <c:pt idx="108">
                  <c:v>228.25819999999999</c:v>
                </c:pt>
                <c:pt idx="109">
                  <c:v>226.85810000000001</c:v>
                </c:pt>
                <c:pt idx="110">
                  <c:v>227.18680000000001</c:v>
                </c:pt>
                <c:pt idx="111">
                  <c:v>226.4487</c:v>
                </c:pt>
                <c:pt idx="112">
                  <c:v>227.31270000000001</c:v>
                </c:pt>
                <c:pt idx="113">
                  <c:v>226.27359999999999</c:v>
                </c:pt>
                <c:pt idx="114">
                  <c:v>226.34200000000001</c:v>
                </c:pt>
                <c:pt idx="115">
                  <c:v>225.3663</c:v>
                </c:pt>
                <c:pt idx="116">
                  <c:v>220.9066</c:v>
                </c:pt>
                <c:pt idx="117">
                  <c:v>223.98169999999999</c:v>
                </c:pt>
                <c:pt idx="118">
                  <c:v>225.93219999999999</c:v>
                </c:pt>
                <c:pt idx="119">
                  <c:v>225.7637</c:v>
                </c:pt>
                <c:pt idx="120">
                  <c:v>224.0959</c:v>
                </c:pt>
                <c:pt idx="121">
                  <c:v>224.64709999999999</c:v>
                </c:pt>
                <c:pt idx="122">
                  <c:v>223.12899999999999</c:v>
                </c:pt>
                <c:pt idx="123">
                  <c:v>220.64519999999999</c:v>
                </c:pt>
                <c:pt idx="124">
                  <c:v>224.547</c:v>
                </c:pt>
                <c:pt idx="125">
                  <c:v>221.34540000000001</c:v>
                </c:pt>
                <c:pt idx="126">
                  <c:v>221.42439999999999</c:v>
                </c:pt>
                <c:pt idx="127">
                  <c:v>222.30600000000001</c:v>
                </c:pt>
                <c:pt idx="128">
                  <c:v>223.95179999999999</c:v>
                </c:pt>
                <c:pt idx="129">
                  <c:v>220.40710000000001</c:v>
                </c:pt>
                <c:pt idx="130">
                  <c:v>222.8432</c:v>
                </c:pt>
                <c:pt idx="131">
                  <c:v>219.86279999999999</c:v>
                </c:pt>
                <c:pt idx="132">
                  <c:v>224.01509999999999</c:v>
                </c:pt>
                <c:pt idx="133">
                  <c:v>220.2079</c:v>
                </c:pt>
                <c:pt idx="134">
                  <c:v>217.53450000000001</c:v>
                </c:pt>
                <c:pt idx="135">
                  <c:v>221.839</c:v>
                </c:pt>
                <c:pt idx="136">
                  <c:v>219.55439999999999</c:v>
                </c:pt>
                <c:pt idx="137">
                  <c:v>222.64609999999999</c:v>
                </c:pt>
                <c:pt idx="138">
                  <c:v>215.95859999999999</c:v>
                </c:pt>
                <c:pt idx="139">
                  <c:v>223.69229999999999</c:v>
                </c:pt>
                <c:pt idx="140">
                  <c:v>220.9727</c:v>
                </c:pt>
                <c:pt idx="141">
                  <c:v>220.2877</c:v>
                </c:pt>
                <c:pt idx="142">
                  <c:v>221.39510000000001</c:v>
                </c:pt>
                <c:pt idx="143">
                  <c:v>214.9282</c:v>
                </c:pt>
                <c:pt idx="144">
                  <c:v>220.75149999999999</c:v>
                </c:pt>
                <c:pt idx="145">
                  <c:v>219.86009999999999</c:v>
                </c:pt>
                <c:pt idx="146">
                  <c:v>216.1</c:v>
                </c:pt>
                <c:pt idx="147">
                  <c:v>216.00569999999999</c:v>
                </c:pt>
                <c:pt idx="148">
                  <c:v>220.95410000000001</c:v>
                </c:pt>
                <c:pt idx="149">
                  <c:v>218.11529999999999</c:v>
                </c:pt>
                <c:pt idx="150">
                  <c:v>219.19540000000001</c:v>
                </c:pt>
                <c:pt idx="151">
                  <c:v>216.2818</c:v>
                </c:pt>
                <c:pt idx="152">
                  <c:v>215.32509999999999</c:v>
                </c:pt>
                <c:pt idx="153">
                  <c:v>218.61750000000001</c:v>
                </c:pt>
                <c:pt idx="154">
                  <c:v>219.64750000000001</c:v>
                </c:pt>
                <c:pt idx="155">
                  <c:v>222.14670000000001</c:v>
                </c:pt>
                <c:pt idx="156">
                  <c:v>218.02250000000001</c:v>
                </c:pt>
                <c:pt idx="157">
                  <c:v>218.4057</c:v>
                </c:pt>
                <c:pt idx="158">
                  <c:v>217.06059999999999</c:v>
                </c:pt>
                <c:pt idx="159">
                  <c:v>217.28659999999999</c:v>
                </c:pt>
                <c:pt idx="160">
                  <c:v>217.851</c:v>
                </c:pt>
                <c:pt idx="161">
                  <c:v>216.83019999999999</c:v>
                </c:pt>
                <c:pt idx="162">
                  <c:v>212.482</c:v>
                </c:pt>
                <c:pt idx="163">
                  <c:v>215.63679999999999</c:v>
                </c:pt>
                <c:pt idx="164">
                  <c:v>215.2979</c:v>
                </c:pt>
                <c:pt idx="165">
                  <c:v>214.17230000000001</c:v>
                </c:pt>
                <c:pt idx="166">
                  <c:v>216.77690000000001</c:v>
                </c:pt>
                <c:pt idx="167">
                  <c:v>217.01759999999999</c:v>
                </c:pt>
                <c:pt idx="168">
                  <c:v>212.45849999999999</c:v>
                </c:pt>
                <c:pt idx="169">
                  <c:v>213.8263</c:v>
                </c:pt>
                <c:pt idx="170">
                  <c:v>216.46700000000001</c:v>
                </c:pt>
                <c:pt idx="171">
                  <c:v>213.33930000000001</c:v>
                </c:pt>
                <c:pt idx="172">
                  <c:v>214.5693</c:v>
                </c:pt>
                <c:pt idx="173">
                  <c:v>211.20660000000001</c:v>
                </c:pt>
                <c:pt idx="174">
                  <c:v>209.7236</c:v>
                </c:pt>
                <c:pt idx="175">
                  <c:v>211.44110000000001</c:v>
                </c:pt>
                <c:pt idx="176">
                  <c:v>211.52109999999999</c:v>
                </c:pt>
                <c:pt idx="177">
                  <c:v>213.96010000000001</c:v>
                </c:pt>
                <c:pt idx="178">
                  <c:v>211.8732</c:v>
                </c:pt>
                <c:pt idx="179">
                  <c:v>213.9332</c:v>
                </c:pt>
                <c:pt idx="180">
                  <c:v>211.78149999999999</c:v>
                </c:pt>
                <c:pt idx="181">
                  <c:v>212.8766</c:v>
                </c:pt>
                <c:pt idx="182">
                  <c:v>214.87909999999999</c:v>
                </c:pt>
                <c:pt idx="183">
                  <c:v>213.6249</c:v>
                </c:pt>
                <c:pt idx="184">
                  <c:v>212.08699999999999</c:v>
                </c:pt>
                <c:pt idx="185">
                  <c:v>211.2747</c:v>
                </c:pt>
                <c:pt idx="186">
                  <c:v>213.39949999999999</c:v>
                </c:pt>
                <c:pt idx="187">
                  <c:v>210.83439999999999</c:v>
                </c:pt>
                <c:pt idx="188">
                  <c:v>208.0401</c:v>
                </c:pt>
                <c:pt idx="189">
                  <c:v>208.66390000000001</c:v>
                </c:pt>
                <c:pt idx="190">
                  <c:v>211.70070000000001</c:v>
                </c:pt>
                <c:pt idx="191">
                  <c:v>211.91550000000001</c:v>
                </c:pt>
                <c:pt idx="192">
                  <c:v>209.57849999999999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D59-4343-968F-2A80D5D9E9AF}"/>
            </c:ext>
          </c:extLst>
        </c:ser>
        <c:ser>
          <c:idx val="9"/>
          <c:order val="9"/>
          <c:tx>
            <c:strRef>
              <c:f>'SA-PA Filtrate'!$CM$1</c:f>
              <c:strCache>
                <c:ptCount val="1"/>
                <c:pt idx="0">
                  <c:v>G10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Filtrate'!$CM$2:$CM$194</c:f>
              <c:numCache>
                <c:formatCode>General</c:formatCode>
                <c:ptCount val="193"/>
                <c:pt idx="0">
                  <c:v>123.51260000000001</c:v>
                </c:pt>
                <c:pt idx="1">
                  <c:v>129.60310000000001</c:v>
                </c:pt>
                <c:pt idx="2">
                  <c:v>127.7423</c:v>
                </c:pt>
                <c:pt idx="3">
                  <c:v>130.3356</c:v>
                </c:pt>
                <c:pt idx="4">
                  <c:v>130.11060000000001</c:v>
                </c:pt>
                <c:pt idx="5">
                  <c:v>132.31110000000001</c:v>
                </c:pt>
                <c:pt idx="6">
                  <c:v>131.01929999999999</c:v>
                </c:pt>
                <c:pt idx="7">
                  <c:v>131.9761</c:v>
                </c:pt>
                <c:pt idx="8">
                  <c:v>135.39580000000001</c:v>
                </c:pt>
                <c:pt idx="9">
                  <c:v>132.4521</c:v>
                </c:pt>
                <c:pt idx="10">
                  <c:v>134.70599999999999</c:v>
                </c:pt>
                <c:pt idx="11">
                  <c:v>135.2166</c:v>
                </c:pt>
                <c:pt idx="12">
                  <c:v>135.02529999999999</c:v>
                </c:pt>
                <c:pt idx="13">
                  <c:v>139.47309999999999</c:v>
                </c:pt>
                <c:pt idx="14">
                  <c:v>136.27080000000001</c:v>
                </c:pt>
                <c:pt idx="15">
                  <c:v>140.20240000000001</c:v>
                </c:pt>
                <c:pt idx="16">
                  <c:v>138.6275</c:v>
                </c:pt>
                <c:pt idx="17">
                  <c:v>143.1738</c:v>
                </c:pt>
                <c:pt idx="18">
                  <c:v>142.59370000000001</c:v>
                </c:pt>
                <c:pt idx="19">
                  <c:v>144.01349999999999</c:v>
                </c:pt>
                <c:pt idx="20">
                  <c:v>146.7961</c:v>
                </c:pt>
                <c:pt idx="21">
                  <c:v>148.29050000000001</c:v>
                </c:pt>
                <c:pt idx="22">
                  <c:v>152.9641</c:v>
                </c:pt>
                <c:pt idx="23">
                  <c:v>160.0094</c:v>
                </c:pt>
                <c:pt idx="24">
                  <c:v>171.30420000000001</c:v>
                </c:pt>
                <c:pt idx="25">
                  <c:v>178.5402</c:v>
                </c:pt>
                <c:pt idx="26">
                  <c:v>186.39580000000001</c:v>
                </c:pt>
                <c:pt idx="27">
                  <c:v>195.71979999999999</c:v>
                </c:pt>
                <c:pt idx="28">
                  <c:v>203.91309999999999</c:v>
                </c:pt>
                <c:pt idx="29">
                  <c:v>215.02879999999999</c:v>
                </c:pt>
                <c:pt idx="30">
                  <c:v>224.20590000000001</c:v>
                </c:pt>
                <c:pt idx="31">
                  <c:v>226.65389999999999</c:v>
                </c:pt>
                <c:pt idx="32">
                  <c:v>235.34569999999999</c:v>
                </c:pt>
                <c:pt idx="33">
                  <c:v>241.20009999999999</c:v>
                </c:pt>
                <c:pt idx="34">
                  <c:v>239.59229999999999</c:v>
                </c:pt>
                <c:pt idx="35">
                  <c:v>238.97929999999999</c:v>
                </c:pt>
                <c:pt idx="36">
                  <c:v>238.89670000000001</c:v>
                </c:pt>
                <c:pt idx="37">
                  <c:v>240.4683</c:v>
                </c:pt>
                <c:pt idx="38">
                  <c:v>237.90199999999999</c:v>
                </c:pt>
                <c:pt idx="39">
                  <c:v>241.95920000000001</c:v>
                </c:pt>
                <c:pt idx="40">
                  <c:v>238.3623</c:v>
                </c:pt>
                <c:pt idx="41">
                  <c:v>241.64179999999999</c:v>
                </c:pt>
                <c:pt idx="42">
                  <c:v>244.43260000000001</c:v>
                </c:pt>
                <c:pt idx="43">
                  <c:v>244.809</c:v>
                </c:pt>
                <c:pt idx="44">
                  <c:v>243.97880000000001</c:v>
                </c:pt>
                <c:pt idx="45">
                  <c:v>241.29859999999999</c:v>
                </c:pt>
                <c:pt idx="46">
                  <c:v>244.82560000000001</c:v>
                </c:pt>
                <c:pt idx="47">
                  <c:v>244.6498</c:v>
                </c:pt>
                <c:pt idx="48">
                  <c:v>248.6088</c:v>
                </c:pt>
                <c:pt idx="49">
                  <c:v>248.38409999999999</c:v>
                </c:pt>
                <c:pt idx="50">
                  <c:v>250.26320000000001</c:v>
                </c:pt>
                <c:pt idx="51">
                  <c:v>247.4957</c:v>
                </c:pt>
                <c:pt idx="52">
                  <c:v>247.88040000000001</c:v>
                </c:pt>
                <c:pt idx="53">
                  <c:v>249.4348</c:v>
                </c:pt>
                <c:pt idx="54">
                  <c:v>254.76859999999999</c:v>
                </c:pt>
                <c:pt idx="55">
                  <c:v>251.53200000000001</c:v>
                </c:pt>
                <c:pt idx="56">
                  <c:v>247.85120000000001</c:v>
                </c:pt>
                <c:pt idx="57">
                  <c:v>249.17160000000001</c:v>
                </c:pt>
                <c:pt idx="58">
                  <c:v>249.05549999999999</c:v>
                </c:pt>
                <c:pt idx="59">
                  <c:v>251.02510000000001</c:v>
                </c:pt>
                <c:pt idx="60">
                  <c:v>250.69890000000001</c:v>
                </c:pt>
                <c:pt idx="61">
                  <c:v>249.32300000000001</c:v>
                </c:pt>
                <c:pt idx="62">
                  <c:v>250.91040000000001</c:v>
                </c:pt>
                <c:pt idx="63">
                  <c:v>250.02760000000001</c:v>
                </c:pt>
                <c:pt idx="64">
                  <c:v>247.935</c:v>
                </c:pt>
                <c:pt idx="65">
                  <c:v>243.66300000000001</c:v>
                </c:pt>
                <c:pt idx="66">
                  <c:v>244.51679999999999</c:v>
                </c:pt>
                <c:pt idx="67">
                  <c:v>245.0256</c:v>
                </c:pt>
                <c:pt idx="68">
                  <c:v>245.3415</c:v>
                </c:pt>
                <c:pt idx="69">
                  <c:v>244.77289999999999</c:v>
                </c:pt>
                <c:pt idx="70">
                  <c:v>246.05590000000001</c:v>
                </c:pt>
                <c:pt idx="71">
                  <c:v>242.26439999999999</c:v>
                </c:pt>
                <c:pt idx="72">
                  <c:v>242.06800000000001</c:v>
                </c:pt>
                <c:pt idx="73">
                  <c:v>241.7971</c:v>
                </c:pt>
                <c:pt idx="74">
                  <c:v>241.2988</c:v>
                </c:pt>
                <c:pt idx="75">
                  <c:v>240.88740000000001</c:v>
                </c:pt>
                <c:pt idx="76">
                  <c:v>243.91569999999999</c:v>
                </c:pt>
                <c:pt idx="77">
                  <c:v>239.6574</c:v>
                </c:pt>
                <c:pt idx="78">
                  <c:v>238.7183</c:v>
                </c:pt>
                <c:pt idx="79">
                  <c:v>238.6902</c:v>
                </c:pt>
                <c:pt idx="80">
                  <c:v>240.60329999999999</c:v>
                </c:pt>
                <c:pt idx="81">
                  <c:v>237.9598</c:v>
                </c:pt>
                <c:pt idx="82">
                  <c:v>237.3246</c:v>
                </c:pt>
                <c:pt idx="83">
                  <c:v>235.9537</c:v>
                </c:pt>
                <c:pt idx="84">
                  <c:v>235.40469999999999</c:v>
                </c:pt>
                <c:pt idx="85">
                  <c:v>235.36269999999999</c:v>
                </c:pt>
                <c:pt idx="86">
                  <c:v>234.1831</c:v>
                </c:pt>
                <c:pt idx="87">
                  <c:v>235.36089999999999</c:v>
                </c:pt>
                <c:pt idx="88">
                  <c:v>231.0881</c:v>
                </c:pt>
                <c:pt idx="89">
                  <c:v>230.77889999999999</c:v>
                </c:pt>
                <c:pt idx="90">
                  <c:v>229.4674</c:v>
                </c:pt>
                <c:pt idx="91">
                  <c:v>230.33359999999999</c:v>
                </c:pt>
                <c:pt idx="92">
                  <c:v>231.2517</c:v>
                </c:pt>
                <c:pt idx="93">
                  <c:v>227.4</c:v>
                </c:pt>
                <c:pt idx="94">
                  <c:v>228.5692</c:v>
                </c:pt>
                <c:pt idx="95">
                  <c:v>228.39449999999999</c:v>
                </c:pt>
                <c:pt idx="96">
                  <c:v>227.9359</c:v>
                </c:pt>
                <c:pt idx="97">
                  <c:v>227.5343</c:v>
                </c:pt>
                <c:pt idx="98">
                  <c:v>223.8441</c:v>
                </c:pt>
                <c:pt idx="99">
                  <c:v>226.3476</c:v>
                </c:pt>
                <c:pt idx="100">
                  <c:v>229.27160000000001</c:v>
                </c:pt>
                <c:pt idx="101">
                  <c:v>226.86359999999999</c:v>
                </c:pt>
                <c:pt idx="102">
                  <c:v>227.62889999999999</c:v>
                </c:pt>
                <c:pt idx="103">
                  <c:v>228.55840000000001</c:v>
                </c:pt>
                <c:pt idx="104">
                  <c:v>224.267</c:v>
                </c:pt>
                <c:pt idx="105">
                  <c:v>222.84630000000001</c:v>
                </c:pt>
                <c:pt idx="106">
                  <c:v>228.4502</c:v>
                </c:pt>
                <c:pt idx="107">
                  <c:v>222.29239999999999</c:v>
                </c:pt>
                <c:pt idx="108">
                  <c:v>224.75299999999999</c:v>
                </c:pt>
                <c:pt idx="109">
                  <c:v>223.9247</c:v>
                </c:pt>
                <c:pt idx="110">
                  <c:v>221.58969999999999</c:v>
                </c:pt>
                <c:pt idx="111">
                  <c:v>220.88579999999999</c:v>
                </c:pt>
                <c:pt idx="112">
                  <c:v>224.41409999999999</c:v>
                </c:pt>
                <c:pt idx="113">
                  <c:v>223.76150000000001</c:v>
                </c:pt>
                <c:pt idx="114">
                  <c:v>216.63570000000001</c:v>
                </c:pt>
                <c:pt idx="115">
                  <c:v>220.90350000000001</c:v>
                </c:pt>
                <c:pt idx="116">
                  <c:v>219.3192</c:v>
                </c:pt>
                <c:pt idx="117">
                  <c:v>221.5061</c:v>
                </c:pt>
                <c:pt idx="118">
                  <c:v>221.63210000000001</c:v>
                </c:pt>
                <c:pt idx="119">
                  <c:v>217.97730000000001</c:v>
                </c:pt>
                <c:pt idx="120">
                  <c:v>219.47649999999999</c:v>
                </c:pt>
                <c:pt idx="121">
                  <c:v>220.577</c:v>
                </c:pt>
                <c:pt idx="122">
                  <c:v>221.57409999999999</c:v>
                </c:pt>
                <c:pt idx="123">
                  <c:v>216.97540000000001</c:v>
                </c:pt>
                <c:pt idx="124">
                  <c:v>219.24770000000001</c:v>
                </c:pt>
                <c:pt idx="125">
                  <c:v>220.74529999999999</c:v>
                </c:pt>
                <c:pt idx="126">
                  <c:v>216.65780000000001</c:v>
                </c:pt>
                <c:pt idx="127">
                  <c:v>220.5282</c:v>
                </c:pt>
                <c:pt idx="128">
                  <c:v>220.9034</c:v>
                </c:pt>
                <c:pt idx="129">
                  <c:v>217.3708</c:v>
                </c:pt>
                <c:pt idx="130">
                  <c:v>219.57419999999999</c:v>
                </c:pt>
                <c:pt idx="131">
                  <c:v>218.75810000000001</c:v>
                </c:pt>
                <c:pt idx="132">
                  <c:v>212.9324</c:v>
                </c:pt>
                <c:pt idx="133">
                  <c:v>219.6772</c:v>
                </c:pt>
                <c:pt idx="134">
                  <c:v>216.70089999999999</c:v>
                </c:pt>
                <c:pt idx="135">
                  <c:v>219.4838</c:v>
                </c:pt>
                <c:pt idx="136">
                  <c:v>220.06989999999999</c:v>
                </c:pt>
                <c:pt idx="137">
                  <c:v>218.7807</c:v>
                </c:pt>
                <c:pt idx="138">
                  <c:v>213.11850000000001</c:v>
                </c:pt>
                <c:pt idx="139">
                  <c:v>214.73269999999999</c:v>
                </c:pt>
                <c:pt idx="140">
                  <c:v>213.47919999999999</c:v>
                </c:pt>
                <c:pt idx="141">
                  <c:v>216.19479999999999</c:v>
                </c:pt>
                <c:pt idx="142">
                  <c:v>214.04140000000001</c:v>
                </c:pt>
                <c:pt idx="143">
                  <c:v>212.12629999999999</c:v>
                </c:pt>
                <c:pt idx="144">
                  <c:v>211.48699999999999</c:v>
                </c:pt>
                <c:pt idx="145">
                  <c:v>211.47669999999999</c:v>
                </c:pt>
                <c:pt idx="146">
                  <c:v>208.80019999999999</c:v>
                </c:pt>
                <c:pt idx="147">
                  <c:v>210.42910000000001</c:v>
                </c:pt>
                <c:pt idx="148">
                  <c:v>211.29939999999999</c:v>
                </c:pt>
                <c:pt idx="149">
                  <c:v>211.12440000000001</c:v>
                </c:pt>
                <c:pt idx="150">
                  <c:v>210.10910000000001</c:v>
                </c:pt>
                <c:pt idx="151">
                  <c:v>211.23660000000001</c:v>
                </c:pt>
                <c:pt idx="152">
                  <c:v>208.2535</c:v>
                </c:pt>
                <c:pt idx="153">
                  <c:v>208.12360000000001</c:v>
                </c:pt>
                <c:pt idx="154">
                  <c:v>204.54490000000001</c:v>
                </c:pt>
                <c:pt idx="155">
                  <c:v>206.97970000000001</c:v>
                </c:pt>
                <c:pt idx="156">
                  <c:v>206.089</c:v>
                </c:pt>
                <c:pt idx="157">
                  <c:v>208.9282</c:v>
                </c:pt>
                <c:pt idx="158">
                  <c:v>211.68</c:v>
                </c:pt>
                <c:pt idx="159">
                  <c:v>206.54560000000001</c:v>
                </c:pt>
                <c:pt idx="160">
                  <c:v>206.6146</c:v>
                </c:pt>
                <c:pt idx="161">
                  <c:v>209.45310000000001</c:v>
                </c:pt>
                <c:pt idx="162">
                  <c:v>204.70189999999999</c:v>
                </c:pt>
                <c:pt idx="163">
                  <c:v>204.9811</c:v>
                </c:pt>
                <c:pt idx="164">
                  <c:v>205.54249999999999</c:v>
                </c:pt>
                <c:pt idx="165">
                  <c:v>204.39590000000001</c:v>
                </c:pt>
                <c:pt idx="166">
                  <c:v>204.36600000000001</c:v>
                </c:pt>
                <c:pt idx="167">
                  <c:v>205.30629999999999</c:v>
                </c:pt>
                <c:pt idx="168">
                  <c:v>203.15790000000001</c:v>
                </c:pt>
                <c:pt idx="169">
                  <c:v>204.59119999999999</c:v>
                </c:pt>
                <c:pt idx="170">
                  <c:v>203.3605</c:v>
                </c:pt>
                <c:pt idx="171">
                  <c:v>207.85890000000001</c:v>
                </c:pt>
                <c:pt idx="172">
                  <c:v>205.8681</c:v>
                </c:pt>
                <c:pt idx="173">
                  <c:v>203.67410000000001</c:v>
                </c:pt>
                <c:pt idx="174">
                  <c:v>203.6129</c:v>
                </c:pt>
                <c:pt idx="175">
                  <c:v>202.78710000000001</c:v>
                </c:pt>
                <c:pt idx="176">
                  <c:v>205.41249999999999</c:v>
                </c:pt>
                <c:pt idx="177">
                  <c:v>203.48500000000001</c:v>
                </c:pt>
                <c:pt idx="178">
                  <c:v>204.89359999999999</c:v>
                </c:pt>
                <c:pt idx="179">
                  <c:v>204.0275</c:v>
                </c:pt>
                <c:pt idx="180">
                  <c:v>204.36590000000001</c:v>
                </c:pt>
                <c:pt idx="181">
                  <c:v>203.68799999999999</c:v>
                </c:pt>
                <c:pt idx="182">
                  <c:v>203.03360000000001</c:v>
                </c:pt>
                <c:pt idx="183">
                  <c:v>201.75700000000001</c:v>
                </c:pt>
                <c:pt idx="184">
                  <c:v>206.0761</c:v>
                </c:pt>
                <c:pt idx="185">
                  <c:v>205.49539999999999</c:v>
                </c:pt>
                <c:pt idx="186">
                  <c:v>204.7423</c:v>
                </c:pt>
                <c:pt idx="187">
                  <c:v>202.20750000000001</c:v>
                </c:pt>
                <c:pt idx="188">
                  <c:v>206.97280000000001</c:v>
                </c:pt>
                <c:pt idx="189">
                  <c:v>204.78270000000001</c:v>
                </c:pt>
                <c:pt idx="190">
                  <c:v>203.9478</c:v>
                </c:pt>
                <c:pt idx="191">
                  <c:v>203.81049999999999</c:v>
                </c:pt>
                <c:pt idx="192">
                  <c:v>203.20830000000001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D59-4343-968F-2A80D5D9E9AF}"/>
            </c:ext>
          </c:extLst>
        </c:ser>
        <c:ser>
          <c:idx val="10"/>
          <c:order val="10"/>
          <c:tx>
            <c:strRef>
              <c:f>'SA-PA Filtrate'!$CN$1</c:f>
              <c:strCache>
                <c:ptCount val="1"/>
                <c:pt idx="0">
                  <c:v>G11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Filtrate'!$CN$2:$CN$194</c:f>
              <c:numCache>
                <c:formatCode>General</c:formatCode>
                <c:ptCount val="193"/>
                <c:pt idx="0">
                  <c:v>127.2616</c:v>
                </c:pt>
                <c:pt idx="1">
                  <c:v>126.53879999999999</c:v>
                </c:pt>
                <c:pt idx="2">
                  <c:v>128.7225</c:v>
                </c:pt>
                <c:pt idx="3">
                  <c:v>124.25069999999999</c:v>
                </c:pt>
                <c:pt idx="4">
                  <c:v>124.8471</c:v>
                </c:pt>
                <c:pt idx="5">
                  <c:v>125.1404</c:v>
                </c:pt>
                <c:pt idx="6">
                  <c:v>123.5706</c:v>
                </c:pt>
                <c:pt idx="7">
                  <c:v>129.899</c:v>
                </c:pt>
                <c:pt idx="8">
                  <c:v>131.59739999999999</c:v>
                </c:pt>
                <c:pt idx="9">
                  <c:v>131.89949999999999</c:v>
                </c:pt>
                <c:pt idx="10">
                  <c:v>132.6523</c:v>
                </c:pt>
                <c:pt idx="11">
                  <c:v>132.23840000000001</c:v>
                </c:pt>
                <c:pt idx="12">
                  <c:v>129.67750000000001</c:v>
                </c:pt>
                <c:pt idx="13">
                  <c:v>132.98609999999999</c:v>
                </c:pt>
                <c:pt idx="14">
                  <c:v>138.2576</c:v>
                </c:pt>
                <c:pt idx="15">
                  <c:v>135.7953</c:v>
                </c:pt>
                <c:pt idx="16">
                  <c:v>134.459</c:v>
                </c:pt>
                <c:pt idx="17">
                  <c:v>137.54310000000001</c:v>
                </c:pt>
                <c:pt idx="18">
                  <c:v>137.40190000000001</c:v>
                </c:pt>
                <c:pt idx="19">
                  <c:v>141.79220000000001</c:v>
                </c:pt>
                <c:pt idx="20">
                  <c:v>139.4194</c:v>
                </c:pt>
                <c:pt idx="21">
                  <c:v>140.31020000000001</c:v>
                </c:pt>
                <c:pt idx="22">
                  <c:v>151.40270000000001</c:v>
                </c:pt>
                <c:pt idx="23">
                  <c:v>154.83240000000001</c:v>
                </c:pt>
                <c:pt idx="24">
                  <c:v>163.42590000000001</c:v>
                </c:pt>
                <c:pt idx="25">
                  <c:v>169.0874</c:v>
                </c:pt>
                <c:pt idx="26">
                  <c:v>180.40770000000001</c:v>
                </c:pt>
                <c:pt idx="27">
                  <c:v>186.8494</c:v>
                </c:pt>
                <c:pt idx="28">
                  <c:v>196.37549999999999</c:v>
                </c:pt>
                <c:pt idx="29">
                  <c:v>206.99529999999999</c:v>
                </c:pt>
                <c:pt idx="30">
                  <c:v>217.09960000000001</c:v>
                </c:pt>
                <c:pt idx="31">
                  <c:v>216.8107</c:v>
                </c:pt>
                <c:pt idx="32">
                  <c:v>226.9213</c:v>
                </c:pt>
                <c:pt idx="33">
                  <c:v>229.13069999999999</c:v>
                </c:pt>
                <c:pt idx="34">
                  <c:v>230.01679999999999</c:v>
                </c:pt>
                <c:pt idx="35">
                  <c:v>228.10579999999999</c:v>
                </c:pt>
                <c:pt idx="36">
                  <c:v>229.65219999999999</c:v>
                </c:pt>
                <c:pt idx="37">
                  <c:v>232.04429999999999</c:v>
                </c:pt>
                <c:pt idx="38">
                  <c:v>234.1593</c:v>
                </c:pt>
                <c:pt idx="39">
                  <c:v>238.72120000000001</c:v>
                </c:pt>
                <c:pt idx="40">
                  <c:v>233.6919</c:v>
                </c:pt>
                <c:pt idx="41">
                  <c:v>235.79750000000001</c:v>
                </c:pt>
                <c:pt idx="42">
                  <c:v>237.9265</c:v>
                </c:pt>
                <c:pt idx="43">
                  <c:v>238.57660000000001</c:v>
                </c:pt>
                <c:pt idx="44">
                  <c:v>239.96960000000001</c:v>
                </c:pt>
                <c:pt idx="45">
                  <c:v>240.61959999999999</c:v>
                </c:pt>
                <c:pt idx="46">
                  <c:v>239.75630000000001</c:v>
                </c:pt>
                <c:pt idx="47">
                  <c:v>241.1653</c:v>
                </c:pt>
                <c:pt idx="48">
                  <c:v>243.83920000000001</c:v>
                </c:pt>
                <c:pt idx="49">
                  <c:v>241.85319999999999</c:v>
                </c:pt>
                <c:pt idx="50">
                  <c:v>245.48390000000001</c:v>
                </c:pt>
                <c:pt idx="51">
                  <c:v>246.4554</c:v>
                </c:pt>
                <c:pt idx="52">
                  <c:v>241.55529999999999</c:v>
                </c:pt>
                <c:pt idx="53">
                  <c:v>243.70410000000001</c:v>
                </c:pt>
                <c:pt idx="54">
                  <c:v>241.99700000000001</c:v>
                </c:pt>
                <c:pt idx="55">
                  <c:v>244.51390000000001</c:v>
                </c:pt>
                <c:pt idx="56">
                  <c:v>245.00739999999999</c:v>
                </c:pt>
                <c:pt idx="57">
                  <c:v>240.7107</c:v>
                </c:pt>
                <c:pt idx="58">
                  <c:v>240.06620000000001</c:v>
                </c:pt>
                <c:pt idx="59">
                  <c:v>241.75139999999999</c:v>
                </c:pt>
                <c:pt idx="60">
                  <c:v>243.36259999999999</c:v>
                </c:pt>
                <c:pt idx="61">
                  <c:v>244.6318</c:v>
                </c:pt>
                <c:pt idx="62">
                  <c:v>241.3116</c:v>
                </c:pt>
                <c:pt idx="63">
                  <c:v>239.4853</c:v>
                </c:pt>
                <c:pt idx="64">
                  <c:v>242.13570000000001</c:v>
                </c:pt>
                <c:pt idx="65">
                  <c:v>237.2783</c:v>
                </c:pt>
                <c:pt idx="66">
                  <c:v>237.69990000000001</c:v>
                </c:pt>
                <c:pt idx="67">
                  <c:v>239.70830000000001</c:v>
                </c:pt>
                <c:pt idx="68">
                  <c:v>241.21250000000001</c:v>
                </c:pt>
                <c:pt idx="69">
                  <c:v>234.74600000000001</c:v>
                </c:pt>
                <c:pt idx="70">
                  <c:v>238.86770000000001</c:v>
                </c:pt>
                <c:pt idx="71">
                  <c:v>237.52269999999999</c:v>
                </c:pt>
                <c:pt idx="72">
                  <c:v>238.078</c:v>
                </c:pt>
                <c:pt idx="73">
                  <c:v>234.54429999999999</c:v>
                </c:pt>
                <c:pt idx="74">
                  <c:v>232.2433</c:v>
                </c:pt>
                <c:pt idx="75">
                  <c:v>234.76519999999999</c:v>
                </c:pt>
                <c:pt idx="76">
                  <c:v>234.94909999999999</c:v>
                </c:pt>
                <c:pt idx="77">
                  <c:v>229.7422</c:v>
                </c:pt>
                <c:pt idx="78">
                  <c:v>232.15100000000001</c:v>
                </c:pt>
                <c:pt idx="79">
                  <c:v>234.726</c:v>
                </c:pt>
                <c:pt idx="80">
                  <c:v>228.3545</c:v>
                </c:pt>
                <c:pt idx="81">
                  <c:v>231.75210000000001</c:v>
                </c:pt>
                <c:pt idx="82">
                  <c:v>231.07740000000001</c:v>
                </c:pt>
                <c:pt idx="83">
                  <c:v>229.5479</c:v>
                </c:pt>
                <c:pt idx="84">
                  <c:v>228.31399999999999</c:v>
                </c:pt>
                <c:pt idx="85">
                  <c:v>228.88749999999999</c:v>
                </c:pt>
                <c:pt idx="86">
                  <c:v>223.06809999999999</c:v>
                </c:pt>
                <c:pt idx="87">
                  <c:v>225.61969999999999</c:v>
                </c:pt>
                <c:pt idx="88">
                  <c:v>223.9469</c:v>
                </c:pt>
                <c:pt idx="89">
                  <c:v>224.2619</c:v>
                </c:pt>
                <c:pt idx="90">
                  <c:v>225.5068</c:v>
                </c:pt>
                <c:pt idx="91">
                  <c:v>226.27690000000001</c:v>
                </c:pt>
                <c:pt idx="92">
                  <c:v>223.01820000000001</c:v>
                </c:pt>
                <c:pt idx="93">
                  <c:v>229.04259999999999</c:v>
                </c:pt>
                <c:pt idx="94">
                  <c:v>224.22479999999999</c:v>
                </c:pt>
                <c:pt idx="95">
                  <c:v>222.0943</c:v>
                </c:pt>
                <c:pt idx="96">
                  <c:v>220.54150000000001</c:v>
                </c:pt>
                <c:pt idx="97">
                  <c:v>221.26140000000001</c:v>
                </c:pt>
                <c:pt idx="98">
                  <c:v>220.62549999999999</c:v>
                </c:pt>
                <c:pt idx="99">
                  <c:v>219.13220000000001</c:v>
                </c:pt>
                <c:pt idx="100">
                  <c:v>219.0394</c:v>
                </c:pt>
                <c:pt idx="101">
                  <c:v>221.37299999999999</c:v>
                </c:pt>
                <c:pt idx="102">
                  <c:v>220.12540000000001</c:v>
                </c:pt>
                <c:pt idx="103">
                  <c:v>220.59630000000001</c:v>
                </c:pt>
                <c:pt idx="104">
                  <c:v>220.66579999999999</c:v>
                </c:pt>
                <c:pt idx="105">
                  <c:v>215.1138</c:v>
                </c:pt>
                <c:pt idx="106">
                  <c:v>221.2158</c:v>
                </c:pt>
                <c:pt idx="107">
                  <c:v>218.45750000000001</c:v>
                </c:pt>
                <c:pt idx="108">
                  <c:v>215.42570000000001</c:v>
                </c:pt>
                <c:pt idx="109">
                  <c:v>212.06139999999999</c:v>
                </c:pt>
                <c:pt idx="110">
                  <c:v>216.5317</c:v>
                </c:pt>
                <c:pt idx="111">
                  <c:v>215.71809999999999</c:v>
                </c:pt>
                <c:pt idx="112">
                  <c:v>216.4443</c:v>
                </c:pt>
                <c:pt idx="113">
                  <c:v>217.10669999999999</c:v>
                </c:pt>
                <c:pt idx="114">
                  <c:v>216.72829999999999</c:v>
                </c:pt>
                <c:pt idx="115">
                  <c:v>215.02369999999999</c:v>
                </c:pt>
                <c:pt idx="116">
                  <c:v>210.69560000000001</c:v>
                </c:pt>
                <c:pt idx="117">
                  <c:v>215.6516</c:v>
                </c:pt>
                <c:pt idx="118">
                  <c:v>217.4229</c:v>
                </c:pt>
                <c:pt idx="119">
                  <c:v>214.5488</c:v>
                </c:pt>
                <c:pt idx="120">
                  <c:v>215.58330000000001</c:v>
                </c:pt>
                <c:pt idx="121">
                  <c:v>212.33680000000001</c:v>
                </c:pt>
                <c:pt idx="122">
                  <c:v>211.91640000000001</c:v>
                </c:pt>
                <c:pt idx="123">
                  <c:v>210.59299999999999</c:v>
                </c:pt>
                <c:pt idx="124">
                  <c:v>212.41720000000001</c:v>
                </c:pt>
                <c:pt idx="125">
                  <c:v>215.96780000000001</c:v>
                </c:pt>
                <c:pt idx="126">
                  <c:v>209.92699999999999</c:v>
                </c:pt>
                <c:pt idx="127">
                  <c:v>213.80549999999999</c:v>
                </c:pt>
                <c:pt idx="128">
                  <c:v>214.0677</c:v>
                </c:pt>
                <c:pt idx="129">
                  <c:v>207.03059999999999</c:v>
                </c:pt>
                <c:pt idx="130">
                  <c:v>211.6917</c:v>
                </c:pt>
                <c:pt idx="131">
                  <c:v>212.8073</c:v>
                </c:pt>
                <c:pt idx="132">
                  <c:v>211.1448</c:v>
                </c:pt>
                <c:pt idx="133">
                  <c:v>207.60669999999999</c:v>
                </c:pt>
                <c:pt idx="134">
                  <c:v>206.72630000000001</c:v>
                </c:pt>
                <c:pt idx="135">
                  <c:v>211.32400000000001</c:v>
                </c:pt>
                <c:pt idx="136">
                  <c:v>210.059</c:v>
                </c:pt>
                <c:pt idx="137">
                  <c:v>211.35480000000001</c:v>
                </c:pt>
                <c:pt idx="138">
                  <c:v>210.71629999999999</c:v>
                </c:pt>
                <c:pt idx="139">
                  <c:v>208.1337</c:v>
                </c:pt>
                <c:pt idx="140">
                  <c:v>208.6891</c:v>
                </c:pt>
                <c:pt idx="141">
                  <c:v>208.7106</c:v>
                </c:pt>
                <c:pt idx="142">
                  <c:v>211.24709999999999</c:v>
                </c:pt>
                <c:pt idx="143">
                  <c:v>205.22559999999999</c:v>
                </c:pt>
                <c:pt idx="144">
                  <c:v>205.70310000000001</c:v>
                </c:pt>
                <c:pt idx="145">
                  <c:v>204.1397</c:v>
                </c:pt>
                <c:pt idx="146">
                  <c:v>207.19720000000001</c:v>
                </c:pt>
                <c:pt idx="147">
                  <c:v>207.68549999999999</c:v>
                </c:pt>
                <c:pt idx="148">
                  <c:v>209.1917</c:v>
                </c:pt>
                <c:pt idx="149">
                  <c:v>208.0352</c:v>
                </c:pt>
                <c:pt idx="150">
                  <c:v>207.62799999999999</c:v>
                </c:pt>
                <c:pt idx="151">
                  <c:v>204.4469</c:v>
                </c:pt>
                <c:pt idx="152">
                  <c:v>207.36009999999999</c:v>
                </c:pt>
                <c:pt idx="153">
                  <c:v>202.73429999999999</c:v>
                </c:pt>
                <c:pt idx="154">
                  <c:v>201.90389999999999</c:v>
                </c:pt>
                <c:pt idx="155">
                  <c:v>210.97450000000001</c:v>
                </c:pt>
                <c:pt idx="156">
                  <c:v>203.7422</c:v>
                </c:pt>
                <c:pt idx="157">
                  <c:v>204.9032</c:v>
                </c:pt>
                <c:pt idx="158">
                  <c:v>203.86500000000001</c:v>
                </c:pt>
                <c:pt idx="159">
                  <c:v>202.59950000000001</c:v>
                </c:pt>
                <c:pt idx="160">
                  <c:v>203.2841</c:v>
                </c:pt>
                <c:pt idx="161">
                  <c:v>205.5504</c:v>
                </c:pt>
                <c:pt idx="162">
                  <c:v>204.9288</c:v>
                </c:pt>
                <c:pt idx="163">
                  <c:v>205.1063</c:v>
                </c:pt>
                <c:pt idx="164">
                  <c:v>201.9444</c:v>
                </c:pt>
                <c:pt idx="165">
                  <c:v>202.83090000000001</c:v>
                </c:pt>
                <c:pt idx="166">
                  <c:v>200.4051</c:v>
                </c:pt>
                <c:pt idx="167">
                  <c:v>204.40700000000001</c:v>
                </c:pt>
                <c:pt idx="168">
                  <c:v>204.10400000000001</c:v>
                </c:pt>
                <c:pt idx="169">
                  <c:v>201.93960000000001</c:v>
                </c:pt>
                <c:pt idx="170">
                  <c:v>201.89599999999999</c:v>
                </c:pt>
                <c:pt idx="171">
                  <c:v>205.7088</c:v>
                </c:pt>
                <c:pt idx="172">
                  <c:v>200.386</c:v>
                </c:pt>
                <c:pt idx="173">
                  <c:v>204.41300000000001</c:v>
                </c:pt>
                <c:pt idx="174">
                  <c:v>199.75190000000001</c:v>
                </c:pt>
                <c:pt idx="175">
                  <c:v>201.1763</c:v>
                </c:pt>
                <c:pt idx="176">
                  <c:v>199.11420000000001</c:v>
                </c:pt>
                <c:pt idx="177">
                  <c:v>202.5805</c:v>
                </c:pt>
                <c:pt idx="178">
                  <c:v>202.00980000000001</c:v>
                </c:pt>
                <c:pt idx="179">
                  <c:v>203.0351</c:v>
                </c:pt>
                <c:pt idx="180">
                  <c:v>201.43639999999999</c:v>
                </c:pt>
                <c:pt idx="181">
                  <c:v>200.32239999999999</c:v>
                </c:pt>
                <c:pt idx="182">
                  <c:v>203.1696</c:v>
                </c:pt>
                <c:pt idx="183">
                  <c:v>202.8699</c:v>
                </c:pt>
                <c:pt idx="184">
                  <c:v>200.45939999999999</c:v>
                </c:pt>
                <c:pt idx="185">
                  <c:v>200.66200000000001</c:v>
                </c:pt>
                <c:pt idx="186">
                  <c:v>198.30629999999999</c:v>
                </c:pt>
                <c:pt idx="187">
                  <c:v>202.15309999999999</c:v>
                </c:pt>
                <c:pt idx="188">
                  <c:v>201.6063</c:v>
                </c:pt>
                <c:pt idx="189">
                  <c:v>199.23140000000001</c:v>
                </c:pt>
                <c:pt idx="190">
                  <c:v>198.4854</c:v>
                </c:pt>
                <c:pt idx="191">
                  <c:v>200.9504</c:v>
                </c:pt>
                <c:pt idx="192">
                  <c:v>198.1514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ED59-4343-968F-2A80D5D9E9AF}"/>
            </c:ext>
          </c:extLst>
        </c:ser>
        <c:ser>
          <c:idx val="11"/>
          <c:order val="11"/>
          <c:tx>
            <c:strRef>
              <c:f>'SA-PA Filtrate'!$CO$1</c:f>
              <c:strCache>
                <c:ptCount val="1"/>
                <c:pt idx="0">
                  <c:v>G12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'SA-PA Filtrate'!$I$2:$I$194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'SA-PA Filtrate'!$CO$2:$CO$194</c:f>
              <c:numCache>
                <c:formatCode>General</c:formatCode>
                <c:ptCount val="193"/>
                <c:pt idx="0">
                  <c:v>128.23580000000001</c:v>
                </c:pt>
                <c:pt idx="1">
                  <c:v>125.57689999999999</c:v>
                </c:pt>
                <c:pt idx="2">
                  <c:v>127.3206</c:v>
                </c:pt>
                <c:pt idx="3">
                  <c:v>131.48519999999999</c:v>
                </c:pt>
                <c:pt idx="4">
                  <c:v>133.87799999999999</c:v>
                </c:pt>
                <c:pt idx="5">
                  <c:v>132.31739999999999</c:v>
                </c:pt>
                <c:pt idx="6">
                  <c:v>129.9211</c:v>
                </c:pt>
                <c:pt idx="7">
                  <c:v>132.267</c:v>
                </c:pt>
                <c:pt idx="8">
                  <c:v>134.37039999999999</c:v>
                </c:pt>
                <c:pt idx="9">
                  <c:v>133.21459999999999</c:v>
                </c:pt>
                <c:pt idx="10">
                  <c:v>131.8689</c:v>
                </c:pt>
                <c:pt idx="11">
                  <c:v>137.75550000000001</c:v>
                </c:pt>
                <c:pt idx="12">
                  <c:v>139.04920000000001</c:v>
                </c:pt>
                <c:pt idx="13">
                  <c:v>136.4417</c:v>
                </c:pt>
                <c:pt idx="14">
                  <c:v>137.5531</c:v>
                </c:pt>
                <c:pt idx="15">
                  <c:v>136.47190000000001</c:v>
                </c:pt>
                <c:pt idx="16">
                  <c:v>138.881</c:v>
                </c:pt>
                <c:pt idx="17">
                  <c:v>139.9675</c:v>
                </c:pt>
                <c:pt idx="18">
                  <c:v>145.46180000000001</c:v>
                </c:pt>
                <c:pt idx="19">
                  <c:v>145.35650000000001</c:v>
                </c:pt>
                <c:pt idx="20">
                  <c:v>149.2158</c:v>
                </c:pt>
                <c:pt idx="21">
                  <c:v>144.34219999999999</c:v>
                </c:pt>
                <c:pt idx="22">
                  <c:v>154.70009999999999</c:v>
                </c:pt>
                <c:pt idx="23">
                  <c:v>159.279</c:v>
                </c:pt>
                <c:pt idx="24">
                  <c:v>164.71170000000001</c:v>
                </c:pt>
                <c:pt idx="25">
                  <c:v>169.96619999999999</c:v>
                </c:pt>
                <c:pt idx="26">
                  <c:v>183.34610000000001</c:v>
                </c:pt>
                <c:pt idx="27">
                  <c:v>188.50800000000001</c:v>
                </c:pt>
                <c:pt idx="28">
                  <c:v>195.39269999999999</c:v>
                </c:pt>
                <c:pt idx="29">
                  <c:v>206.37729999999999</c:v>
                </c:pt>
                <c:pt idx="30">
                  <c:v>216.26900000000001</c:v>
                </c:pt>
                <c:pt idx="31">
                  <c:v>225.19640000000001</c:v>
                </c:pt>
                <c:pt idx="32">
                  <c:v>226.43440000000001</c:v>
                </c:pt>
                <c:pt idx="33">
                  <c:v>236.5677</c:v>
                </c:pt>
                <c:pt idx="34">
                  <c:v>240.69739999999999</c:v>
                </c:pt>
                <c:pt idx="35">
                  <c:v>239.32589999999999</c:v>
                </c:pt>
                <c:pt idx="36">
                  <c:v>242.97730000000001</c:v>
                </c:pt>
                <c:pt idx="37">
                  <c:v>243.43049999999999</c:v>
                </c:pt>
                <c:pt idx="38">
                  <c:v>244.30080000000001</c:v>
                </c:pt>
                <c:pt idx="39">
                  <c:v>248.47819999999999</c:v>
                </c:pt>
                <c:pt idx="40">
                  <c:v>245.04390000000001</c:v>
                </c:pt>
                <c:pt idx="41">
                  <c:v>243.08019999999999</c:v>
                </c:pt>
                <c:pt idx="42">
                  <c:v>246.2081</c:v>
                </c:pt>
                <c:pt idx="43">
                  <c:v>245.64179999999999</c:v>
                </c:pt>
                <c:pt idx="44">
                  <c:v>246.45670000000001</c:v>
                </c:pt>
                <c:pt idx="45">
                  <c:v>249</c:v>
                </c:pt>
                <c:pt idx="46">
                  <c:v>252.61709999999999</c:v>
                </c:pt>
                <c:pt idx="47">
                  <c:v>255.47329999999999</c:v>
                </c:pt>
                <c:pt idx="48">
                  <c:v>251.4076</c:v>
                </c:pt>
                <c:pt idx="49">
                  <c:v>252.43510000000001</c:v>
                </c:pt>
                <c:pt idx="50">
                  <c:v>253.89400000000001</c:v>
                </c:pt>
                <c:pt idx="51">
                  <c:v>252.02780000000001</c:v>
                </c:pt>
                <c:pt idx="52">
                  <c:v>255.3092</c:v>
                </c:pt>
                <c:pt idx="53">
                  <c:v>256.73500000000001</c:v>
                </c:pt>
                <c:pt idx="54">
                  <c:v>255.91909999999999</c:v>
                </c:pt>
                <c:pt idx="55">
                  <c:v>255.70670000000001</c:v>
                </c:pt>
                <c:pt idx="56">
                  <c:v>252.46629999999999</c:v>
                </c:pt>
                <c:pt idx="57">
                  <c:v>257.16289999999998</c:v>
                </c:pt>
                <c:pt idx="58">
                  <c:v>249.31469999999999</c:v>
                </c:pt>
                <c:pt idx="59">
                  <c:v>249.18209999999999</c:v>
                </c:pt>
                <c:pt idx="60">
                  <c:v>248.5643</c:v>
                </c:pt>
                <c:pt idx="61">
                  <c:v>251.23</c:v>
                </c:pt>
                <c:pt idx="62">
                  <c:v>248.64660000000001</c:v>
                </c:pt>
                <c:pt idx="63">
                  <c:v>246.09540000000001</c:v>
                </c:pt>
                <c:pt idx="64">
                  <c:v>245.5712</c:v>
                </c:pt>
                <c:pt idx="65">
                  <c:v>244.8974</c:v>
                </c:pt>
                <c:pt idx="66">
                  <c:v>244.07599999999999</c:v>
                </c:pt>
                <c:pt idx="67">
                  <c:v>243.23779999999999</c:v>
                </c:pt>
                <c:pt idx="68">
                  <c:v>243.7381</c:v>
                </c:pt>
                <c:pt idx="69">
                  <c:v>241.47989999999999</c:v>
                </c:pt>
                <c:pt idx="70">
                  <c:v>239.67269999999999</c:v>
                </c:pt>
                <c:pt idx="71">
                  <c:v>241.1962</c:v>
                </c:pt>
                <c:pt idx="72">
                  <c:v>238.77799999999999</c:v>
                </c:pt>
                <c:pt idx="73">
                  <c:v>238.58</c:v>
                </c:pt>
                <c:pt idx="74">
                  <c:v>236.1011</c:v>
                </c:pt>
                <c:pt idx="75">
                  <c:v>238.25649999999999</c:v>
                </c:pt>
                <c:pt idx="76">
                  <c:v>236.4376</c:v>
                </c:pt>
                <c:pt idx="77">
                  <c:v>235.32730000000001</c:v>
                </c:pt>
                <c:pt idx="78">
                  <c:v>230.36529999999999</c:v>
                </c:pt>
                <c:pt idx="79">
                  <c:v>235.7516</c:v>
                </c:pt>
                <c:pt idx="80">
                  <c:v>234.84710000000001</c:v>
                </c:pt>
                <c:pt idx="81">
                  <c:v>229.53540000000001</c:v>
                </c:pt>
                <c:pt idx="82">
                  <c:v>232.5669</c:v>
                </c:pt>
                <c:pt idx="83">
                  <c:v>236.0376</c:v>
                </c:pt>
                <c:pt idx="84">
                  <c:v>236.36080000000001</c:v>
                </c:pt>
                <c:pt idx="85">
                  <c:v>230.66540000000001</c:v>
                </c:pt>
                <c:pt idx="86">
                  <c:v>228.9091</c:v>
                </c:pt>
                <c:pt idx="87">
                  <c:v>231.7424</c:v>
                </c:pt>
                <c:pt idx="88">
                  <c:v>231.161</c:v>
                </c:pt>
                <c:pt idx="89">
                  <c:v>227.42330000000001</c:v>
                </c:pt>
                <c:pt idx="90">
                  <c:v>228.3897</c:v>
                </c:pt>
                <c:pt idx="91">
                  <c:v>223.87209999999999</c:v>
                </c:pt>
                <c:pt idx="92">
                  <c:v>225.5155</c:v>
                </c:pt>
                <c:pt idx="93">
                  <c:v>224.64169999999999</c:v>
                </c:pt>
                <c:pt idx="94">
                  <c:v>222.5668</c:v>
                </c:pt>
                <c:pt idx="95">
                  <c:v>220.31049999999999</c:v>
                </c:pt>
                <c:pt idx="96">
                  <c:v>223.178</c:v>
                </c:pt>
                <c:pt idx="97">
                  <c:v>220.64420000000001</c:v>
                </c:pt>
                <c:pt idx="98">
                  <c:v>219.977</c:v>
                </c:pt>
                <c:pt idx="99">
                  <c:v>220.96469999999999</c:v>
                </c:pt>
                <c:pt idx="100">
                  <c:v>222.69640000000001</c:v>
                </c:pt>
                <c:pt idx="101">
                  <c:v>222.19200000000001</c:v>
                </c:pt>
                <c:pt idx="102">
                  <c:v>219.72550000000001</c:v>
                </c:pt>
                <c:pt idx="103">
                  <c:v>226.28469999999999</c:v>
                </c:pt>
                <c:pt idx="104">
                  <c:v>221.92089999999999</c:v>
                </c:pt>
                <c:pt idx="105">
                  <c:v>217.54300000000001</c:v>
                </c:pt>
                <c:pt idx="106">
                  <c:v>220.45330000000001</c:v>
                </c:pt>
                <c:pt idx="107">
                  <c:v>218.37139999999999</c:v>
                </c:pt>
                <c:pt idx="108">
                  <c:v>220.57230000000001</c:v>
                </c:pt>
                <c:pt idx="109">
                  <c:v>216.96969999999999</c:v>
                </c:pt>
                <c:pt idx="110">
                  <c:v>214.29599999999999</c:v>
                </c:pt>
                <c:pt idx="111">
                  <c:v>219.09610000000001</c:v>
                </c:pt>
                <c:pt idx="112">
                  <c:v>220.22290000000001</c:v>
                </c:pt>
                <c:pt idx="113">
                  <c:v>219.64340000000001</c:v>
                </c:pt>
                <c:pt idx="114">
                  <c:v>213.29949999999999</c:v>
                </c:pt>
                <c:pt idx="115">
                  <c:v>217.13059999999999</c:v>
                </c:pt>
                <c:pt idx="116">
                  <c:v>214.42679999999999</c:v>
                </c:pt>
                <c:pt idx="117">
                  <c:v>213.20160000000001</c:v>
                </c:pt>
                <c:pt idx="118">
                  <c:v>210.4554</c:v>
                </c:pt>
                <c:pt idx="119">
                  <c:v>211.29140000000001</c:v>
                </c:pt>
                <c:pt idx="120">
                  <c:v>211.4128</c:v>
                </c:pt>
                <c:pt idx="121">
                  <c:v>216.73759999999999</c:v>
                </c:pt>
                <c:pt idx="122">
                  <c:v>212.55760000000001</c:v>
                </c:pt>
                <c:pt idx="123">
                  <c:v>214.3</c:v>
                </c:pt>
                <c:pt idx="124">
                  <c:v>209.3075</c:v>
                </c:pt>
                <c:pt idx="125">
                  <c:v>208.74510000000001</c:v>
                </c:pt>
                <c:pt idx="126">
                  <c:v>207.78739999999999</c:v>
                </c:pt>
                <c:pt idx="127">
                  <c:v>214.00139999999999</c:v>
                </c:pt>
                <c:pt idx="128">
                  <c:v>212.7244</c:v>
                </c:pt>
                <c:pt idx="129">
                  <c:v>206.29560000000001</c:v>
                </c:pt>
                <c:pt idx="130">
                  <c:v>209.03729999999999</c:v>
                </c:pt>
                <c:pt idx="131">
                  <c:v>206.9967</c:v>
                </c:pt>
                <c:pt idx="132">
                  <c:v>211.8065</c:v>
                </c:pt>
                <c:pt idx="133">
                  <c:v>211.8408</c:v>
                </c:pt>
                <c:pt idx="134">
                  <c:v>209.6585</c:v>
                </c:pt>
                <c:pt idx="135">
                  <c:v>208.8398</c:v>
                </c:pt>
                <c:pt idx="136">
                  <c:v>210.62710000000001</c:v>
                </c:pt>
                <c:pt idx="137">
                  <c:v>212.68729999999999</c:v>
                </c:pt>
                <c:pt idx="138">
                  <c:v>210.93709999999999</c:v>
                </c:pt>
                <c:pt idx="139">
                  <c:v>210.41059999999999</c:v>
                </c:pt>
                <c:pt idx="140">
                  <c:v>208.4855</c:v>
                </c:pt>
                <c:pt idx="141">
                  <c:v>211.85900000000001</c:v>
                </c:pt>
                <c:pt idx="142">
                  <c:v>205.00139999999999</c:v>
                </c:pt>
                <c:pt idx="143">
                  <c:v>208.2499</c:v>
                </c:pt>
                <c:pt idx="144">
                  <c:v>207.9316</c:v>
                </c:pt>
                <c:pt idx="145">
                  <c:v>209.80850000000001</c:v>
                </c:pt>
                <c:pt idx="146">
                  <c:v>206.37700000000001</c:v>
                </c:pt>
                <c:pt idx="147">
                  <c:v>207.34970000000001</c:v>
                </c:pt>
                <c:pt idx="148">
                  <c:v>208.58519999999999</c:v>
                </c:pt>
                <c:pt idx="149">
                  <c:v>208.87200000000001</c:v>
                </c:pt>
                <c:pt idx="150">
                  <c:v>205.68950000000001</c:v>
                </c:pt>
                <c:pt idx="151">
                  <c:v>208.8526</c:v>
                </c:pt>
                <c:pt idx="152">
                  <c:v>209.1678</c:v>
                </c:pt>
                <c:pt idx="153">
                  <c:v>209.17230000000001</c:v>
                </c:pt>
                <c:pt idx="154">
                  <c:v>205.00839999999999</c:v>
                </c:pt>
                <c:pt idx="155">
                  <c:v>209.63460000000001</c:v>
                </c:pt>
                <c:pt idx="156">
                  <c:v>209.4128</c:v>
                </c:pt>
                <c:pt idx="157">
                  <c:v>206.7106</c:v>
                </c:pt>
                <c:pt idx="158">
                  <c:v>206.9983</c:v>
                </c:pt>
                <c:pt idx="159">
                  <c:v>205.61019999999999</c:v>
                </c:pt>
                <c:pt idx="160">
                  <c:v>204.63120000000001</c:v>
                </c:pt>
                <c:pt idx="161">
                  <c:v>205.3032</c:v>
                </c:pt>
                <c:pt idx="162">
                  <c:v>205.06720000000001</c:v>
                </c:pt>
                <c:pt idx="163">
                  <c:v>207.86580000000001</c:v>
                </c:pt>
                <c:pt idx="164">
                  <c:v>204.98939999999999</c:v>
                </c:pt>
                <c:pt idx="165">
                  <c:v>206.53030000000001</c:v>
                </c:pt>
                <c:pt idx="166">
                  <c:v>205.86449999999999</c:v>
                </c:pt>
                <c:pt idx="167">
                  <c:v>208.48679999999999</c:v>
                </c:pt>
                <c:pt idx="168">
                  <c:v>206.6267</c:v>
                </c:pt>
                <c:pt idx="169">
                  <c:v>207.96770000000001</c:v>
                </c:pt>
                <c:pt idx="170">
                  <c:v>209.4949</c:v>
                </c:pt>
                <c:pt idx="171">
                  <c:v>206.26769999999999</c:v>
                </c:pt>
                <c:pt idx="172">
                  <c:v>208.12569999999999</c:v>
                </c:pt>
                <c:pt idx="173">
                  <c:v>207.52500000000001</c:v>
                </c:pt>
                <c:pt idx="174">
                  <c:v>203.31829999999999</c:v>
                </c:pt>
                <c:pt idx="175">
                  <c:v>208.5719</c:v>
                </c:pt>
                <c:pt idx="176">
                  <c:v>209.7373</c:v>
                </c:pt>
                <c:pt idx="177">
                  <c:v>205.1978</c:v>
                </c:pt>
                <c:pt idx="178">
                  <c:v>203.74760000000001</c:v>
                </c:pt>
                <c:pt idx="179">
                  <c:v>207.5359</c:v>
                </c:pt>
                <c:pt idx="180">
                  <c:v>204.58279999999999</c:v>
                </c:pt>
                <c:pt idx="181">
                  <c:v>207.851</c:v>
                </c:pt>
                <c:pt idx="182">
                  <c:v>207.01259999999999</c:v>
                </c:pt>
                <c:pt idx="183">
                  <c:v>210.16249999999999</c:v>
                </c:pt>
                <c:pt idx="184">
                  <c:v>205.23599999999999</c:v>
                </c:pt>
                <c:pt idx="185">
                  <c:v>207.26070000000001</c:v>
                </c:pt>
                <c:pt idx="186">
                  <c:v>208.9091</c:v>
                </c:pt>
                <c:pt idx="187">
                  <c:v>209.49860000000001</c:v>
                </c:pt>
                <c:pt idx="188">
                  <c:v>210.78579999999999</c:v>
                </c:pt>
                <c:pt idx="189">
                  <c:v>205.84039999999999</c:v>
                </c:pt>
                <c:pt idx="190">
                  <c:v>206.96510000000001</c:v>
                </c:pt>
                <c:pt idx="191">
                  <c:v>204.68100000000001</c:v>
                </c:pt>
                <c:pt idx="192">
                  <c:v>203.7182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ED59-4343-968F-2A80D5D9E9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261119"/>
        <c:axId val="1279260703"/>
      </c:scatterChart>
      <c:valAx>
        <c:axId val="1279261119"/>
        <c:scaling>
          <c:orientation val="minMax"/>
          <c:max val="48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0703"/>
        <c:crosses val="autoZero"/>
        <c:crossBetween val="midCat"/>
        <c:majorUnit val="12"/>
      </c:valAx>
      <c:valAx>
        <c:axId val="1279260703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61119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'PHL-PASA-3_Mixed Culture'!$W$1</c:f>
              <c:strCache>
                <c:ptCount val="1"/>
                <c:pt idx="0">
                  <c:v>B02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Culture'!$W$2:$W$194</c:f>
              <c:numCache>
                <c:formatCode>General</c:formatCode>
                <c:ptCount val="193"/>
                <c:pt idx="0">
                  <c:v>116.4015</c:v>
                </c:pt>
                <c:pt idx="1">
                  <c:v>118.7186</c:v>
                </c:pt>
                <c:pt idx="2">
                  <c:v>123.43989999999999</c:v>
                </c:pt>
                <c:pt idx="3">
                  <c:v>119.0232</c:v>
                </c:pt>
                <c:pt idx="4">
                  <c:v>121.06870000000001</c:v>
                </c:pt>
                <c:pt idx="5">
                  <c:v>124.499</c:v>
                </c:pt>
                <c:pt idx="6">
                  <c:v>124.80500000000001</c:v>
                </c:pt>
                <c:pt idx="7">
                  <c:v>124.8767</c:v>
                </c:pt>
                <c:pt idx="8">
                  <c:v>121.7148</c:v>
                </c:pt>
                <c:pt idx="9">
                  <c:v>129.07509999999999</c:v>
                </c:pt>
                <c:pt idx="10">
                  <c:v>125.5177</c:v>
                </c:pt>
                <c:pt idx="11">
                  <c:v>128.16409999999999</c:v>
                </c:pt>
                <c:pt idx="12">
                  <c:v>123.78</c:v>
                </c:pt>
                <c:pt idx="13">
                  <c:v>125.9845</c:v>
                </c:pt>
                <c:pt idx="14">
                  <c:v>123.85290000000001</c:v>
                </c:pt>
                <c:pt idx="15">
                  <c:v>123.3747</c:v>
                </c:pt>
                <c:pt idx="16">
                  <c:v>121.2526</c:v>
                </c:pt>
                <c:pt idx="17">
                  <c:v>123.36960000000001</c:v>
                </c:pt>
                <c:pt idx="18">
                  <c:v>127.9789</c:v>
                </c:pt>
                <c:pt idx="19">
                  <c:v>125.60599999999999</c:v>
                </c:pt>
                <c:pt idx="20">
                  <c:v>127.8334</c:v>
                </c:pt>
                <c:pt idx="21">
                  <c:v>133.0351</c:v>
                </c:pt>
                <c:pt idx="22">
                  <c:v>136.67310000000001</c:v>
                </c:pt>
                <c:pt idx="23">
                  <c:v>139.12710000000001</c:v>
                </c:pt>
                <c:pt idx="24">
                  <c:v>141.35509999999999</c:v>
                </c:pt>
                <c:pt idx="25">
                  <c:v>148.96639999999999</c:v>
                </c:pt>
                <c:pt idx="26">
                  <c:v>155.11160000000001</c:v>
                </c:pt>
                <c:pt idx="27">
                  <c:v>159.56559999999999</c:v>
                </c:pt>
                <c:pt idx="28">
                  <c:v>163.7225</c:v>
                </c:pt>
                <c:pt idx="29">
                  <c:v>163.2664</c:v>
                </c:pt>
                <c:pt idx="30">
                  <c:v>164.51300000000001</c:v>
                </c:pt>
                <c:pt idx="31">
                  <c:v>164.45359999999999</c:v>
                </c:pt>
                <c:pt idx="32">
                  <c:v>169.53200000000001</c:v>
                </c:pt>
                <c:pt idx="33">
                  <c:v>166.84399999999999</c:v>
                </c:pt>
                <c:pt idx="34">
                  <c:v>164.43940000000001</c:v>
                </c:pt>
                <c:pt idx="35">
                  <c:v>164.93979999999999</c:v>
                </c:pt>
                <c:pt idx="36">
                  <c:v>166.18100000000001</c:v>
                </c:pt>
                <c:pt idx="37">
                  <c:v>168.80709999999999</c:v>
                </c:pt>
                <c:pt idx="38">
                  <c:v>165.16669999999999</c:v>
                </c:pt>
                <c:pt idx="39">
                  <c:v>166.0573</c:v>
                </c:pt>
                <c:pt idx="40">
                  <c:v>167.03559999999999</c:v>
                </c:pt>
                <c:pt idx="41">
                  <c:v>163.60570000000001</c:v>
                </c:pt>
                <c:pt idx="42">
                  <c:v>161.28659999999999</c:v>
                </c:pt>
                <c:pt idx="43">
                  <c:v>164.1833</c:v>
                </c:pt>
                <c:pt idx="44">
                  <c:v>160.95650000000001</c:v>
                </c:pt>
                <c:pt idx="45">
                  <c:v>158.67140000000001</c:v>
                </c:pt>
                <c:pt idx="46">
                  <c:v>162.70160000000001</c:v>
                </c:pt>
                <c:pt idx="47">
                  <c:v>164.90880000000001</c:v>
                </c:pt>
                <c:pt idx="48">
                  <c:v>162.38560000000001</c:v>
                </c:pt>
                <c:pt idx="49">
                  <c:v>160.74850000000001</c:v>
                </c:pt>
                <c:pt idx="50">
                  <c:v>162.4272</c:v>
                </c:pt>
                <c:pt idx="51">
                  <c:v>160.59620000000001</c:v>
                </c:pt>
                <c:pt idx="52">
                  <c:v>164.0703</c:v>
                </c:pt>
                <c:pt idx="53">
                  <c:v>160.28800000000001</c:v>
                </c:pt>
                <c:pt idx="54">
                  <c:v>165.12299999999999</c:v>
                </c:pt>
                <c:pt idx="55">
                  <c:v>158.13140000000001</c:v>
                </c:pt>
                <c:pt idx="56">
                  <c:v>158.70519999999999</c:v>
                </c:pt>
                <c:pt idx="57">
                  <c:v>163.6925</c:v>
                </c:pt>
                <c:pt idx="58">
                  <c:v>160.76310000000001</c:v>
                </c:pt>
                <c:pt idx="59">
                  <c:v>162.0581</c:v>
                </c:pt>
                <c:pt idx="60">
                  <c:v>161.08690000000001</c:v>
                </c:pt>
                <c:pt idx="61">
                  <c:v>161.58019999999999</c:v>
                </c:pt>
                <c:pt idx="62">
                  <c:v>163.3057</c:v>
                </c:pt>
                <c:pt idx="63">
                  <c:v>164.32300000000001</c:v>
                </c:pt>
                <c:pt idx="64">
                  <c:v>162.7491</c:v>
                </c:pt>
                <c:pt idx="65">
                  <c:v>164.17099999999999</c:v>
                </c:pt>
                <c:pt idx="66">
                  <c:v>163.30539999999999</c:v>
                </c:pt>
                <c:pt idx="67">
                  <c:v>161.71780000000001</c:v>
                </c:pt>
                <c:pt idx="68">
                  <c:v>163.77950000000001</c:v>
                </c:pt>
                <c:pt idx="69">
                  <c:v>164.86160000000001</c:v>
                </c:pt>
                <c:pt idx="70">
                  <c:v>166.03579999999999</c:v>
                </c:pt>
                <c:pt idx="71">
                  <c:v>162.79490000000001</c:v>
                </c:pt>
                <c:pt idx="72">
                  <c:v>163.02449999999999</c:v>
                </c:pt>
                <c:pt idx="73">
                  <c:v>161.22239999999999</c:v>
                </c:pt>
                <c:pt idx="74">
                  <c:v>164.6585</c:v>
                </c:pt>
                <c:pt idx="75">
                  <c:v>160.90610000000001</c:v>
                </c:pt>
                <c:pt idx="76">
                  <c:v>162.66499999999999</c:v>
                </c:pt>
                <c:pt idx="77">
                  <c:v>162.99350000000001</c:v>
                </c:pt>
                <c:pt idx="78">
                  <c:v>161.80019999999999</c:v>
                </c:pt>
                <c:pt idx="79">
                  <c:v>169.62049999999999</c:v>
                </c:pt>
                <c:pt idx="80">
                  <c:v>165.4212</c:v>
                </c:pt>
                <c:pt idx="81">
                  <c:v>164.9393</c:v>
                </c:pt>
                <c:pt idx="82">
                  <c:v>165.88749999999999</c:v>
                </c:pt>
                <c:pt idx="83">
                  <c:v>167.71639999999999</c:v>
                </c:pt>
                <c:pt idx="84">
                  <c:v>164.8074</c:v>
                </c:pt>
                <c:pt idx="85">
                  <c:v>162.1302</c:v>
                </c:pt>
                <c:pt idx="86">
                  <c:v>165.78319999999999</c:v>
                </c:pt>
                <c:pt idx="87">
                  <c:v>163.9298</c:v>
                </c:pt>
                <c:pt idx="88">
                  <c:v>166.49870000000001</c:v>
                </c:pt>
                <c:pt idx="89">
                  <c:v>164.99799999999999</c:v>
                </c:pt>
                <c:pt idx="90">
                  <c:v>160.01599999999999</c:v>
                </c:pt>
                <c:pt idx="91">
                  <c:v>165.15860000000001</c:v>
                </c:pt>
                <c:pt idx="92">
                  <c:v>161.5652</c:v>
                </c:pt>
                <c:pt idx="93">
                  <c:v>162.38210000000001</c:v>
                </c:pt>
                <c:pt idx="94">
                  <c:v>164.8793</c:v>
                </c:pt>
                <c:pt idx="95">
                  <c:v>160.75309999999999</c:v>
                </c:pt>
                <c:pt idx="96">
                  <c:v>166.1472</c:v>
                </c:pt>
                <c:pt idx="97">
                  <c:v>161.15960000000001</c:v>
                </c:pt>
                <c:pt idx="98">
                  <c:v>165.40950000000001</c:v>
                </c:pt>
                <c:pt idx="99">
                  <c:v>163.31890000000001</c:v>
                </c:pt>
                <c:pt idx="100">
                  <c:v>161.96119999999999</c:v>
                </c:pt>
                <c:pt idx="101">
                  <c:v>166.22290000000001</c:v>
                </c:pt>
                <c:pt idx="102">
                  <c:v>168.32060000000001</c:v>
                </c:pt>
                <c:pt idx="103">
                  <c:v>164.90289999999999</c:v>
                </c:pt>
                <c:pt idx="104">
                  <c:v>166.7148</c:v>
                </c:pt>
                <c:pt idx="105">
                  <c:v>165.66159999999999</c:v>
                </c:pt>
                <c:pt idx="106">
                  <c:v>162.0642</c:v>
                </c:pt>
                <c:pt idx="107">
                  <c:v>168.19919999999999</c:v>
                </c:pt>
                <c:pt idx="108">
                  <c:v>167.83799999999999</c:v>
                </c:pt>
                <c:pt idx="109">
                  <c:v>165.19900000000001</c:v>
                </c:pt>
                <c:pt idx="110">
                  <c:v>163.2312</c:v>
                </c:pt>
                <c:pt idx="111">
                  <c:v>166.6249</c:v>
                </c:pt>
                <c:pt idx="112">
                  <c:v>167.53200000000001</c:v>
                </c:pt>
                <c:pt idx="113">
                  <c:v>164.238</c:v>
                </c:pt>
                <c:pt idx="114">
                  <c:v>166.7313</c:v>
                </c:pt>
                <c:pt idx="115">
                  <c:v>166.92910000000001</c:v>
                </c:pt>
                <c:pt idx="116">
                  <c:v>168.90530000000001</c:v>
                </c:pt>
                <c:pt idx="117">
                  <c:v>162.29560000000001</c:v>
                </c:pt>
                <c:pt idx="118">
                  <c:v>165.88480000000001</c:v>
                </c:pt>
                <c:pt idx="119">
                  <c:v>164.6448</c:v>
                </c:pt>
                <c:pt idx="120">
                  <c:v>168.059</c:v>
                </c:pt>
                <c:pt idx="121">
                  <c:v>164.46600000000001</c:v>
                </c:pt>
                <c:pt idx="122">
                  <c:v>165.6499</c:v>
                </c:pt>
                <c:pt idx="123">
                  <c:v>168.2106</c:v>
                </c:pt>
                <c:pt idx="124">
                  <c:v>168.2937</c:v>
                </c:pt>
                <c:pt idx="125">
                  <c:v>167.66290000000001</c:v>
                </c:pt>
                <c:pt idx="126">
                  <c:v>168.75110000000001</c:v>
                </c:pt>
                <c:pt idx="127">
                  <c:v>166.70939999999999</c:v>
                </c:pt>
                <c:pt idx="128">
                  <c:v>165.77510000000001</c:v>
                </c:pt>
                <c:pt idx="129">
                  <c:v>167.5472</c:v>
                </c:pt>
                <c:pt idx="130">
                  <c:v>167.44640000000001</c:v>
                </c:pt>
                <c:pt idx="131">
                  <c:v>168.51859999999999</c:v>
                </c:pt>
                <c:pt idx="132">
                  <c:v>165.76900000000001</c:v>
                </c:pt>
                <c:pt idx="133">
                  <c:v>167.7319</c:v>
                </c:pt>
                <c:pt idx="134">
                  <c:v>167.84370000000001</c:v>
                </c:pt>
                <c:pt idx="135">
                  <c:v>167.03819999999999</c:v>
                </c:pt>
                <c:pt idx="136">
                  <c:v>168.8107</c:v>
                </c:pt>
                <c:pt idx="137">
                  <c:v>169.90469999999999</c:v>
                </c:pt>
                <c:pt idx="138">
                  <c:v>169.7088</c:v>
                </c:pt>
                <c:pt idx="139">
                  <c:v>172.19919999999999</c:v>
                </c:pt>
                <c:pt idx="140">
                  <c:v>168.05269999999999</c:v>
                </c:pt>
                <c:pt idx="141">
                  <c:v>170.45849999999999</c:v>
                </c:pt>
                <c:pt idx="142">
                  <c:v>172.53100000000001</c:v>
                </c:pt>
                <c:pt idx="143">
                  <c:v>169.5076</c:v>
                </c:pt>
                <c:pt idx="144">
                  <c:v>165.7414</c:v>
                </c:pt>
                <c:pt idx="145">
                  <c:v>172.68549999999999</c:v>
                </c:pt>
                <c:pt idx="146">
                  <c:v>168.79130000000001</c:v>
                </c:pt>
                <c:pt idx="147">
                  <c:v>172.10509999999999</c:v>
                </c:pt>
                <c:pt idx="148">
                  <c:v>169.5735</c:v>
                </c:pt>
                <c:pt idx="149">
                  <c:v>168.3674</c:v>
                </c:pt>
                <c:pt idx="150">
                  <c:v>172.43680000000001</c:v>
                </c:pt>
                <c:pt idx="151">
                  <c:v>169.8073</c:v>
                </c:pt>
                <c:pt idx="152">
                  <c:v>170.55869999999999</c:v>
                </c:pt>
                <c:pt idx="153">
                  <c:v>170.00890000000001</c:v>
                </c:pt>
                <c:pt idx="154">
                  <c:v>167.7166</c:v>
                </c:pt>
                <c:pt idx="155">
                  <c:v>167.23509999999999</c:v>
                </c:pt>
                <c:pt idx="156">
                  <c:v>168.29750000000001</c:v>
                </c:pt>
                <c:pt idx="157">
                  <c:v>165.71100000000001</c:v>
                </c:pt>
                <c:pt idx="158">
                  <c:v>171.77719999999999</c:v>
                </c:pt>
                <c:pt idx="159">
                  <c:v>172.2484</c:v>
                </c:pt>
                <c:pt idx="160">
                  <c:v>169.0839</c:v>
                </c:pt>
                <c:pt idx="161">
                  <c:v>170.84299999999999</c:v>
                </c:pt>
                <c:pt idx="162">
                  <c:v>168.81610000000001</c:v>
                </c:pt>
                <c:pt idx="163">
                  <c:v>171.86779999999999</c:v>
                </c:pt>
                <c:pt idx="164">
                  <c:v>172.23560000000001</c:v>
                </c:pt>
                <c:pt idx="165">
                  <c:v>170.3869</c:v>
                </c:pt>
                <c:pt idx="166">
                  <c:v>171.16980000000001</c:v>
                </c:pt>
                <c:pt idx="167">
                  <c:v>170.62219999999999</c:v>
                </c:pt>
                <c:pt idx="168">
                  <c:v>172.31710000000001</c:v>
                </c:pt>
                <c:pt idx="169">
                  <c:v>169.49510000000001</c:v>
                </c:pt>
                <c:pt idx="170">
                  <c:v>172.90479999999999</c:v>
                </c:pt>
                <c:pt idx="171">
                  <c:v>167.45089999999999</c:v>
                </c:pt>
                <c:pt idx="172">
                  <c:v>168.37549999999999</c:v>
                </c:pt>
                <c:pt idx="173">
                  <c:v>169.29769999999999</c:v>
                </c:pt>
                <c:pt idx="174">
                  <c:v>170.02279999999999</c:v>
                </c:pt>
                <c:pt idx="175">
                  <c:v>165.95490000000001</c:v>
                </c:pt>
                <c:pt idx="176">
                  <c:v>171.77979999999999</c:v>
                </c:pt>
                <c:pt idx="177">
                  <c:v>170.5307</c:v>
                </c:pt>
                <c:pt idx="178">
                  <c:v>171.62389999999999</c:v>
                </c:pt>
                <c:pt idx="179">
                  <c:v>172.12180000000001</c:v>
                </c:pt>
                <c:pt idx="180">
                  <c:v>168.97900000000001</c:v>
                </c:pt>
                <c:pt idx="181">
                  <c:v>168.3682</c:v>
                </c:pt>
                <c:pt idx="182">
                  <c:v>170.04910000000001</c:v>
                </c:pt>
                <c:pt idx="183">
                  <c:v>170.5513</c:v>
                </c:pt>
                <c:pt idx="184">
                  <c:v>169.935</c:v>
                </c:pt>
                <c:pt idx="185">
                  <c:v>169.61600000000001</c:v>
                </c:pt>
                <c:pt idx="186">
                  <c:v>170.78290000000001</c:v>
                </c:pt>
                <c:pt idx="187">
                  <c:v>170.39490000000001</c:v>
                </c:pt>
                <c:pt idx="188">
                  <c:v>171.86490000000001</c:v>
                </c:pt>
                <c:pt idx="189">
                  <c:v>173.42830000000001</c:v>
                </c:pt>
                <c:pt idx="190">
                  <c:v>170.70930000000001</c:v>
                </c:pt>
                <c:pt idx="191">
                  <c:v>172.06610000000001</c:v>
                </c:pt>
                <c:pt idx="192">
                  <c:v>169.8477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CE-43B1-AD77-274665F4A02B}"/>
            </c:ext>
          </c:extLst>
        </c:ser>
        <c:ser>
          <c:idx val="1"/>
          <c:order val="1"/>
          <c:tx>
            <c:strRef>
              <c:f>'PHL-PASA-3_Mixed Culture'!$X$1</c:f>
              <c:strCache>
                <c:ptCount val="1"/>
                <c:pt idx="0">
                  <c:v>B03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Culture'!$X$2:$X$194</c:f>
              <c:numCache>
                <c:formatCode>General</c:formatCode>
                <c:ptCount val="193"/>
                <c:pt idx="0">
                  <c:v>106.3327</c:v>
                </c:pt>
                <c:pt idx="1">
                  <c:v>107.5519</c:v>
                </c:pt>
                <c:pt idx="2">
                  <c:v>111.4298</c:v>
                </c:pt>
                <c:pt idx="3">
                  <c:v>111.64790000000001</c:v>
                </c:pt>
                <c:pt idx="4">
                  <c:v>112.5818</c:v>
                </c:pt>
                <c:pt idx="5">
                  <c:v>109.98</c:v>
                </c:pt>
                <c:pt idx="6">
                  <c:v>111.18470000000001</c:v>
                </c:pt>
                <c:pt idx="7">
                  <c:v>116.0275</c:v>
                </c:pt>
                <c:pt idx="8">
                  <c:v>114.5127</c:v>
                </c:pt>
                <c:pt idx="9">
                  <c:v>113.83540000000001</c:v>
                </c:pt>
                <c:pt idx="10">
                  <c:v>112.5793</c:v>
                </c:pt>
                <c:pt idx="11">
                  <c:v>115.6568</c:v>
                </c:pt>
                <c:pt idx="12">
                  <c:v>112.43810000000001</c:v>
                </c:pt>
                <c:pt idx="13">
                  <c:v>110.96250000000001</c:v>
                </c:pt>
                <c:pt idx="14">
                  <c:v>114.9498</c:v>
                </c:pt>
                <c:pt idx="15">
                  <c:v>115.9539</c:v>
                </c:pt>
                <c:pt idx="16">
                  <c:v>115.58329999999999</c:v>
                </c:pt>
                <c:pt idx="17">
                  <c:v>114.9541</c:v>
                </c:pt>
                <c:pt idx="18">
                  <c:v>115.4597</c:v>
                </c:pt>
                <c:pt idx="19">
                  <c:v>118.0791</c:v>
                </c:pt>
                <c:pt idx="20">
                  <c:v>120.5629</c:v>
                </c:pt>
                <c:pt idx="21">
                  <c:v>127.572</c:v>
                </c:pt>
                <c:pt idx="22">
                  <c:v>133.16900000000001</c:v>
                </c:pt>
                <c:pt idx="23">
                  <c:v>135.8793</c:v>
                </c:pt>
                <c:pt idx="24">
                  <c:v>139.66040000000001</c:v>
                </c:pt>
                <c:pt idx="25">
                  <c:v>144.31290000000001</c:v>
                </c:pt>
                <c:pt idx="26">
                  <c:v>153.2679</c:v>
                </c:pt>
                <c:pt idx="27">
                  <c:v>157.70320000000001</c:v>
                </c:pt>
                <c:pt idx="28">
                  <c:v>158.4451</c:v>
                </c:pt>
                <c:pt idx="29">
                  <c:v>161.14529999999999</c:v>
                </c:pt>
                <c:pt idx="30">
                  <c:v>163.47900000000001</c:v>
                </c:pt>
                <c:pt idx="31">
                  <c:v>164</c:v>
                </c:pt>
                <c:pt idx="32">
                  <c:v>169.96799999999999</c:v>
                </c:pt>
                <c:pt idx="33">
                  <c:v>165.91480000000001</c:v>
                </c:pt>
                <c:pt idx="34">
                  <c:v>165.01480000000001</c:v>
                </c:pt>
                <c:pt idx="35">
                  <c:v>163.6525</c:v>
                </c:pt>
                <c:pt idx="36">
                  <c:v>166.2757</c:v>
                </c:pt>
                <c:pt idx="37">
                  <c:v>164.26249999999999</c:v>
                </c:pt>
                <c:pt idx="38">
                  <c:v>166.57040000000001</c:v>
                </c:pt>
                <c:pt idx="39">
                  <c:v>166.20359999999999</c:v>
                </c:pt>
                <c:pt idx="40">
                  <c:v>164.55860000000001</c:v>
                </c:pt>
                <c:pt idx="41">
                  <c:v>166.9083</c:v>
                </c:pt>
                <c:pt idx="42">
                  <c:v>162.2604</c:v>
                </c:pt>
                <c:pt idx="43">
                  <c:v>164.00890000000001</c:v>
                </c:pt>
                <c:pt idx="44">
                  <c:v>164.69980000000001</c:v>
                </c:pt>
                <c:pt idx="45">
                  <c:v>164.66849999999999</c:v>
                </c:pt>
                <c:pt idx="46">
                  <c:v>164.096</c:v>
                </c:pt>
                <c:pt idx="47">
                  <c:v>164.57570000000001</c:v>
                </c:pt>
                <c:pt idx="48">
                  <c:v>162.5086</c:v>
                </c:pt>
                <c:pt idx="49">
                  <c:v>162.08920000000001</c:v>
                </c:pt>
                <c:pt idx="50">
                  <c:v>161.79820000000001</c:v>
                </c:pt>
                <c:pt idx="51">
                  <c:v>165.48509999999999</c:v>
                </c:pt>
                <c:pt idx="52">
                  <c:v>162.81049999999999</c:v>
                </c:pt>
                <c:pt idx="53">
                  <c:v>164.2116</c:v>
                </c:pt>
                <c:pt idx="54">
                  <c:v>162.2071</c:v>
                </c:pt>
                <c:pt idx="55">
                  <c:v>161.47309999999999</c:v>
                </c:pt>
                <c:pt idx="56">
                  <c:v>160.3355</c:v>
                </c:pt>
                <c:pt idx="57">
                  <c:v>163.96700000000001</c:v>
                </c:pt>
                <c:pt idx="58">
                  <c:v>163.5746</c:v>
                </c:pt>
                <c:pt idx="59">
                  <c:v>162.68180000000001</c:v>
                </c:pt>
                <c:pt idx="60">
                  <c:v>160.1206</c:v>
                </c:pt>
                <c:pt idx="61">
                  <c:v>163.66990000000001</c:v>
                </c:pt>
                <c:pt idx="62">
                  <c:v>165.31</c:v>
                </c:pt>
                <c:pt idx="63">
                  <c:v>166.20779999999999</c:v>
                </c:pt>
                <c:pt idx="64">
                  <c:v>165.39340000000001</c:v>
                </c:pt>
                <c:pt idx="65">
                  <c:v>164.26259999999999</c:v>
                </c:pt>
                <c:pt idx="66">
                  <c:v>162.46600000000001</c:v>
                </c:pt>
                <c:pt idx="67">
                  <c:v>161.60830000000001</c:v>
                </c:pt>
                <c:pt idx="68">
                  <c:v>165.91329999999999</c:v>
                </c:pt>
                <c:pt idx="69">
                  <c:v>166.1849</c:v>
                </c:pt>
                <c:pt idx="70">
                  <c:v>163.179</c:v>
                </c:pt>
                <c:pt idx="71">
                  <c:v>162.30289999999999</c:v>
                </c:pt>
                <c:pt idx="72">
                  <c:v>165.5455</c:v>
                </c:pt>
                <c:pt idx="73">
                  <c:v>162.2809</c:v>
                </c:pt>
                <c:pt idx="74">
                  <c:v>165.68010000000001</c:v>
                </c:pt>
                <c:pt idx="75">
                  <c:v>161.02440000000001</c:v>
                </c:pt>
                <c:pt idx="76">
                  <c:v>163.4657</c:v>
                </c:pt>
                <c:pt idx="77">
                  <c:v>166.6884</c:v>
                </c:pt>
                <c:pt idx="78">
                  <c:v>163.6275</c:v>
                </c:pt>
                <c:pt idx="79">
                  <c:v>164.77090000000001</c:v>
                </c:pt>
                <c:pt idx="80">
                  <c:v>170.50069999999999</c:v>
                </c:pt>
                <c:pt idx="81">
                  <c:v>164.67429999999999</c:v>
                </c:pt>
                <c:pt idx="82">
                  <c:v>166.27260000000001</c:v>
                </c:pt>
                <c:pt idx="83">
                  <c:v>167.01259999999999</c:v>
                </c:pt>
                <c:pt idx="84">
                  <c:v>161.90899999999999</c:v>
                </c:pt>
                <c:pt idx="85">
                  <c:v>163.33519999999999</c:v>
                </c:pt>
                <c:pt idx="86">
                  <c:v>164.28020000000001</c:v>
                </c:pt>
                <c:pt idx="87">
                  <c:v>164.17740000000001</c:v>
                </c:pt>
                <c:pt idx="88">
                  <c:v>165.1405</c:v>
                </c:pt>
                <c:pt idx="89">
                  <c:v>164.76740000000001</c:v>
                </c:pt>
                <c:pt idx="90">
                  <c:v>163.2167</c:v>
                </c:pt>
                <c:pt idx="91">
                  <c:v>165.59139999999999</c:v>
                </c:pt>
                <c:pt idx="92">
                  <c:v>167.73220000000001</c:v>
                </c:pt>
                <c:pt idx="93">
                  <c:v>162.3716</c:v>
                </c:pt>
                <c:pt idx="94">
                  <c:v>161.85169999999999</c:v>
                </c:pt>
                <c:pt idx="95">
                  <c:v>164.65799999999999</c:v>
                </c:pt>
                <c:pt idx="96">
                  <c:v>164.7139</c:v>
                </c:pt>
                <c:pt idx="97">
                  <c:v>168.82210000000001</c:v>
                </c:pt>
                <c:pt idx="98">
                  <c:v>164.94149999999999</c:v>
                </c:pt>
                <c:pt idx="99">
                  <c:v>168.40389999999999</c:v>
                </c:pt>
                <c:pt idx="100">
                  <c:v>168.98990000000001</c:v>
                </c:pt>
                <c:pt idx="101">
                  <c:v>169.6369</c:v>
                </c:pt>
                <c:pt idx="102">
                  <c:v>166.58240000000001</c:v>
                </c:pt>
                <c:pt idx="103">
                  <c:v>167.02510000000001</c:v>
                </c:pt>
                <c:pt idx="104">
                  <c:v>164.87379999999999</c:v>
                </c:pt>
                <c:pt idx="105">
                  <c:v>171.464</c:v>
                </c:pt>
                <c:pt idx="106">
                  <c:v>167.5907</c:v>
                </c:pt>
                <c:pt idx="107">
                  <c:v>165.4676</c:v>
                </c:pt>
                <c:pt idx="108">
                  <c:v>167.03229999999999</c:v>
                </c:pt>
                <c:pt idx="109">
                  <c:v>168.94499999999999</c:v>
                </c:pt>
                <c:pt idx="110">
                  <c:v>167.3554</c:v>
                </c:pt>
                <c:pt idx="111">
                  <c:v>163.10329999999999</c:v>
                </c:pt>
                <c:pt idx="112">
                  <c:v>165.58869999999999</c:v>
                </c:pt>
                <c:pt idx="113">
                  <c:v>167.63579999999999</c:v>
                </c:pt>
                <c:pt idx="114">
                  <c:v>166.0607</c:v>
                </c:pt>
                <c:pt idx="115">
                  <c:v>167.8245</c:v>
                </c:pt>
                <c:pt idx="116">
                  <c:v>167.85429999999999</c:v>
                </c:pt>
                <c:pt idx="117">
                  <c:v>170.3075</c:v>
                </c:pt>
                <c:pt idx="118">
                  <c:v>168.20830000000001</c:v>
                </c:pt>
                <c:pt idx="119">
                  <c:v>168.75149999999999</c:v>
                </c:pt>
                <c:pt idx="120">
                  <c:v>171.85409999999999</c:v>
                </c:pt>
                <c:pt idx="121">
                  <c:v>168.65459999999999</c:v>
                </c:pt>
                <c:pt idx="122">
                  <c:v>169.25309999999999</c:v>
                </c:pt>
                <c:pt idx="123">
                  <c:v>174.93350000000001</c:v>
                </c:pt>
                <c:pt idx="124">
                  <c:v>168.98939999999999</c:v>
                </c:pt>
                <c:pt idx="125">
                  <c:v>169.9699</c:v>
                </c:pt>
                <c:pt idx="126">
                  <c:v>170.65289999999999</c:v>
                </c:pt>
                <c:pt idx="127">
                  <c:v>168.11410000000001</c:v>
                </c:pt>
                <c:pt idx="128">
                  <c:v>167.3673</c:v>
                </c:pt>
                <c:pt idx="129">
                  <c:v>170.10210000000001</c:v>
                </c:pt>
                <c:pt idx="130">
                  <c:v>167.7903</c:v>
                </c:pt>
                <c:pt idx="131">
                  <c:v>169.6671</c:v>
                </c:pt>
                <c:pt idx="132">
                  <c:v>167.86940000000001</c:v>
                </c:pt>
                <c:pt idx="133">
                  <c:v>171.33179999999999</c:v>
                </c:pt>
                <c:pt idx="134">
                  <c:v>170.5292</c:v>
                </c:pt>
                <c:pt idx="135">
                  <c:v>168.13890000000001</c:v>
                </c:pt>
                <c:pt idx="136">
                  <c:v>171.5324</c:v>
                </c:pt>
                <c:pt idx="137">
                  <c:v>169.84059999999999</c:v>
                </c:pt>
                <c:pt idx="138">
                  <c:v>170.43819999999999</c:v>
                </c:pt>
                <c:pt idx="139">
                  <c:v>172.88829999999999</c:v>
                </c:pt>
                <c:pt idx="140">
                  <c:v>171.68389999999999</c:v>
                </c:pt>
                <c:pt idx="141">
                  <c:v>171.08019999999999</c:v>
                </c:pt>
                <c:pt idx="142">
                  <c:v>170.33539999999999</c:v>
                </c:pt>
                <c:pt idx="143">
                  <c:v>172.72569999999999</c:v>
                </c:pt>
                <c:pt idx="144">
                  <c:v>172.68340000000001</c:v>
                </c:pt>
                <c:pt idx="145">
                  <c:v>168.42500000000001</c:v>
                </c:pt>
                <c:pt idx="146">
                  <c:v>170.6439</c:v>
                </c:pt>
                <c:pt idx="147">
                  <c:v>171.87639999999999</c:v>
                </c:pt>
                <c:pt idx="148">
                  <c:v>172.0872</c:v>
                </c:pt>
                <c:pt idx="149">
                  <c:v>169.36369999999999</c:v>
                </c:pt>
                <c:pt idx="150">
                  <c:v>168.03479999999999</c:v>
                </c:pt>
                <c:pt idx="151">
                  <c:v>173.3784</c:v>
                </c:pt>
                <c:pt idx="152">
                  <c:v>173.55950000000001</c:v>
                </c:pt>
                <c:pt idx="153">
                  <c:v>171.8956</c:v>
                </c:pt>
                <c:pt idx="154">
                  <c:v>166.70849999999999</c:v>
                </c:pt>
                <c:pt idx="155">
                  <c:v>172.0197</c:v>
                </c:pt>
                <c:pt idx="156">
                  <c:v>170.1208</c:v>
                </c:pt>
                <c:pt idx="157">
                  <c:v>174.76</c:v>
                </c:pt>
                <c:pt idx="158">
                  <c:v>171.98390000000001</c:v>
                </c:pt>
                <c:pt idx="159">
                  <c:v>172.52600000000001</c:v>
                </c:pt>
                <c:pt idx="160">
                  <c:v>172.14920000000001</c:v>
                </c:pt>
                <c:pt idx="161">
                  <c:v>171.62</c:v>
                </c:pt>
                <c:pt idx="162">
                  <c:v>169.5566</c:v>
                </c:pt>
                <c:pt idx="163">
                  <c:v>170.5575</c:v>
                </c:pt>
                <c:pt idx="164">
                  <c:v>166.63380000000001</c:v>
                </c:pt>
                <c:pt idx="165">
                  <c:v>175.20959999999999</c:v>
                </c:pt>
                <c:pt idx="166">
                  <c:v>171.66489999999999</c:v>
                </c:pt>
                <c:pt idx="167">
                  <c:v>169.96729999999999</c:v>
                </c:pt>
                <c:pt idx="168">
                  <c:v>169.93539999999999</c:v>
                </c:pt>
                <c:pt idx="169">
                  <c:v>172.58359999999999</c:v>
                </c:pt>
                <c:pt idx="170">
                  <c:v>169.20429999999999</c:v>
                </c:pt>
                <c:pt idx="171">
                  <c:v>171.51390000000001</c:v>
                </c:pt>
                <c:pt idx="172">
                  <c:v>170.4066</c:v>
                </c:pt>
                <c:pt idx="173">
                  <c:v>169.29990000000001</c:v>
                </c:pt>
                <c:pt idx="174">
                  <c:v>170.43090000000001</c:v>
                </c:pt>
                <c:pt idx="175">
                  <c:v>167.5522</c:v>
                </c:pt>
                <c:pt idx="176">
                  <c:v>173.36949999999999</c:v>
                </c:pt>
                <c:pt idx="177">
                  <c:v>176.43199999999999</c:v>
                </c:pt>
                <c:pt idx="178">
                  <c:v>174.59010000000001</c:v>
                </c:pt>
                <c:pt idx="179">
                  <c:v>171.90119999999999</c:v>
                </c:pt>
                <c:pt idx="180">
                  <c:v>170.5575</c:v>
                </c:pt>
                <c:pt idx="181">
                  <c:v>170.292</c:v>
                </c:pt>
                <c:pt idx="182">
                  <c:v>171.95140000000001</c:v>
                </c:pt>
                <c:pt idx="183">
                  <c:v>172.28819999999999</c:v>
                </c:pt>
                <c:pt idx="184">
                  <c:v>171.59289999999999</c:v>
                </c:pt>
                <c:pt idx="185">
                  <c:v>167.97739999999999</c:v>
                </c:pt>
                <c:pt idx="186">
                  <c:v>174.86109999999999</c:v>
                </c:pt>
                <c:pt idx="187">
                  <c:v>169.02099999999999</c:v>
                </c:pt>
                <c:pt idx="188">
                  <c:v>171.02379999999999</c:v>
                </c:pt>
                <c:pt idx="189">
                  <c:v>170.50550000000001</c:v>
                </c:pt>
                <c:pt idx="190">
                  <c:v>173.91560000000001</c:v>
                </c:pt>
                <c:pt idx="191">
                  <c:v>173.23140000000001</c:v>
                </c:pt>
                <c:pt idx="192">
                  <c:v>174.929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CE-43B1-AD77-274665F4A02B}"/>
            </c:ext>
          </c:extLst>
        </c:ser>
        <c:ser>
          <c:idx val="2"/>
          <c:order val="2"/>
          <c:tx>
            <c:strRef>
              <c:f>'PHL-PASA-3_Mixed Culture'!$Y$1</c:f>
              <c:strCache>
                <c:ptCount val="1"/>
                <c:pt idx="0">
                  <c:v>B04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'PHL-PASA-3_Mixed Culture'!$I$2:$I$194</c:f>
              <c:numCache>
                <c:formatCode>General</c:formatCode>
                <c:ptCount val="19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</c:numCache>
            </c:numRef>
          </c:xVal>
          <c:yVal>
            <c:numRef>
              <c:f>'PHL-PASA-3_Mixed Culture'!$Y$2:$Y$194</c:f>
              <c:numCache>
                <c:formatCode>General</c:formatCode>
                <c:ptCount val="193"/>
                <c:pt idx="0">
                  <c:v>111.6464</c:v>
                </c:pt>
                <c:pt idx="1">
                  <c:v>115.7774</c:v>
                </c:pt>
                <c:pt idx="2">
                  <c:v>112.7054</c:v>
                </c:pt>
                <c:pt idx="3">
                  <c:v>113.43559999999999</c:v>
                </c:pt>
                <c:pt idx="4">
                  <c:v>116.0095</c:v>
                </c:pt>
                <c:pt idx="5">
                  <c:v>115.54049999999999</c:v>
                </c:pt>
                <c:pt idx="6">
                  <c:v>115.056</c:v>
                </c:pt>
                <c:pt idx="7">
                  <c:v>115.3282</c:v>
                </c:pt>
                <c:pt idx="8">
                  <c:v>117.93689999999999</c:v>
                </c:pt>
                <c:pt idx="9">
                  <c:v>120.4782</c:v>
                </c:pt>
                <c:pt idx="10">
                  <c:v>118.9982</c:v>
                </c:pt>
                <c:pt idx="11">
                  <c:v>118.98699999999999</c:v>
                </c:pt>
                <c:pt idx="12">
                  <c:v>116.2274</c:v>
                </c:pt>
                <c:pt idx="13">
                  <c:v>120.625</c:v>
                </c:pt>
                <c:pt idx="14">
                  <c:v>116.2801</c:v>
                </c:pt>
                <c:pt idx="15">
                  <c:v>116.89109999999999</c:v>
                </c:pt>
                <c:pt idx="16">
                  <c:v>116.9444</c:v>
                </c:pt>
                <c:pt idx="17">
                  <c:v>118.5044</c:v>
                </c:pt>
                <c:pt idx="18">
                  <c:v>116.88939999999999</c:v>
                </c:pt>
                <c:pt idx="19">
                  <c:v>118.334</c:v>
                </c:pt>
                <c:pt idx="20">
                  <c:v>125.4579</c:v>
                </c:pt>
                <c:pt idx="21">
                  <c:v>129.0746</c:v>
                </c:pt>
                <c:pt idx="22">
                  <c:v>129.99369999999999</c:v>
                </c:pt>
                <c:pt idx="23">
                  <c:v>137.9408</c:v>
                </c:pt>
                <c:pt idx="24">
                  <c:v>141.87540000000001</c:v>
                </c:pt>
                <c:pt idx="25">
                  <c:v>146.3399</c:v>
                </c:pt>
                <c:pt idx="26">
                  <c:v>149.89160000000001</c:v>
                </c:pt>
                <c:pt idx="27">
                  <c:v>160.52379999999999</c:v>
                </c:pt>
                <c:pt idx="28">
                  <c:v>160.28790000000001</c:v>
                </c:pt>
                <c:pt idx="29">
                  <c:v>162.07480000000001</c:v>
                </c:pt>
                <c:pt idx="30">
                  <c:v>164.02379999999999</c:v>
                </c:pt>
                <c:pt idx="31">
                  <c:v>167.6183</c:v>
                </c:pt>
                <c:pt idx="32">
                  <c:v>165.5909</c:v>
                </c:pt>
                <c:pt idx="33">
                  <c:v>166.37</c:v>
                </c:pt>
                <c:pt idx="34">
                  <c:v>164.24109999999999</c:v>
                </c:pt>
                <c:pt idx="35">
                  <c:v>167.2578</c:v>
                </c:pt>
                <c:pt idx="36">
                  <c:v>168.67490000000001</c:v>
                </c:pt>
                <c:pt idx="37">
                  <c:v>162.761</c:v>
                </c:pt>
                <c:pt idx="38">
                  <c:v>164.51580000000001</c:v>
                </c:pt>
                <c:pt idx="39">
                  <c:v>165.0531</c:v>
                </c:pt>
                <c:pt idx="40">
                  <c:v>164.6122</c:v>
                </c:pt>
                <c:pt idx="41">
                  <c:v>161.98349999999999</c:v>
                </c:pt>
                <c:pt idx="42">
                  <c:v>166.57499999999999</c:v>
                </c:pt>
                <c:pt idx="43">
                  <c:v>163.73830000000001</c:v>
                </c:pt>
                <c:pt idx="44">
                  <c:v>164.8528</c:v>
                </c:pt>
                <c:pt idx="45">
                  <c:v>166.05529999999999</c:v>
                </c:pt>
                <c:pt idx="46">
                  <c:v>167.90629999999999</c:v>
                </c:pt>
                <c:pt idx="47">
                  <c:v>167.4521</c:v>
                </c:pt>
                <c:pt idx="48">
                  <c:v>164.85929999999999</c:v>
                </c:pt>
                <c:pt idx="49">
                  <c:v>163.5633</c:v>
                </c:pt>
                <c:pt idx="50">
                  <c:v>165.08279999999999</c:v>
                </c:pt>
                <c:pt idx="51">
                  <c:v>165.7218</c:v>
                </c:pt>
                <c:pt idx="52">
                  <c:v>166.7345</c:v>
                </c:pt>
                <c:pt idx="53">
                  <c:v>165.1019</c:v>
                </c:pt>
                <c:pt idx="54">
                  <c:v>168.08410000000001</c:v>
                </c:pt>
                <c:pt idx="55">
                  <c:v>165.9101</c:v>
                </c:pt>
                <c:pt idx="56">
                  <c:v>166.8022</c:v>
                </c:pt>
                <c:pt idx="57">
                  <c:v>164.25360000000001</c:v>
                </c:pt>
                <c:pt idx="58">
                  <c:v>164.1944</c:v>
                </c:pt>
                <c:pt idx="59">
                  <c:v>163.3862</c:v>
                </c:pt>
                <c:pt idx="60">
                  <c:v>162.7902</c:v>
                </c:pt>
                <c:pt idx="61">
                  <c:v>164.3295</c:v>
                </c:pt>
                <c:pt idx="62">
                  <c:v>161.8792</c:v>
                </c:pt>
                <c:pt idx="63">
                  <c:v>162.46780000000001</c:v>
                </c:pt>
                <c:pt idx="64">
                  <c:v>165.29419999999999</c:v>
                </c:pt>
                <c:pt idx="65">
                  <c:v>162.57079999999999</c:v>
                </c:pt>
                <c:pt idx="66">
                  <c:v>167.50530000000001</c:v>
                </c:pt>
                <c:pt idx="67">
                  <c:v>165.62540000000001</c:v>
                </c:pt>
                <c:pt idx="68">
                  <c:v>161.39959999999999</c:v>
                </c:pt>
                <c:pt idx="69">
                  <c:v>161.3629</c:v>
                </c:pt>
                <c:pt idx="70">
                  <c:v>163.12110000000001</c:v>
                </c:pt>
                <c:pt idx="71">
                  <c:v>167.34299999999999</c:v>
                </c:pt>
                <c:pt idx="72">
                  <c:v>162.88409999999999</c:v>
                </c:pt>
                <c:pt idx="73">
                  <c:v>159.57210000000001</c:v>
                </c:pt>
                <c:pt idx="74">
                  <c:v>168.19309999999999</c:v>
                </c:pt>
                <c:pt idx="75">
                  <c:v>166.1147</c:v>
                </c:pt>
                <c:pt idx="76">
                  <c:v>162.01490000000001</c:v>
                </c:pt>
                <c:pt idx="77">
                  <c:v>166.57589999999999</c:v>
                </c:pt>
                <c:pt idx="78">
                  <c:v>167.29750000000001</c:v>
                </c:pt>
                <c:pt idx="79">
                  <c:v>163.5224</c:v>
                </c:pt>
                <c:pt idx="80">
                  <c:v>162.44759999999999</c:v>
                </c:pt>
                <c:pt idx="81">
                  <c:v>162.29769999999999</c:v>
                </c:pt>
                <c:pt idx="82">
                  <c:v>161.0386</c:v>
                </c:pt>
                <c:pt idx="83">
                  <c:v>164.7433</c:v>
                </c:pt>
                <c:pt idx="84">
                  <c:v>162.4076</c:v>
                </c:pt>
                <c:pt idx="85">
                  <c:v>163.6499</c:v>
                </c:pt>
                <c:pt idx="86">
                  <c:v>163.50899999999999</c:v>
                </c:pt>
                <c:pt idx="87">
                  <c:v>162.3073</c:v>
                </c:pt>
                <c:pt idx="88">
                  <c:v>161.86089999999999</c:v>
                </c:pt>
                <c:pt idx="89">
                  <c:v>165.6559</c:v>
                </c:pt>
                <c:pt idx="90">
                  <c:v>166.38669999999999</c:v>
                </c:pt>
                <c:pt idx="91">
                  <c:v>161.49799999999999</c:v>
                </c:pt>
                <c:pt idx="92">
                  <c:v>162.94409999999999</c:v>
                </c:pt>
                <c:pt idx="93">
                  <c:v>161.13059999999999</c:v>
                </c:pt>
                <c:pt idx="94">
                  <c:v>161.46799999999999</c:v>
                </c:pt>
                <c:pt idx="95">
                  <c:v>163.6327</c:v>
                </c:pt>
                <c:pt idx="96">
                  <c:v>163.4419</c:v>
                </c:pt>
                <c:pt idx="97">
                  <c:v>166.88509999999999</c:v>
                </c:pt>
                <c:pt idx="98">
                  <c:v>163.55930000000001</c:v>
                </c:pt>
                <c:pt idx="99">
                  <c:v>165.58779999999999</c:v>
                </c:pt>
                <c:pt idx="100">
                  <c:v>164.3048</c:v>
                </c:pt>
                <c:pt idx="101">
                  <c:v>166.53639999999999</c:v>
                </c:pt>
                <c:pt idx="102">
                  <c:v>166.3817</c:v>
                </c:pt>
                <c:pt idx="103">
                  <c:v>164.78639999999999</c:v>
                </c:pt>
                <c:pt idx="104">
                  <c:v>166.21029999999999</c:v>
                </c:pt>
                <c:pt idx="105">
                  <c:v>168.899</c:v>
                </c:pt>
                <c:pt idx="106">
                  <c:v>167.01859999999999</c:v>
                </c:pt>
                <c:pt idx="107">
                  <c:v>169.0128</c:v>
                </c:pt>
                <c:pt idx="108">
                  <c:v>165.2653</c:v>
                </c:pt>
                <c:pt idx="109">
                  <c:v>169.37370000000001</c:v>
                </c:pt>
                <c:pt idx="110">
                  <c:v>163.9425</c:v>
                </c:pt>
                <c:pt idx="111">
                  <c:v>161.97649999999999</c:v>
                </c:pt>
                <c:pt idx="112">
                  <c:v>167.18450000000001</c:v>
                </c:pt>
                <c:pt idx="113">
                  <c:v>166.7216</c:v>
                </c:pt>
                <c:pt idx="114">
                  <c:v>167.24539999999999</c:v>
                </c:pt>
                <c:pt idx="115">
                  <c:v>166.13140000000001</c:v>
                </c:pt>
                <c:pt idx="116">
                  <c:v>166.9564</c:v>
                </c:pt>
                <c:pt idx="117">
                  <c:v>168.46549999999999</c:v>
                </c:pt>
                <c:pt idx="118">
                  <c:v>167.17320000000001</c:v>
                </c:pt>
                <c:pt idx="119">
                  <c:v>169.17740000000001</c:v>
                </c:pt>
                <c:pt idx="120">
                  <c:v>166.28299999999999</c:v>
                </c:pt>
                <c:pt idx="121">
                  <c:v>168.3528</c:v>
                </c:pt>
                <c:pt idx="122">
                  <c:v>169.62960000000001</c:v>
                </c:pt>
                <c:pt idx="123">
                  <c:v>170.04239999999999</c:v>
                </c:pt>
                <c:pt idx="124">
                  <c:v>167.59710000000001</c:v>
                </c:pt>
                <c:pt idx="125">
                  <c:v>167.5789</c:v>
                </c:pt>
                <c:pt idx="126">
                  <c:v>166.75919999999999</c:v>
                </c:pt>
                <c:pt idx="127">
                  <c:v>169.44759999999999</c:v>
                </c:pt>
                <c:pt idx="128">
                  <c:v>169.1943</c:v>
                </c:pt>
                <c:pt idx="129">
                  <c:v>167.0317</c:v>
                </c:pt>
                <c:pt idx="130">
                  <c:v>169.3235</c:v>
                </c:pt>
                <c:pt idx="131">
                  <c:v>168.51509999999999</c:v>
                </c:pt>
                <c:pt idx="132">
                  <c:v>168.45750000000001</c:v>
                </c:pt>
                <c:pt idx="133">
                  <c:v>170.41409999999999</c:v>
                </c:pt>
                <c:pt idx="134">
                  <c:v>171.74279999999999</c:v>
                </c:pt>
                <c:pt idx="135">
                  <c:v>168.70070000000001</c:v>
                </c:pt>
                <c:pt idx="136">
                  <c:v>172.07480000000001</c:v>
                </c:pt>
                <c:pt idx="137">
                  <c:v>171.08879999999999</c:v>
                </c:pt>
                <c:pt idx="138">
                  <c:v>168.76249999999999</c:v>
                </c:pt>
                <c:pt idx="139">
                  <c:v>169.89400000000001</c:v>
                </c:pt>
                <c:pt idx="140">
                  <c:v>169.59</c:v>
                </c:pt>
                <c:pt idx="141">
                  <c:v>172.6053</c:v>
                </c:pt>
                <c:pt idx="142">
                  <c:v>169.84970000000001</c:v>
                </c:pt>
                <c:pt idx="143">
                  <c:v>167.95400000000001</c:v>
                </c:pt>
                <c:pt idx="144">
                  <c:v>170.5737</c:v>
                </c:pt>
                <c:pt idx="145">
                  <c:v>169.0865</c:v>
                </c:pt>
                <c:pt idx="146">
                  <c:v>172.72069999999999</c:v>
                </c:pt>
                <c:pt idx="147">
                  <c:v>171.2115</c:v>
                </c:pt>
                <c:pt idx="148">
                  <c:v>173.13579999999999</c:v>
                </c:pt>
                <c:pt idx="149">
                  <c:v>168.76920000000001</c:v>
                </c:pt>
                <c:pt idx="150">
                  <c:v>171.26130000000001</c:v>
                </c:pt>
                <c:pt idx="151">
                  <c:v>169.44</c:v>
                </c:pt>
                <c:pt idx="152">
                  <c:v>167.79580000000001</c:v>
                </c:pt>
                <c:pt idx="153">
                  <c:v>172.047</c:v>
                </c:pt>
                <c:pt idx="154">
                  <c:v>166.8897</c:v>
                </c:pt>
                <c:pt idx="155">
                  <c:v>170.20670000000001</c:v>
                </c:pt>
                <c:pt idx="156">
                  <c:v>170.7593</c:v>
                </c:pt>
                <c:pt idx="157">
                  <c:v>170.3398</c:v>
                </c:pt>
                <c:pt idx="158">
                  <c:v>171.05189999999999</c:v>
                </c:pt>
                <c:pt idx="159">
                  <c:v>172.7561</c:v>
                </c:pt>
                <c:pt idx="160">
                  <c:v>171.39269999999999</c:v>
                </c:pt>
                <c:pt idx="161">
                  <c:v>170.74619999999999</c:v>
                </c:pt>
                <c:pt idx="162">
                  <c:v>171.73560000000001</c:v>
                </c:pt>
                <c:pt idx="163">
                  <c:v>171.67529999999999</c:v>
                </c:pt>
                <c:pt idx="164">
                  <c:v>170.90690000000001</c:v>
                </c:pt>
                <c:pt idx="165">
                  <c:v>170.96340000000001</c:v>
                </c:pt>
                <c:pt idx="166">
                  <c:v>172.0052</c:v>
                </c:pt>
                <c:pt idx="167">
                  <c:v>169.70509999999999</c:v>
                </c:pt>
                <c:pt idx="168">
                  <c:v>174.61770000000001</c:v>
                </c:pt>
                <c:pt idx="169">
                  <c:v>171.0908</c:v>
                </c:pt>
                <c:pt idx="170">
                  <c:v>171.13679999999999</c:v>
                </c:pt>
                <c:pt idx="171">
                  <c:v>169.655</c:v>
                </c:pt>
                <c:pt idx="172">
                  <c:v>172.4555</c:v>
                </c:pt>
                <c:pt idx="173">
                  <c:v>173.52199999999999</c:v>
                </c:pt>
                <c:pt idx="174">
                  <c:v>172.86760000000001</c:v>
                </c:pt>
                <c:pt idx="175">
                  <c:v>175.6661</c:v>
                </c:pt>
                <c:pt idx="176">
                  <c:v>173.06540000000001</c:v>
                </c:pt>
                <c:pt idx="177">
                  <c:v>172.55350000000001</c:v>
                </c:pt>
                <c:pt idx="178">
                  <c:v>176.33320000000001</c:v>
                </c:pt>
                <c:pt idx="179">
                  <c:v>167.6679</c:v>
                </c:pt>
                <c:pt idx="180">
                  <c:v>171.33330000000001</c:v>
                </c:pt>
                <c:pt idx="181">
                  <c:v>174.1489</c:v>
                </c:pt>
                <c:pt idx="182">
                  <c:v>173.08340000000001</c:v>
                </c:pt>
                <c:pt idx="183">
                  <c:v>172.60239999999999</c:v>
                </c:pt>
                <c:pt idx="184">
                  <c:v>173.67599999999999</c:v>
                </c:pt>
                <c:pt idx="185">
                  <c:v>174.75720000000001</c:v>
                </c:pt>
                <c:pt idx="186">
                  <c:v>172.22309999999999</c:v>
                </c:pt>
                <c:pt idx="187">
                  <c:v>175.74610000000001</c:v>
                </c:pt>
                <c:pt idx="188">
                  <c:v>172.84800000000001</c:v>
                </c:pt>
                <c:pt idx="189">
                  <c:v>171.4288</c:v>
                </c:pt>
                <c:pt idx="190">
                  <c:v>175.4658</c:v>
                </c:pt>
                <c:pt idx="191">
                  <c:v>172.96539999999999</c:v>
                </c:pt>
                <c:pt idx="192">
                  <c:v>170.55170000000001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6CE-43B1-AD77-274665F4A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1807135"/>
        <c:axId val="1505763455"/>
      </c:scatterChart>
      <c:valAx>
        <c:axId val="1511807135"/>
        <c:scaling>
          <c:orientation val="minMax"/>
          <c:max val="48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5763455"/>
        <c:crosses val="autoZero"/>
        <c:crossBetween val="midCat"/>
        <c:majorUnit val="12"/>
      </c:valAx>
      <c:valAx>
        <c:axId val="1505763455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0713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4CCA0-5604-4BC5-AFD4-028138825850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AAAD-89C2-4CC4-BE93-32120E3F0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7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BAAA8-42FD-4D18-8A11-396BBD6CB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4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2C96A6-90AE-49A0-A42D-394C498B00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4100" b="9790"/>
          <a:stretch/>
        </p:blipFill>
        <p:spPr>
          <a:xfrm>
            <a:off x="-23796" y="0"/>
            <a:ext cx="12215796" cy="6311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63EE0E-F8C1-4F90-B97A-CA085DB18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53" y="1122363"/>
            <a:ext cx="6857672" cy="2387600"/>
          </a:xfrm>
        </p:spPr>
        <p:txBody>
          <a:bodyPr anchor="b"/>
          <a:lstStyle>
            <a:lvl1pPr algn="ctr">
              <a:defRPr sz="6000">
                <a:solidFill>
                  <a:srgbClr val="2255AA"/>
                </a:solidFill>
                <a:latin typeface="Avenir Nex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0B2E8-4735-47F5-8C92-EB1479DB0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53" y="3602038"/>
            <a:ext cx="685767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255AA"/>
                </a:solidFill>
                <a:latin typeface="Avenir Nex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79D799-6817-0345-BCA9-B9F28208E9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4930" y="1676991"/>
            <a:ext cx="3962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9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A655-A71B-4FFE-9D9A-258991EA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55AA"/>
                </a:solidFill>
                <a:latin typeface="Avenir Nex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DE2C1-794B-42D0-BA35-239129DAB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"/>
              </a:defRPr>
            </a:lvl1pPr>
            <a:lvl2pPr>
              <a:defRPr>
                <a:latin typeface="Avenir Next"/>
              </a:defRPr>
            </a:lvl2pPr>
            <a:lvl3pPr>
              <a:defRPr>
                <a:latin typeface="Avenir Next"/>
              </a:defRPr>
            </a:lvl3pPr>
            <a:lvl4pPr>
              <a:defRPr>
                <a:latin typeface="Avenir Next"/>
              </a:defRPr>
            </a:lvl4pPr>
            <a:lvl5pPr>
              <a:defRPr>
                <a:latin typeface="Avenir Nex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44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0848-C291-42FA-94D2-1896B2E2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 anchorCtr="0"/>
          <a:lstStyle>
            <a:lvl1pPr>
              <a:defRPr sz="6000" b="1">
                <a:solidFill>
                  <a:srgbClr val="2255AA"/>
                </a:solidFill>
                <a:latin typeface="Avenir Nex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19E66-F459-431F-8C73-5BE63C540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690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11929-2074-42B4-9872-C5E755EDD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latin typeface="Avenir Nex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8FD1C-6921-4C25-84CA-E18E92981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5" y="1294419"/>
            <a:ext cx="5819775" cy="488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8AAD4-1C4D-4EB0-A60F-E544BAB2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94419"/>
            <a:ext cx="5819775" cy="488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A0CBB-97B5-41B3-AB02-470EECF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0" y="4501045"/>
            <a:ext cx="2743200" cy="365125"/>
          </a:xfrm>
          <a:prstGeom prst="rect">
            <a:avLst/>
          </a:prstGeom>
        </p:spPr>
        <p:txBody>
          <a:bodyPr/>
          <a:lstStyle/>
          <a:p>
            <a:fld id="{8EAC667B-17BF-4991-9A14-9FFF4D5C49C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0A00D-976D-494B-8FEE-301C742F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6B29D-F721-455D-B916-67EDE04BF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973BB-8307-4E83-9569-0FEA82CC18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30353E8-C4A6-4555-A107-E560E8A66C92}"/>
              </a:ext>
            </a:extLst>
          </p:cNvPr>
          <p:cNvSpPr/>
          <p:nvPr userDrawn="1"/>
        </p:nvSpPr>
        <p:spPr>
          <a:xfrm>
            <a:off x="-28136" y="6309706"/>
            <a:ext cx="12224825" cy="55298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>
                <a:lumMod val="50000"/>
              </a:schemeClr>
            </a:solidFill>
            <a:miter lim="400000"/>
          </a:ln>
        </p:spPr>
        <p:txBody>
          <a:bodyPr lIns="53473" tIns="53473" rIns="53473" bIns="53473" anchor="ctr"/>
          <a:lstStyle/>
          <a:p>
            <a:pPr algn="ctr" defTabSz="677333">
              <a:defRPr sz="2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20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E827E4A-F2E1-4A87-BAAE-C007F147E3FD}"/>
              </a:ext>
            </a:extLst>
          </p:cNvPr>
          <p:cNvSpPr txBox="1"/>
          <p:nvPr userDrawn="1"/>
        </p:nvSpPr>
        <p:spPr>
          <a:xfrm>
            <a:off x="9783430" y="6465952"/>
            <a:ext cx="2415073" cy="2810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3473" tIns="53473" rIns="53473" bIns="53473">
            <a:spAutoFit/>
          </a:bodyPr>
          <a:lstStyle>
            <a:lvl1pPr>
              <a:lnSpc>
                <a:spcPct val="90000"/>
              </a:lnSpc>
              <a:defRPr sz="1200" b="1" i="1">
                <a:solidFill>
                  <a:srgbClr val="FFFFFF"/>
                </a:solidFill>
              </a:defRPr>
            </a:lvl1pPr>
          </a:lstStyle>
          <a:p>
            <a:r>
              <a:rPr sz="1200">
                <a:solidFill>
                  <a:srgbClr val="FFFFFF">
                    <a:alpha val="60000"/>
                  </a:srgbClr>
                </a:solidFill>
              </a:rPr>
              <a:t>Resistance Evolves. We Adapt.™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FA83417A-5B9E-484F-9566-7C67ABAC1158}"/>
              </a:ext>
            </a:extLst>
          </p:cNvPr>
          <p:cNvSpPr txBox="1"/>
          <p:nvPr userDrawn="1"/>
        </p:nvSpPr>
        <p:spPr>
          <a:xfrm>
            <a:off x="4888463" y="6465952"/>
            <a:ext cx="2415073" cy="2741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473" tIns="53473" rIns="53473" bIns="53473">
            <a:spAutoFit/>
          </a:bodyPr>
          <a:lstStyle>
            <a:lvl1pPr>
              <a:lnSpc>
                <a:spcPct val="90000"/>
              </a:lnSpc>
              <a:defRPr sz="12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1200">
                <a:solidFill>
                  <a:srgbClr val="FFFFFF">
                    <a:alpha val="60000"/>
                  </a:srgbClr>
                </a:solidFill>
              </a:rPr>
              <a:t>CONFIDENTIAL</a:t>
            </a:r>
            <a:endParaRPr sz="1200">
              <a:solidFill>
                <a:srgbClr val="FFFFFF">
                  <a:alpha val="60000"/>
                </a:srgbClr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B8E5941-3345-484B-9284-74D4661413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524" y="6364624"/>
            <a:ext cx="1711106" cy="43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9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11929-2074-42B4-9872-C5E755EDD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latin typeface="Avenir Nex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8FD1C-6921-4C25-84CA-E18E92981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5" y="1294419"/>
            <a:ext cx="5819775" cy="488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8AAD4-1C4D-4EB0-A60F-E544BAB2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94419"/>
            <a:ext cx="5819775" cy="488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A0CBB-97B5-41B3-AB02-470EECF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0" y="4501045"/>
            <a:ext cx="2743200" cy="365125"/>
          </a:xfrm>
          <a:prstGeom prst="rect">
            <a:avLst/>
          </a:prstGeom>
        </p:spPr>
        <p:txBody>
          <a:bodyPr/>
          <a:lstStyle/>
          <a:p>
            <a:fld id="{8EAC667B-17BF-4991-9A14-9FFF4D5C49C3}" type="datetimeFigureOut">
              <a:rPr lang="en-US" smtClean="0"/>
              <a:t>8/11/2022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4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0B12D-1933-4D93-9964-CDFFB6307A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" y="2851096"/>
            <a:ext cx="11791950" cy="115580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Transition</a:t>
            </a:r>
          </a:p>
        </p:txBody>
      </p:sp>
    </p:spTree>
    <p:extLst>
      <p:ext uri="{BB962C8B-B14F-4D97-AF65-F5344CB8AC3E}">
        <p14:creationId xmlns:p14="http://schemas.microsoft.com/office/powerpoint/2010/main" val="267467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01EA4-B649-4342-943A-1181235E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501A2-C9F1-2543-B05D-E450A04C42E7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EFAB2-D213-5441-82A5-D25B8A444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7F087-47CD-E24F-98D0-66BED71DF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D5D2-1525-5C47-B889-81B84F9BB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1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A0631-E02B-4E4C-ADEB-A0A9723D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91968"/>
            <a:ext cx="11791950" cy="115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Line 1</a:t>
            </a:r>
            <a:br>
              <a:rPr lang="en-US"/>
            </a:br>
            <a:r>
              <a:rPr lang="en-US"/>
              <a:t>Line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D15E0-4F3B-4F13-8361-73E72731F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25" y="1294419"/>
            <a:ext cx="11791950" cy="4882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15DD8-F5C2-423D-A344-FFE3BE4C6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04599-3B98-4379-B55C-CC7FD3BA7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73BB-8307-4E83-9569-0FEA82CC18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9C1E87-C50F-48C8-8EFF-430EB49ADC90}"/>
              </a:ext>
            </a:extLst>
          </p:cNvPr>
          <p:cNvSpPr/>
          <p:nvPr userDrawn="1"/>
        </p:nvSpPr>
        <p:spPr>
          <a:xfrm>
            <a:off x="-28136" y="6309706"/>
            <a:ext cx="12224825" cy="55298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>
                <a:lumMod val="50000"/>
              </a:schemeClr>
            </a:solidFill>
            <a:miter lim="400000"/>
          </a:ln>
        </p:spPr>
        <p:txBody>
          <a:bodyPr lIns="53473" tIns="53473" rIns="53473" bIns="53473" anchor="ctr"/>
          <a:lstStyle/>
          <a:p>
            <a:pPr algn="ctr" defTabSz="677333">
              <a:defRPr sz="2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200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D7350B9-DD87-4103-BCED-10D6E4963910}"/>
              </a:ext>
            </a:extLst>
          </p:cNvPr>
          <p:cNvSpPr txBox="1"/>
          <p:nvPr userDrawn="1"/>
        </p:nvSpPr>
        <p:spPr>
          <a:xfrm>
            <a:off x="9783430" y="6465952"/>
            <a:ext cx="2415073" cy="2810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3473" tIns="53473" rIns="53473" bIns="53473">
            <a:spAutoFit/>
          </a:bodyPr>
          <a:lstStyle>
            <a:lvl1pPr>
              <a:lnSpc>
                <a:spcPct val="90000"/>
              </a:lnSpc>
              <a:defRPr sz="1200" b="1" i="1">
                <a:solidFill>
                  <a:srgbClr val="FFFFFF"/>
                </a:solidFill>
              </a:defRPr>
            </a:lvl1pPr>
          </a:lstStyle>
          <a:p>
            <a:r>
              <a:rPr sz="1200">
                <a:solidFill>
                  <a:srgbClr val="FFFFFF">
                    <a:alpha val="60000"/>
                  </a:srgbClr>
                </a:solidFill>
              </a:rPr>
              <a:t>Resistance Evolves. We Adapt.™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C73FA296-FAAF-4C01-BB68-3413AE5F9DF5}"/>
              </a:ext>
            </a:extLst>
          </p:cNvPr>
          <p:cNvSpPr txBox="1"/>
          <p:nvPr userDrawn="1"/>
        </p:nvSpPr>
        <p:spPr>
          <a:xfrm>
            <a:off x="4888463" y="6465952"/>
            <a:ext cx="2415073" cy="2741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473" tIns="53473" rIns="53473" bIns="53473">
            <a:spAutoFit/>
          </a:bodyPr>
          <a:lstStyle>
            <a:lvl1pPr>
              <a:lnSpc>
                <a:spcPct val="90000"/>
              </a:lnSpc>
              <a:defRPr sz="12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1200">
                <a:solidFill>
                  <a:srgbClr val="FFFFFF">
                    <a:alpha val="60000"/>
                  </a:srgbClr>
                </a:solidFill>
              </a:rPr>
              <a:t>CONFIDENTIAL</a:t>
            </a:r>
            <a:endParaRPr sz="1200">
              <a:solidFill>
                <a:srgbClr val="FFFFFF">
                  <a:alpha val="60000"/>
                </a:srgb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B7E54CE-29DA-8C4F-B753-F18E588C3AF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2524" y="6364624"/>
            <a:ext cx="1711106" cy="43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5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Avenir Nex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lettering-thank-you-ornament-banner-2408553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A2B5-A84E-49E1-8498-DFC22DABE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52" y="1122363"/>
            <a:ext cx="7520696" cy="2387600"/>
          </a:xfrm>
        </p:spPr>
        <p:txBody>
          <a:bodyPr anchor="ctr" anchorCtr="0">
            <a:normAutofit fontScale="90000"/>
          </a:bodyPr>
          <a:lstStyle/>
          <a:p>
            <a:pPr algn="l"/>
            <a:r>
              <a:rPr lang="en-US" i="1" dirty="0"/>
              <a:t>In Vitro </a:t>
            </a:r>
            <a:r>
              <a:rPr lang="en-US" dirty="0"/>
              <a:t>Bacteriophage Treatment for a S. aureus and P. aeruginosa Co-culture</a:t>
            </a:r>
            <a:br>
              <a:rPr lang="en-US" dirty="0"/>
            </a:br>
            <a:r>
              <a:rPr lang="en-US" sz="2700" dirty="0"/>
              <a:t>By Alexis Perry</a:t>
            </a:r>
          </a:p>
        </p:txBody>
      </p:sp>
    </p:spTree>
    <p:extLst>
      <p:ext uri="{BB962C8B-B14F-4D97-AF65-F5344CB8AC3E}">
        <p14:creationId xmlns:p14="http://schemas.microsoft.com/office/powerpoint/2010/main" val="3319840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C8551-4C53-34B4-984C-F5582086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Experiment Results- Co-culture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D52B1A-3390-42A9-99BF-47072D0325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133533"/>
              </p:ext>
            </p:extLst>
          </p:nvPr>
        </p:nvGraphicFramePr>
        <p:xfrm>
          <a:off x="200026" y="1068731"/>
          <a:ext cx="4189094" cy="1718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ABFF70F-13F4-465E-993A-7A4409BAE4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5852338"/>
              </p:ext>
            </p:extLst>
          </p:nvPr>
        </p:nvGraphicFramePr>
        <p:xfrm>
          <a:off x="5959898" y="1205097"/>
          <a:ext cx="4189094" cy="158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98C805E-ABBF-447D-8F03-285B2050F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5459617"/>
              </p:ext>
            </p:extLst>
          </p:nvPr>
        </p:nvGraphicFramePr>
        <p:xfrm>
          <a:off x="200025" y="3084988"/>
          <a:ext cx="4189095" cy="163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BE6A13E-82B7-470F-9D9D-557887C45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685608"/>
              </p:ext>
            </p:extLst>
          </p:nvPr>
        </p:nvGraphicFramePr>
        <p:xfrm>
          <a:off x="5959898" y="2986044"/>
          <a:ext cx="4189093" cy="158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D4C40C5-B541-483D-9690-9D8B59063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0855428"/>
              </p:ext>
            </p:extLst>
          </p:nvPr>
        </p:nvGraphicFramePr>
        <p:xfrm>
          <a:off x="200025" y="4791866"/>
          <a:ext cx="4189095" cy="1529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C2F1507-FF7B-4469-AB71-69E54C295A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5639138"/>
              </p:ext>
            </p:extLst>
          </p:nvPr>
        </p:nvGraphicFramePr>
        <p:xfrm>
          <a:off x="5959899" y="4626657"/>
          <a:ext cx="4189092" cy="163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9FD706E-5B11-704B-F139-9A9EB4D4A82F}"/>
              </a:ext>
            </a:extLst>
          </p:cNvPr>
          <p:cNvSpPr txBox="1"/>
          <p:nvPr/>
        </p:nvSpPr>
        <p:spPr>
          <a:xfrm>
            <a:off x="4389120" y="1205097"/>
            <a:ext cx="14817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600" dirty="0"/>
              <a:t>Staphylococcus cell control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Pseudomonas cell control</a:t>
            </a:r>
          </a:p>
          <a:p>
            <a:endParaRPr lang="en-US" sz="1600" dirty="0"/>
          </a:p>
          <a:p>
            <a:r>
              <a:rPr lang="en-US" sz="1600" dirty="0"/>
              <a:t>		</a:t>
            </a:r>
          </a:p>
          <a:p>
            <a:r>
              <a:rPr lang="en-US" sz="1600" dirty="0"/>
              <a:t>	</a:t>
            </a:r>
          </a:p>
          <a:p>
            <a:endParaRPr lang="en-US" sz="1600" dirty="0"/>
          </a:p>
          <a:p>
            <a:r>
              <a:rPr lang="en-US" sz="1600" dirty="0"/>
              <a:t>Co-culture cell contro</a:t>
            </a:r>
            <a:r>
              <a:rPr lang="en-US" dirty="0"/>
              <a:t>l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5A55D-92E5-8344-D6D2-789B24D0EE83}"/>
              </a:ext>
            </a:extLst>
          </p:cNvPr>
          <p:cNvSpPr txBox="1"/>
          <p:nvPr/>
        </p:nvSpPr>
        <p:spPr>
          <a:xfrm>
            <a:off x="10337800" y="1068731"/>
            <a:ext cx="16541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Staphylococcus bacteria with phage cocktail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Pseudomonas bacteria with phage cocktail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Co-culture with phage cocktail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286D33-4089-029E-4D16-A2D083119BAC}"/>
              </a:ext>
            </a:extLst>
          </p:cNvPr>
          <p:cNvSpPr/>
          <p:nvPr/>
        </p:nvSpPr>
        <p:spPr>
          <a:xfrm>
            <a:off x="1431078" y="2374971"/>
            <a:ext cx="7385538" cy="844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phage cocktail successfully increased the hold time of the mono-cultures and the co-cultures from 6 hours to 18 hours</a:t>
            </a:r>
          </a:p>
        </p:txBody>
      </p:sp>
    </p:spTree>
    <p:extLst>
      <p:ext uri="{BB962C8B-B14F-4D97-AF65-F5344CB8AC3E}">
        <p14:creationId xmlns:p14="http://schemas.microsoft.com/office/powerpoint/2010/main" val="14324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BBA0-9332-71C6-1D28-D70AF6AA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future additions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1B69A-4118-FAFF-804A-8AE4C36FF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Repetition</a:t>
            </a:r>
          </a:p>
          <a:p>
            <a:r>
              <a:rPr lang="en-US" dirty="0"/>
              <a:t>Use different combinations of bacterial strains</a:t>
            </a:r>
          </a:p>
          <a:p>
            <a:r>
              <a:rPr lang="en-US" dirty="0"/>
              <a:t>Perform in a planktonic and biofilm setting</a:t>
            </a:r>
          </a:p>
          <a:p>
            <a:r>
              <a:rPr lang="en-US" dirty="0"/>
              <a:t>Perform in better lung simulation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983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33D68F-DB7A-AC82-7789-0835D498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70517" y="-633046"/>
            <a:ext cx="6850965" cy="685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44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E427-EC61-4BED-EEAF-352C4FD06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Experimental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41A38-618E-AA20-DAA6-022D1CD40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Grow both SAMD07 and Pa14NP in two 15mL bioreactors and filter with serological filters once grown</a:t>
            </a:r>
          </a:p>
          <a:p>
            <a:r>
              <a:rPr lang="en-US"/>
              <a:t>Create Tetrazolium Dye D combinations with both TSA and both filtrates</a:t>
            </a:r>
          </a:p>
          <a:p>
            <a:pPr lvl="1"/>
            <a:r>
              <a:rPr lang="en-US"/>
              <a:t>125 </a:t>
            </a:r>
            <a:r>
              <a:rPr lang="en-US" err="1"/>
              <a:t>uL</a:t>
            </a:r>
            <a:r>
              <a:rPr lang="en-US"/>
              <a:t> </a:t>
            </a:r>
            <a:r>
              <a:rPr lang="en-US" err="1"/>
              <a:t>Tz</a:t>
            </a:r>
            <a:r>
              <a:rPr lang="en-US"/>
              <a:t> to 125 mL </a:t>
            </a:r>
            <a:r>
              <a:rPr lang="en-US" err="1"/>
              <a:t>TSb</a:t>
            </a:r>
            <a:endParaRPr lang="en-US"/>
          </a:p>
          <a:p>
            <a:pPr lvl="1"/>
            <a:r>
              <a:rPr lang="en-US"/>
              <a:t>60 </a:t>
            </a:r>
            <a:r>
              <a:rPr lang="en-US" err="1"/>
              <a:t>uL</a:t>
            </a:r>
            <a:r>
              <a:rPr lang="en-US"/>
              <a:t> </a:t>
            </a:r>
            <a:r>
              <a:rPr lang="en-US" err="1"/>
              <a:t>Tz</a:t>
            </a:r>
            <a:r>
              <a:rPr lang="en-US"/>
              <a:t> to 5.95 ml filtrate (2x)</a:t>
            </a:r>
          </a:p>
          <a:p>
            <a:r>
              <a:rPr lang="en-US"/>
              <a:t>Dilute both 10 </a:t>
            </a:r>
            <a:r>
              <a:rPr lang="en-US" err="1"/>
              <a:t>uL</a:t>
            </a:r>
            <a:r>
              <a:rPr lang="en-US"/>
              <a:t> of both bacteria into 990 </a:t>
            </a:r>
            <a:r>
              <a:rPr lang="en-US" err="1"/>
              <a:t>uL</a:t>
            </a:r>
            <a:r>
              <a:rPr lang="en-US"/>
              <a:t> TSB and then 6 </a:t>
            </a:r>
            <a:r>
              <a:rPr lang="en-US" err="1"/>
              <a:t>uL</a:t>
            </a:r>
            <a:r>
              <a:rPr lang="en-US"/>
              <a:t> of 6 dilution to 6mL </a:t>
            </a:r>
            <a:r>
              <a:rPr lang="en-US" err="1"/>
              <a:t>Tz</a:t>
            </a:r>
            <a:r>
              <a:rPr lang="en-US"/>
              <a:t>/TSB</a:t>
            </a:r>
          </a:p>
          <a:p>
            <a:r>
              <a:rPr lang="en-US"/>
              <a:t>Add 5 </a:t>
            </a:r>
            <a:r>
              <a:rPr lang="en-US" err="1"/>
              <a:t>uL</a:t>
            </a:r>
            <a:r>
              <a:rPr lang="en-US"/>
              <a:t> phage to 3 mL of correlating media </a:t>
            </a:r>
          </a:p>
        </p:txBody>
      </p:sp>
    </p:spTree>
    <p:extLst>
      <p:ext uri="{BB962C8B-B14F-4D97-AF65-F5344CB8AC3E}">
        <p14:creationId xmlns:p14="http://schemas.microsoft.com/office/powerpoint/2010/main" val="1201763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1D50-A5B9-82E8-9725-E6C95D22E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Experimental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16FC1-F3CE-CF2B-2B39-13B478FB6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28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57C0-9A1E-6F03-8E9C-89B6AB28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HRQT Plate Set-up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CA095B6-E7C4-FB6E-F8A9-9A46AE0217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717740"/>
              </p:ext>
            </p:extLst>
          </p:nvPr>
        </p:nvGraphicFramePr>
        <p:xfrm>
          <a:off x="1487714" y="1687285"/>
          <a:ext cx="10503648" cy="426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5304">
                  <a:extLst>
                    <a:ext uri="{9D8B030D-6E8A-4147-A177-3AD203B41FA5}">
                      <a16:colId xmlns:a16="http://schemas.microsoft.com/office/drawing/2014/main" val="1009869639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1112270547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701813299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3160571670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917207479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1249869084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2659107590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1756659714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3181666705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2787538628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1097260538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581386383"/>
                    </a:ext>
                  </a:extLst>
                </a:gridCol>
              </a:tblGrid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067051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012511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653216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818020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693961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334880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426908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00347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5E9806-92D4-D448-B157-DF37E6455E7F}"/>
              </a:ext>
            </a:extLst>
          </p:cNvPr>
          <p:cNvCxnSpPr/>
          <p:nvPr/>
        </p:nvCxnSpPr>
        <p:spPr>
          <a:xfrm flipV="1">
            <a:off x="1515375" y="2200729"/>
            <a:ext cx="10480404" cy="1814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AEB735-2F2F-DE95-73B9-2DCA5CA07536}"/>
              </a:ext>
            </a:extLst>
          </p:cNvPr>
          <p:cNvCxnSpPr/>
          <p:nvPr/>
        </p:nvCxnSpPr>
        <p:spPr>
          <a:xfrm>
            <a:off x="1542590" y="4887566"/>
            <a:ext cx="10449379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7AEAD9-3A39-7B7B-3B09-9D634A633789}"/>
              </a:ext>
            </a:extLst>
          </p:cNvPr>
          <p:cNvCxnSpPr>
            <a:cxnSpLocks/>
          </p:cNvCxnSpPr>
          <p:nvPr/>
        </p:nvCxnSpPr>
        <p:spPr>
          <a:xfrm flipV="1">
            <a:off x="1460947" y="2740425"/>
            <a:ext cx="10531022" cy="173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97ABC5-FF9C-195B-DB1A-529FBB7B56B9}"/>
              </a:ext>
            </a:extLst>
          </p:cNvPr>
          <p:cNvCxnSpPr/>
          <p:nvPr/>
        </p:nvCxnSpPr>
        <p:spPr>
          <a:xfrm>
            <a:off x="1515376" y="3812951"/>
            <a:ext cx="10480403" cy="9071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C1BC051-5E3F-5EF6-3F16-D3E78E85A991}"/>
              </a:ext>
            </a:extLst>
          </p:cNvPr>
          <p:cNvSpPr txBox="1"/>
          <p:nvPr/>
        </p:nvSpPr>
        <p:spPr>
          <a:xfrm>
            <a:off x="31292" y="1718611"/>
            <a:ext cx="122418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Controls</a:t>
            </a:r>
            <a:endParaRPr lang="en-US">
              <a:cs typeface="Calibri"/>
            </a:endParaRPr>
          </a:p>
          <a:p>
            <a:pPr algn="l"/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  <a:p>
            <a:r>
              <a:rPr lang="en-US" sz="1400">
                <a:cs typeface="Calibri"/>
              </a:rPr>
              <a:t>Bacteria + TSB</a:t>
            </a: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  <a:p>
            <a:r>
              <a:rPr lang="en-US" sz="1400">
                <a:cs typeface="Calibri"/>
              </a:rPr>
              <a:t>Bacteria + Opposite filtrate</a:t>
            </a: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  <a:p>
            <a:r>
              <a:rPr lang="en-US" sz="1400">
                <a:cs typeface="Calibri"/>
              </a:rPr>
              <a:t>Bacteria + TSB + Phage</a:t>
            </a: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  <a:p>
            <a:r>
              <a:rPr lang="en-US" sz="1400">
                <a:cs typeface="Calibri"/>
              </a:rPr>
              <a:t>Bacteria + Filtrate + TSB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507B98-0A3E-45AF-2DF3-4F5CCA30A7D9}"/>
              </a:ext>
            </a:extLst>
          </p:cNvPr>
          <p:cNvCxnSpPr/>
          <p:nvPr/>
        </p:nvCxnSpPr>
        <p:spPr>
          <a:xfrm flipV="1">
            <a:off x="4976586" y="1683658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E60A5B-F8D5-6613-E45F-3FD2793DD99D}"/>
              </a:ext>
            </a:extLst>
          </p:cNvPr>
          <p:cNvCxnSpPr>
            <a:cxnSpLocks/>
          </p:cNvCxnSpPr>
          <p:nvPr/>
        </p:nvCxnSpPr>
        <p:spPr>
          <a:xfrm flipV="1">
            <a:off x="8496300" y="1683657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4A0362-A8FC-FF73-F326-9FB52D889A1B}"/>
              </a:ext>
            </a:extLst>
          </p:cNvPr>
          <p:cNvSpPr txBox="1"/>
          <p:nvPr/>
        </p:nvSpPr>
        <p:spPr>
          <a:xfrm>
            <a:off x="1542590" y="1718611"/>
            <a:ext cx="1050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TSA control			Filtrate Control		          Phage 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FE872C-A58A-1E8A-6593-7D7915ED2470}"/>
              </a:ext>
            </a:extLst>
          </p:cNvPr>
          <p:cNvSpPr txBox="1"/>
          <p:nvPr/>
        </p:nvSpPr>
        <p:spPr>
          <a:xfrm>
            <a:off x="1255480" y="1827792"/>
            <a:ext cx="3468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B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C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D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E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F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G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DD8D86-D0C1-14A9-79EC-3E99E0D5E6A1}"/>
              </a:ext>
            </a:extLst>
          </p:cNvPr>
          <p:cNvSpPr txBox="1"/>
          <p:nvPr/>
        </p:nvSpPr>
        <p:spPr>
          <a:xfrm>
            <a:off x="1503754" y="1465272"/>
            <a:ext cx="10503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       1	      2	     3	    4	   5	   6	  7	8	9                    10                     11                      12</a:t>
            </a:r>
          </a:p>
        </p:txBody>
      </p:sp>
    </p:spTree>
    <p:extLst>
      <p:ext uri="{BB962C8B-B14F-4D97-AF65-F5344CB8AC3E}">
        <p14:creationId xmlns:p14="http://schemas.microsoft.com/office/powerpoint/2010/main" val="3766320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57C0-9A1E-6F03-8E9C-89B6AB28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HRQT Plate Set-up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CA095B6-E7C4-FB6E-F8A9-9A46AE02170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7714" y="1687285"/>
          <a:ext cx="10503648" cy="426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5304">
                  <a:extLst>
                    <a:ext uri="{9D8B030D-6E8A-4147-A177-3AD203B41FA5}">
                      <a16:colId xmlns:a16="http://schemas.microsoft.com/office/drawing/2014/main" val="1009869639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1112270547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701813299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3160571670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917207479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1249869084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2659107590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1756659714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3181666705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2787538628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1097260538"/>
                    </a:ext>
                  </a:extLst>
                </a:gridCol>
                <a:gridCol w="875304">
                  <a:extLst>
                    <a:ext uri="{9D8B030D-6E8A-4147-A177-3AD203B41FA5}">
                      <a16:colId xmlns:a16="http://schemas.microsoft.com/office/drawing/2014/main" val="581386383"/>
                    </a:ext>
                  </a:extLst>
                </a:gridCol>
              </a:tblGrid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067051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012511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653216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818020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693961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334880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426908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00347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5E9806-92D4-D448-B157-DF37E6455E7F}"/>
              </a:ext>
            </a:extLst>
          </p:cNvPr>
          <p:cNvCxnSpPr/>
          <p:nvPr/>
        </p:nvCxnSpPr>
        <p:spPr>
          <a:xfrm flipV="1">
            <a:off x="1515375" y="2200729"/>
            <a:ext cx="10480404" cy="1814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AEB735-2F2F-DE95-73B9-2DCA5CA07536}"/>
              </a:ext>
            </a:extLst>
          </p:cNvPr>
          <p:cNvCxnSpPr/>
          <p:nvPr/>
        </p:nvCxnSpPr>
        <p:spPr>
          <a:xfrm>
            <a:off x="1542590" y="4887566"/>
            <a:ext cx="10449379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7AEAD9-3A39-7B7B-3B09-9D634A633789}"/>
              </a:ext>
            </a:extLst>
          </p:cNvPr>
          <p:cNvCxnSpPr>
            <a:cxnSpLocks/>
          </p:cNvCxnSpPr>
          <p:nvPr/>
        </p:nvCxnSpPr>
        <p:spPr>
          <a:xfrm flipV="1">
            <a:off x="1460947" y="2740425"/>
            <a:ext cx="10531022" cy="173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97ABC5-FF9C-195B-DB1A-529FBB7B56B9}"/>
              </a:ext>
            </a:extLst>
          </p:cNvPr>
          <p:cNvCxnSpPr/>
          <p:nvPr/>
        </p:nvCxnSpPr>
        <p:spPr>
          <a:xfrm>
            <a:off x="1515376" y="3812951"/>
            <a:ext cx="10480403" cy="9071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C1BC051-5E3F-5EF6-3F16-D3E78E85A991}"/>
              </a:ext>
            </a:extLst>
          </p:cNvPr>
          <p:cNvSpPr txBox="1"/>
          <p:nvPr/>
        </p:nvSpPr>
        <p:spPr>
          <a:xfrm>
            <a:off x="31292" y="1718611"/>
            <a:ext cx="122418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Controls</a:t>
            </a:r>
            <a:endParaRPr lang="en-US" dirty="0">
              <a:cs typeface="Calibri"/>
            </a:endParaRPr>
          </a:p>
          <a:p>
            <a:pPr algn="l"/>
            <a:endParaRPr lang="en-US" sz="1400" dirty="0">
              <a:cs typeface="Calibri"/>
            </a:endParaRPr>
          </a:p>
          <a:p>
            <a:endParaRPr lang="en-US" sz="1400" dirty="0">
              <a:cs typeface="Calibri"/>
            </a:endParaRPr>
          </a:p>
          <a:p>
            <a:r>
              <a:rPr lang="en-US" sz="1400" dirty="0">
                <a:cs typeface="Calibri"/>
              </a:rPr>
              <a:t>Bacteria controls</a:t>
            </a:r>
          </a:p>
          <a:p>
            <a:endParaRPr lang="en-US" sz="1400" dirty="0">
              <a:cs typeface="Calibri"/>
            </a:endParaRPr>
          </a:p>
          <a:p>
            <a:endParaRPr lang="en-US" sz="1400" dirty="0">
              <a:cs typeface="Calibri"/>
            </a:endParaRPr>
          </a:p>
          <a:p>
            <a:r>
              <a:rPr lang="en-US" sz="1400" dirty="0">
                <a:cs typeface="Calibri"/>
              </a:rPr>
              <a:t>SA B w/ </a:t>
            </a:r>
            <a:r>
              <a:rPr lang="en-US" sz="1400" dirty="0"/>
              <a:t>Φ cocktail</a:t>
            </a:r>
            <a:r>
              <a:rPr lang="en-US" sz="1400" dirty="0">
                <a:cs typeface="Calibri"/>
              </a:rPr>
              <a:t> </a:t>
            </a:r>
          </a:p>
          <a:p>
            <a:endParaRPr lang="en-US" sz="1400" dirty="0">
              <a:cs typeface="Calibri"/>
            </a:endParaRPr>
          </a:p>
          <a:p>
            <a:endParaRPr lang="en-US" sz="1400" dirty="0">
              <a:cs typeface="Calibri"/>
            </a:endParaRPr>
          </a:p>
          <a:p>
            <a:r>
              <a:rPr lang="en-US" sz="1400" dirty="0">
                <a:cs typeface="Calibri"/>
              </a:rPr>
              <a:t>PA B w/ </a:t>
            </a:r>
            <a:r>
              <a:rPr lang="en-US" sz="1400" dirty="0"/>
              <a:t>Φ cocktail</a:t>
            </a:r>
            <a:endParaRPr lang="en-US" sz="1400" dirty="0">
              <a:cs typeface="Calibri"/>
            </a:endParaRPr>
          </a:p>
          <a:p>
            <a:endParaRPr lang="en-US" sz="1400" dirty="0">
              <a:cs typeface="Calibri"/>
            </a:endParaRPr>
          </a:p>
          <a:p>
            <a:endParaRPr lang="en-US" sz="1400" dirty="0">
              <a:cs typeface="Calibri"/>
            </a:endParaRPr>
          </a:p>
          <a:p>
            <a:endParaRPr lang="en-US" sz="1400" dirty="0">
              <a:cs typeface="Calibri"/>
            </a:endParaRPr>
          </a:p>
          <a:p>
            <a:r>
              <a:rPr lang="en-US" sz="1400" dirty="0">
                <a:cs typeface="Calibri"/>
              </a:rPr>
              <a:t>SA B  + PA B w/ </a:t>
            </a:r>
            <a:r>
              <a:rPr lang="en-US" sz="1400" dirty="0"/>
              <a:t>Φ cocktail</a:t>
            </a:r>
            <a:endParaRPr lang="en-US" sz="1400" dirty="0">
              <a:cs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E60A5B-F8D5-6613-E45F-3FD2793DD99D}"/>
              </a:ext>
            </a:extLst>
          </p:cNvPr>
          <p:cNvCxnSpPr>
            <a:cxnSpLocks/>
          </p:cNvCxnSpPr>
          <p:nvPr/>
        </p:nvCxnSpPr>
        <p:spPr>
          <a:xfrm flipV="1">
            <a:off x="6766693" y="1687285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4A0362-A8FC-FF73-F326-9FB52D889A1B}"/>
              </a:ext>
            </a:extLst>
          </p:cNvPr>
          <p:cNvSpPr txBox="1"/>
          <p:nvPr/>
        </p:nvSpPr>
        <p:spPr>
          <a:xfrm>
            <a:off x="1542590" y="1718611"/>
            <a:ext cx="1050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	TSA control				   Phage 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FE872C-A58A-1E8A-6593-7D7915ED2470}"/>
              </a:ext>
            </a:extLst>
          </p:cNvPr>
          <p:cNvSpPr txBox="1"/>
          <p:nvPr/>
        </p:nvSpPr>
        <p:spPr>
          <a:xfrm>
            <a:off x="1255480" y="1827792"/>
            <a:ext cx="3468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B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C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D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E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F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G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DD8D86-D0C1-14A9-79EC-3E99E0D5E6A1}"/>
              </a:ext>
            </a:extLst>
          </p:cNvPr>
          <p:cNvSpPr txBox="1"/>
          <p:nvPr/>
        </p:nvSpPr>
        <p:spPr>
          <a:xfrm>
            <a:off x="1503754" y="1465272"/>
            <a:ext cx="10503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       1	      2	     3	    4	   5	   6	  7	8	9                    10                     11                      12</a:t>
            </a:r>
          </a:p>
        </p:txBody>
      </p:sp>
    </p:spTree>
    <p:extLst>
      <p:ext uri="{BB962C8B-B14F-4D97-AF65-F5344CB8AC3E}">
        <p14:creationId xmlns:p14="http://schemas.microsoft.com/office/powerpoint/2010/main" val="1213938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65392-ED13-69F7-A25A-998F72686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Controls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87D875-014A-6727-E3F3-2C2BD17B5B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067941"/>
              </p:ext>
            </p:extLst>
          </p:nvPr>
        </p:nvGraphicFramePr>
        <p:xfrm>
          <a:off x="200025" y="2208628"/>
          <a:ext cx="5398917" cy="2841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A00ABC7-3ADC-443F-AF98-E66BCE301B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4814894"/>
              </p:ext>
            </p:extLst>
          </p:nvPr>
        </p:nvGraphicFramePr>
        <p:xfrm>
          <a:off x="5978769" y="2067951"/>
          <a:ext cx="5275385" cy="2982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CC96B0-70EA-2E88-EBF0-D3AA9C733780}"/>
              </a:ext>
            </a:extLst>
          </p:cNvPr>
          <p:cNvSpPr txBox="1"/>
          <p:nvPr/>
        </p:nvSpPr>
        <p:spPr>
          <a:xfrm>
            <a:off x="584200" y="5050302"/>
            <a:ext cx="1066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	TSA control					Bacteriophage control</a:t>
            </a:r>
          </a:p>
        </p:txBody>
      </p:sp>
    </p:spTree>
    <p:extLst>
      <p:ext uri="{BB962C8B-B14F-4D97-AF65-F5344CB8AC3E}">
        <p14:creationId xmlns:p14="http://schemas.microsoft.com/office/powerpoint/2010/main" val="197109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689F-69C3-9E4E-06E5-23F40D890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Science behind the Bacteria</a:t>
            </a:r>
          </a:p>
        </p:txBody>
      </p:sp>
      <p:pic>
        <p:nvPicPr>
          <p:cNvPr id="1026" name="Picture 2" descr="Swiss Medical Weekly - Survival from methicillin-sensitive Staphylococcus  aureus bloodstream infections over 20 years: a cohort of 1328 patients">
            <a:extLst>
              <a:ext uri="{FF2B5EF4-FFF2-40B4-BE49-F238E27FC236}">
                <a16:creationId xmlns:a16="http://schemas.microsoft.com/office/drawing/2014/main" id="{A47AB769-5022-F39F-A5E5-E1367C032F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08" y="171115"/>
            <a:ext cx="4775516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does Pseudomonas aeruginosa Affect the Pharma Industry? | bioMérieux  industrial microbiology">
            <a:extLst>
              <a:ext uri="{FF2B5EF4-FFF2-40B4-BE49-F238E27FC236}">
                <a16:creationId xmlns:a16="http://schemas.microsoft.com/office/drawing/2014/main" id="{474FFB05-B5B3-789A-A20F-2F6C0C80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588553"/>
            <a:ext cx="3688394" cy="229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9AA1FF-56F9-4068-5361-1ED8877D4A79}"/>
              </a:ext>
            </a:extLst>
          </p:cNvPr>
          <p:cNvSpPr txBox="1"/>
          <p:nvPr/>
        </p:nvSpPr>
        <p:spPr>
          <a:xfrm>
            <a:off x="4087889" y="3406074"/>
            <a:ext cx="7386222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P. aeruginosa and S. aureus have been discovered in synergistic and antagonistic co-infections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Can become more virulent in the presence of each other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Example of quorum-sensing molecules: </a:t>
            </a:r>
            <a:r>
              <a:rPr lang="en-US" sz="2000" i="1" dirty="0">
                <a:cs typeface="Calibri"/>
              </a:rPr>
              <a:t>Autoinducer-2</a:t>
            </a:r>
            <a:r>
              <a:rPr lang="en-US" sz="2000" dirty="0">
                <a:cs typeface="Calibri"/>
              </a:rPr>
              <a:t>,</a:t>
            </a:r>
            <a:r>
              <a:rPr lang="en-US" sz="2000" i="1" dirty="0">
                <a:cs typeface="Calibri"/>
              </a:rPr>
              <a:t> </a:t>
            </a:r>
            <a:r>
              <a:rPr lang="en-US" sz="2000" i="1" dirty="0" err="1">
                <a:cs typeface="Calibri"/>
              </a:rPr>
              <a:t>LasB</a:t>
            </a:r>
            <a:r>
              <a:rPr lang="en-US" sz="2000" dirty="0">
                <a:cs typeface="Calibri"/>
              </a:rPr>
              <a:t>, rhamnolipids, phenazines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Common places the co-relationship can be discovered : wounds and Cystic fibrosis infections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EE8E3-98CE-443B-5D67-141CEB9CAE4B}"/>
              </a:ext>
            </a:extLst>
          </p:cNvPr>
          <p:cNvSpPr txBox="1"/>
          <p:nvPr/>
        </p:nvSpPr>
        <p:spPr>
          <a:xfrm>
            <a:off x="399495" y="1065320"/>
            <a:ext cx="667485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Bacteria express different characteristics in planktonic versus biofilm form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Biofilm= a slimy structure of bacteria that adheres to a surface</a:t>
            </a:r>
          </a:p>
          <a:p>
            <a:pPr marL="285750" indent="-285750">
              <a:buFont typeface="Arial,Sans-Serif"/>
              <a:buChar char="•"/>
            </a:pPr>
            <a:r>
              <a:rPr lang="en-US" sz="2000" dirty="0">
                <a:ea typeface="+mn-lt"/>
                <a:cs typeface="+mn-lt"/>
              </a:rPr>
              <a:t>Polymicrobial infections, in a biofilm, are able to communicate cooperate and compete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2000" dirty="0">
                <a:ea typeface="+mn-lt"/>
                <a:cs typeface="+mn-lt"/>
              </a:rPr>
              <a:t>Communicate through quorum-sensing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AB775-912D-FC62-2D7D-8B52E2A75078}"/>
              </a:ext>
            </a:extLst>
          </p:cNvPr>
          <p:cNvSpPr txBox="1"/>
          <p:nvPr/>
        </p:nvSpPr>
        <p:spPr>
          <a:xfrm>
            <a:off x="200025" y="5887306"/>
            <a:ext cx="3688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/>
              <a:t>Pseudomonas aeruginosa- </a:t>
            </a:r>
            <a:r>
              <a:rPr lang="en-US" sz="1200"/>
              <a:t>gram-negative bacteria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341FD-06A9-07EA-6EA0-C08475F6DD1D}"/>
              </a:ext>
            </a:extLst>
          </p:cNvPr>
          <p:cNvSpPr txBox="1"/>
          <p:nvPr/>
        </p:nvSpPr>
        <p:spPr>
          <a:xfrm>
            <a:off x="7000089" y="2002665"/>
            <a:ext cx="4677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/>
              <a:t>Staphylococcus aureus- </a:t>
            </a:r>
            <a:r>
              <a:rPr lang="en-US" sz="1200"/>
              <a:t>gram-positive bacteria</a:t>
            </a:r>
          </a:p>
        </p:txBody>
      </p:sp>
    </p:spTree>
    <p:extLst>
      <p:ext uri="{BB962C8B-B14F-4D97-AF65-F5344CB8AC3E}">
        <p14:creationId xmlns:p14="http://schemas.microsoft.com/office/powerpoint/2010/main" val="3441122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90028-1C1B-7D20-8E43-A53224AB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of Cystic Fibrosis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EDAEE-945C-3D15-BA79-6B6B2A1EB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/>
              <a:t>Cystic fibrosis is one of the most common genetic disease that can lead to excess mucous production by lung endothelial cells</a:t>
            </a:r>
          </a:p>
          <a:p>
            <a:r>
              <a:rPr lang="en-US" sz="2200"/>
              <a:t>Normal timeline for Cystic fibrosis infection</a:t>
            </a:r>
          </a:p>
          <a:p>
            <a:pPr lvl="1"/>
            <a:r>
              <a:rPr lang="en-US" sz="2200"/>
              <a:t>Colonized with </a:t>
            </a:r>
            <a:r>
              <a:rPr lang="en-US" sz="2200" i="1"/>
              <a:t>Staphylococcus aureus (SA) </a:t>
            </a:r>
            <a:r>
              <a:rPr lang="en-US" sz="2200"/>
              <a:t>since birth</a:t>
            </a:r>
          </a:p>
          <a:p>
            <a:pPr lvl="1"/>
            <a:r>
              <a:rPr lang="en-US" sz="2200"/>
              <a:t>After environmental exposure, colonized with </a:t>
            </a:r>
            <a:r>
              <a:rPr lang="en-US" sz="2200" i="1"/>
              <a:t>Pseudomonas aeruginosa (PA) </a:t>
            </a:r>
            <a:r>
              <a:rPr lang="en-US" sz="2200"/>
              <a:t>in teenage years</a:t>
            </a:r>
          </a:p>
          <a:p>
            <a:pPr lvl="1"/>
            <a:r>
              <a:rPr lang="en-US" sz="2200" i="1"/>
              <a:t>PA </a:t>
            </a:r>
            <a:r>
              <a:rPr lang="en-US" sz="2200"/>
              <a:t>will outcompete the </a:t>
            </a:r>
            <a:r>
              <a:rPr lang="en-US" sz="2200" i="1"/>
              <a:t>SA</a:t>
            </a:r>
            <a:r>
              <a:rPr lang="en-US" sz="2200"/>
              <a:t> and create a worsened infection</a:t>
            </a:r>
          </a:p>
          <a:p>
            <a:r>
              <a:rPr lang="en-US" sz="2200"/>
              <a:t>However, in rare cases:</a:t>
            </a:r>
          </a:p>
          <a:p>
            <a:pPr lvl="1"/>
            <a:r>
              <a:rPr lang="en-US" sz="2200"/>
              <a:t>The </a:t>
            </a:r>
            <a:r>
              <a:rPr lang="en-US" sz="2200" i="1"/>
              <a:t>SA</a:t>
            </a:r>
            <a:r>
              <a:rPr lang="en-US" sz="2200"/>
              <a:t> will adapt and co-exist with the </a:t>
            </a:r>
            <a:r>
              <a:rPr lang="en-US" sz="2200" i="1"/>
              <a:t>PA</a:t>
            </a:r>
            <a:endParaRPr lang="en-US" sz="2200"/>
          </a:p>
          <a:p>
            <a:pPr lvl="1"/>
            <a:r>
              <a:rPr lang="en-US" sz="2200"/>
              <a:t>Co-infection creates a more extreme and worsened health of patient</a:t>
            </a:r>
          </a:p>
          <a:p>
            <a:pPr lvl="1"/>
            <a:r>
              <a:rPr lang="en-US" sz="2200"/>
              <a:t>Leads to longer hospitalizations and higher fatality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7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060A-543D-DA9B-98E1-AD7F53A7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43713-A9C6-D4C7-F466-A1E582273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both Pseudomonas and Staphylococcus can communicate through quorum sensing and change display different genomic characteristics, polymicrobial infections are usually more malignant</a:t>
            </a:r>
          </a:p>
          <a:p>
            <a:pPr lvl="1"/>
            <a:r>
              <a:rPr lang="en-US" dirty="0"/>
              <a:t>27-36% of all infections are polymicrobial</a:t>
            </a:r>
          </a:p>
          <a:p>
            <a:r>
              <a:rPr lang="en-US" dirty="0"/>
              <a:t>Due to higher virulence, antibiotics may no longer work in the co-infection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Bacteriophage therapy is where a virus that can eradicate their specific targeted bacteria host</a:t>
            </a:r>
          </a:p>
          <a:p>
            <a:pPr lvl="2"/>
            <a:r>
              <a:rPr lang="en-US" dirty="0"/>
              <a:t>At APT, there are bacteriophages active against of each of these bacterial isolates, but the question is if they can still be active in the presence of both bacteria</a:t>
            </a:r>
          </a:p>
          <a:p>
            <a:pPr lvl="2"/>
            <a:r>
              <a:rPr lang="en-US" dirty="0"/>
              <a:t>In theory, the bacteriophages have the capabilities to adapt along with the mutating co-infection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4C26AAE-6B4D-1D8B-C6D3-0E9E4C6C7202}"/>
              </a:ext>
            </a:extLst>
          </p:cNvPr>
          <p:cNvSpPr/>
          <p:nvPr/>
        </p:nvSpPr>
        <p:spPr>
          <a:xfrm>
            <a:off x="309489" y="3868615"/>
            <a:ext cx="562708" cy="253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67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1FECD-5B96-4C28-B56F-714A0241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B9F39-A8B9-462F-B038-028A023AD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294419"/>
            <a:ext cx="11102559" cy="4882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To indicate if bacteriophage can still infect and lyse the bacteria, </a:t>
            </a:r>
            <a:r>
              <a:rPr lang="en-US" i="1" dirty="0"/>
              <a:t>Pseudomonas aeruginosa</a:t>
            </a:r>
            <a:r>
              <a:rPr lang="en-US" dirty="0"/>
              <a:t> and </a:t>
            </a:r>
            <a:r>
              <a:rPr lang="en-US" i="1" dirty="0"/>
              <a:t>Staphylococcus aureus</a:t>
            </a:r>
            <a:r>
              <a:rPr lang="en-US" dirty="0"/>
              <a:t>, while in a co-culture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u="sng" dirty="0"/>
              <a:t>Relevance to APT- </a:t>
            </a:r>
            <a:r>
              <a:rPr lang="en-US" sz="2400" dirty="0"/>
              <a:t>to further understand the impact a polymicrobial infection can make to the sensitivity of our bacteriophages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70509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BF18-590B-4179-8E70-6D5D4C355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 Outline- HRQT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3DC77-9F84-9D5C-67E6-FACCD967D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1</a:t>
            </a:r>
            <a:r>
              <a:rPr lang="en-US" u="sng" baseline="30000" dirty="0"/>
              <a:t>st</a:t>
            </a:r>
            <a:r>
              <a:rPr lang="en-US" u="sng" dirty="0"/>
              <a:t> Goal</a:t>
            </a:r>
            <a:r>
              <a:rPr lang="en-US" dirty="0"/>
              <a:t>: Create two 96-well plates analyzing the relationship of each bacteria put against correlating phage and the opposite bacteria filtrate</a:t>
            </a:r>
          </a:p>
          <a:p>
            <a:pPr lvl="1"/>
            <a:r>
              <a:rPr lang="en-US" dirty="0"/>
              <a:t>Plate #1: For SAMD07, put against SAMD07FSΦ1 and Pa14NP filtrate</a:t>
            </a:r>
          </a:p>
          <a:p>
            <a:pPr lvl="1"/>
            <a:r>
              <a:rPr lang="en-US" dirty="0"/>
              <a:t>Plate #2: For Pa14NP, put against Pa14ΦPASA16 and SAMD07 filtrate</a:t>
            </a:r>
          </a:p>
          <a:p>
            <a:r>
              <a:rPr lang="en-US" dirty="0"/>
              <a:t>Put into the HRQT machine to measure cellular respiration and receive results after 48 hours</a:t>
            </a:r>
          </a:p>
          <a:p>
            <a:r>
              <a:rPr lang="en-US" u="sng" dirty="0"/>
              <a:t>2</a:t>
            </a:r>
            <a:r>
              <a:rPr lang="en-US" u="sng" baseline="30000" dirty="0"/>
              <a:t>nd</a:t>
            </a:r>
            <a:r>
              <a:rPr lang="en-US" u="sng" dirty="0"/>
              <a:t> Goal</a:t>
            </a:r>
            <a:r>
              <a:rPr lang="en-US" dirty="0"/>
              <a:t>: Successfully co-culture SAMD07 and Pa14NP and use resistant colonies</a:t>
            </a:r>
          </a:p>
          <a:p>
            <a:pPr lvl="1"/>
            <a:r>
              <a:rPr lang="en-US" dirty="0"/>
              <a:t>Create an HRQT plate analyzing the phage cocktail of SAMD07FSΦ1 and Pa14ΦPASA16 against SAMD07 and Pa14NP individually and in a co-culture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CB83-D751-A26D-BD77-7DC743C5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CE5E63-9BD7-F809-0E90-F5D03BEC8C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9307" r="25656" b="17232"/>
          <a:stretch/>
        </p:blipFill>
        <p:spPr bwMode="auto">
          <a:xfrm>
            <a:off x="323558" y="1772529"/>
            <a:ext cx="3629464" cy="35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DC811B8-1BC4-2BC7-5D1E-CB4B7F839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846" r="6057" b="12821"/>
          <a:stretch/>
        </p:blipFill>
        <p:spPr bwMode="auto">
          <a:xfrm>
            <a:off x="4283089" y="1772529"/>
            <a:ext cx="3660470" cy="35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419F6D1-B804-444E-12E3-1A936C17E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9" r="5510" b="1342"/>
          <a:stretch/>
        </p:blipFill>
        <p:spPr bwMode="auto">
          <a:xfrm>
            <a:off x="8216504" y="1772529"/>
            <a:ext cx="3775471" cy="35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FB7D4C-C3E4-2108-15F6-115342113DFB}"/>
              </a:ext>
            </a:extLst>
          </p:cNvPr>
          <p:cNvSpPr txBox="1"/>
          <p:nvPr/>
        </p:nvSpPr>
        <p:spPr>
          <a:xfrm>
            <a:off x="323558" y="5458265"/>
            <a:ext cx="11563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TSA plate					         MSA plate			         MacConkey plate</a:t>
            </a:r>
          </a:p>
        </p:txBody>
      </p:sp>
    </p:spTree>
    <p:extLst>
      <p:ext uri="{BB962C8B-B14F-4D97-AF65-F5344CB8AC3E}">
        <p14:creationId xmlns:p14="http://schemas.microsoft.com/office/powerpoint/2010/main" val="53540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7DA9B-4656-2289-3ED6-7F3E6B7D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Experiment results- </a:t>
            </a:r>
            <a:r>
              <a:rPr lang="en-US" i="1" dirty="0"/>
              <a:t>Pseudomonas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CFEF9C4-161A-4FA3-B163-23DF663626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648741"/>
              </p:ext>
            </p:extLst>
          </p:nvPr>
        </p:nvGraphicFramePr>
        <p:xfrm>
          <a:off x="429310" y="1247775"/>
          <a:ext cx="4494382" cy="2466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199F451-68F9-43D3-AF43-A5BC684A02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232653"/>
              </p:ext>
            </p:extLst>
          </p:nvPr>
        </p:nvGraphicFramePr>
        <p:xfrm>
          <a:off x="6434137" y="1454102"/>
          <a:ext cx="3933752" cy="1974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AC346F-C331-4AF4-912C-0E4F8C1E2C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175934"/>
              </p:ext>
            </p:extLst>
          </p:nvPr>
        </p:nvGraphicFramePr>
        <p:xfrm>
          <a:off x="429310" y="3927262"/>
          <a:ext cx="4494382" cy="2135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71F5070-BE4D-41CB-85EF-221326E67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7372024"/>
              </p:ext>
            </p:extLst>
          </p:nvPr>
        </p:nvGraphicFramePr>
        <p:xfrm>
          <a:off x="6434136" y="3943706"/>
          <a:ext cx="4088497" cy="1974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46DD7FF-8302-A305-2D45-448F27B13653}"/>
              </a:ext>
            </a:extLst>
          </p:cNvPr>
          <p:cNvSpPr txBox="1"/>
          <p:nvPr/>
        </p:nvSpPr>
        <p:spPr>
          <a:xfrm>
            <a:off x="1448972" y="1247775"/>
            <a:ext cx="291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 in TSB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F0C54-E927-4EAE-3351-C02226CB3661}"/>
              </a:ext>
            </a:extLst>
          </p:cNvPr>
          <p:cNvSpPr txBox="1"/>
          <p:nvPr/>
        </p:nvSpPr>
        <p:spPr>
          <a:xfrm>
            <a:off x="7455876" y="1224243"/>
            <a:ext cx="291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 in SA filtrate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42149-3A7F-027F-58E1-C9D1E25250B3}"/>
              </a:ext>
            </a:extLst>
          </p:cNvPr>
          <p:cNvSpPr txBox="1"/>
          <p:nvPr/>
        </p:nvSpPr>
        <p:spPr>
          <a:xfrm>
            <a:off x="1385666" y="4111928"/>
            <a:ext cx="291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 with Phage PASA16 in TSB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757A6E-EC25-47C0-9E12-46D37C2981E4}"/>
              </a:ext>
            </a:extLst>
          </p:cNvPr>
          <p:cNvSpPr txBox="1"/>
          <p:nvPr/>
        </p:nvSpPr>
        <p:spPr>
          <a:xfrm>
            <a:off x="6945006" y="4111928"/>
            <a:ext cx="393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 with Phage PASA16 in SA filtrate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13A55E-CDA1-2A20-3003-4494C5806942}"/>
              </a:ext>
            </a:extLst>
          </p:cNvPr>
          <p:cNvSpPr txBox="1"/>
          <p:nvPr/>
        </p:nvSpPr>
        <p:spPr>
          <a:xfrm>
            <a:off x="2676501" y="5907235"/>
            <a:ext cx="291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(hours)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11FFA7-4390-B155-F0AF-3865CC8B54C7}"/>
              </a:ext>
            </a:extLst>
          </p:cNvPr>
          <p:cNvSpPr/>
          <p:nvPr/>
        </p:nvSpPr>
        <p:spPr>
          <a:xfrm>
            <a:off x="1959049" y="2799607"/>
            <a:ext cx="7258930" cy="1342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S. aureus filtrate did have influence on the P. </a:t>
            </a:r>
            <a:r>
              <a:rPr lang="en-US" dirty="0" err="1"/>
              <a:t>aeruginosa’s</a:t>
            </a:r>
            <a:r>
              <a:rPr lang="en-US" dirty="0"/>
              <a:t> growth, but P. aeruginosa was still susceptible to the Pseudo phage in the filtrate </a:t>
            </a:r>
          </a:p>
        </p:txBody>
      </p:sp>
    </p:spTree>
    <p:extLst>
      <p:ext uri="{BB962C8B-B14F-4D97-AF65-F5344CB8AC3E}">
        <p14:creationId xmlns:p14="http://schemas.microsoft.com/office/powerpoint/2010/main" val="76014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485CE-AB49-1CBD-F061-A98E6AD80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Experimental Results- </a:t>
            </a:r>
            <a:r>
              <a:rPr lang="en-US" i="1" dirty="0"/>
              <a:t>Staphylococcus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FE2C34-7D7A-4B07-A64D-AC8D032DA1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365064"/>
              </p:ext>
            </p:extLst>
          </p:nvPr>
        </p:nvGraphicFramePr>
        <p:xfrm>
          <a:off x="200025" y="1293813"/>
          <a:ext cx="4585336" cy="2135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C04940C-F664-4B5C-88D9-04D8548B49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046668"/>
              </p:ext>
            </p:extLst>
          </p:nvPr>
        </p:nvGraphicFramePr>
        <p:xfrm>
          <a:off x="6096000" y="1293813"/>
          <a:ext cx="4357907" cy="213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E7BCC75-FED2-44C2-A157-94ABF5C14A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4195202"/>
              </p:ext>
            </p:extLst>
          </p:nvPr>
        </p:nvGraphicFramePr>
        <p:xfrm>
          <a:off x="200025" y="3840480"/>
          <a:ext cx="4357907" cy="1983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2D00CBC-DD8C-48A2-A237-58DE22E4A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7810219"/>
              </p:ext>
            </p:extLst>
          </p:nvPr>
        </p:nvGraphicFramePr>
        <p:xfrm>
          <a:off x="6096000" y="3840480"/>
          <a:ext cx="4357907" cy="1983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A1543A7-8ABD-A87B-3E20-48C0243F71AB}"/>
              </a:ext>
            </a:extLst>
          </p:cNvPr>
          <p:cNvSpPr/>
          <p:nvPr/>
        </p:nvSpPr>
        <p:spPr>
          <a:xfrm>
            <a:off x="961294" y="2764619"/>
            <a:ext cx="9186203" cy="1420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Staph phage can’t control the Staph aureus population in the P aeruginosa filtrate. There could be quorum sensing molecule present in the filtrate that were changing the Staph physiology and susceptibility to the phage</a:t>
            </a:r>
          </a:p>
        </p:txBody>
      </p:sp>
    </p:spTree>
    <p:extLst>
      <p:ext uri="{BB962C8B-B14F-4D97-AF65-F5344CB8AC3E}">
        <p14:creationId xmlns:p14="http://schemas.microsoft.com/office/powerpoint/2010/main" val="422157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C897C72F306428D13A59852E8F8F8" ma:contentTypeVersion="4" ma:contentTypeDescription="Create a new document." ma:contentTypeScope="" ma:versionID="16a30d892e4c08a4832927d10715f806">
  <xsd:schema xmlns:xsd="http://www.w3.org/2001/XMLSchema" xmlns:xs="http://www.w3.org/2001/XMLSchema" xmlns:p="http://schemas.microsoft.com/office/2006/metadata/properties" xmlns:ns2="7085e5eb-a4a9-4190-b890-51b2b3376678" targetNamespace="http://schemas.microsoft.com/office/2006/metadata/properties" ma:root="true" ma:fieldsID="66f6afb237362780139b9fe0680ded5b" ns2:_="">
    <xsd:import namespace="7085e5eb-a4a9-4190-b890-51b2b33766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85e5eb-a4a9-4190-b890-51b2b33766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709FE8-F058-45B4-B130-66051D927F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426C8B-91A6-4682-999D-9E5BD34AB396}">
  <ds:schemaRefs>
    <ds:schemaRef ds:uri="7085e5eb-a4a9-4190-b890-51b2b33766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C4C46F1-52FF-48E0-B7EC-FD6651723FF5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</Words>
  <Application>Microsoft Office PowerPoint</Application>
  <PresentationFormat>Widescreen</PresentationFormat>
  <Paragraphs>176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Arial,Sans-Serif</vt:lpstr>
      <vt:lpstr>Avenir Next</vt:lpstr>
      <vt:lpstr>Calibri</vt:lpstr>
      <vt:lpstr>Century Gothic</vt:lpstr>
      <vt:lpstr>1_Office Theme</vt:lpstr>
      <vt:lpstr>In Vitro Bacteriophage Treatment for a S. aureus and P. aeruginosa Co-culture By Alexis Perry</vt:lpstr>
      <vt:lpstr>Science behind the Bacteria</vt:lpstr>
      <vt:lpstr>Background of Cystic Fibrosis</vt:lpstr>
      <vt:lpstr>Effects on treatment</vt:lpstr>
      <vt:lpstr>Purpose</vt:lpstr>
      <vt:lpstr>Experiment Outline- HRQT assessment</vt:lpstr>
      <vt:lpstr>Results</vt:lpstr>
      <vt:lpstr>1st Experiment results- Pseudomonas</vt:lpstr>
      <vt:lpstr>1st Experimental Results- Staphylococcus</vt:lpstr>
      <vt:lpstr>2nd Experiment Results- Co-culture</vt:lpstr>
      <vt:lpstr>Possible future additions</vt:lpstr>
      <vt:lpstr>PowerPoint Presentation</vt:lpstr>
      <vt:lpstr>1st Experimental Steps</vt:lpstr>
      <vt:lpstr>2nd Experimental steps</vt:lpstr>
      <vt:lpstr>First HRQT Plate Set-up</vt:lpstr>
      <vt:lpstr>Second HRQT Plate Set-up</vt:lpstr>
      <vt:lpstr>Experiment Controls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PAD Team Meeting Series 20Jul22 Meeting</dc:title>
  <dc:creator>Lauren Brand</dc:creator>
  <cp:lastModifiedBy>Alexis Perry</cp:lastModifiedBy>
  <cp:revision>6</cp:revision>
  <dcterms:created xsi:type="dcterms:W3CDTF">2022-07-21T19:10:14Z</dcterms:created>
  <dcterms:modified xsi:type="dcterms:W3CDTF">2022-08-11T19:56:57Z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0x010100DB7C897C72F306428D13A59852E8F8F8</vt:lpwstr>
  </property>
  <property fmtid="{D5CDD505-2E9C-101B-9397-08002B2CF9AE}" pid="3" name="MediaServiceImageTags">
    <vt:lpwstr/>
  </property>
  <property fmtid="{D5CDD505-2E9C-101B-9397-08002B2CF9AE}" pid="4" name="Order">
    <vt:r8>31400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ComplianceAssetId">
    <vt:lpwstr/>
  </property>
  <property fmtid="{D5CDD505-2E9C-101B-9397-08002B2CF9AE}" pid="10" name="TemplateUrl">
    <vt:lpwstr/>
  </property>
</Properties>
</file>