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sldIdLst>
    <p:sldId id="256" r:id="rId2"/>
    <p:sldId id="257" r:id="rId3"/>
    <p:sldId id="259" r:id="rId4"/>
    <p:sldId id="258" r:id="rId5"/>
    <p:sldId id="265" r:id="rId6"/>
    <p:sldId id="260" r:id="rId7"/>
    <p:sldId id="263" r:id="rId8"/>
    <p:sldId id="264" r:id="rId9"/>
    <p:sldId id="266" r:id="rId10"/>
    <p:sldId id="267" r:id="rId11"/>
    <p:sldId id="268" r:id="rId12"/>
    <p:sldId id="261" r:id="rId13"/>
    <p:sldId id="270" r:id="rId14"/>
    <p:sldId id="262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January 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Hailey Thompson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Walt Disney’s War on the Perception of propaganda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3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Acts, Big Impact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ED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12490"/>
          <a:stretch>
            <a:fillRect/>
          </a:stretch>
        </p:blipFill>
        <p:spPr/>
      </p:pic>
      <p:pic>
        <p:nvPicPr>
          <p:cNvPr id="11" name="Content Placeholder 10" descr="HANS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r="12378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for Death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5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D.mp4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75" y="1432994"/>
            <a:ext cx="8230181" cy="462947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14600" y="624840"/>
            <a:ext cx="4114800" cy="701040"/>
          </a:xfrm>
        </p:spPr>
        <p:txBody>
          <a:bodyPr/>
          <a:lstStyle/>
          <a:p>
            <a:r>
              <a:rPr lang="en-US" dirty="0" smtClean="0"/>
              <a:t>Education for Death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7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nAZI</a:t>
            </a:r>
            <a:r>
              <a:rPr lang="en-US" dirty="0" smtClean="0"/>
              <a:t> </a:t>
            </a:r>
            <a:r>
              <a:rPr lang="en-US" dirty="0" err="1" smtClean="0"/>
              <a:t>iDEAOLOGY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68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5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DT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r="12323"/>
          <a:stretch>
            <a:fillRect/>
          </a:stretch>
        </p:blipFill>
        <p:spPr/>
      </p:pic>
      <p:pic>
        <p:nvPicPr>
          <p:cNvPr id="8" name="Content Placeholder 7" descr="GOEB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r="135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4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JDD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1" b="1201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7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mUSIC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3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C2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 b="1688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Fuehrer’s Face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5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W12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4727"/>
          <a:stretch>
            <a:fillRect/>
          </a:stretch>
        </p:blipFill>
        <p:spPr/>
      </p:pic>
      <p:pic>
        <p:nvPicPr>
          <p:cNvPr id="7" name="Content Placeholder 6" descr="WW1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8" b="967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War I Posters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5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NAZI.png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005"/>
          <a:stretch/>
        </p:blipFill>
        <p:spPr>
          <a:xfrm>
            <a:off x="1243975" y="2035471"/>
            <a:ext cx="7292104" cy="414794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Nazi Propaganda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9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NAZI.mp4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65" r="565"/>
          <a:stretch>
            <a:fillRect/>
          </a:stretch>
        </p:blipFill>
        <p:spPr>
          <a:xfrm>
            <a:off x="317525" y="1461176"/>
            <a:ext cx="8180081" cy="4601296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 flipV="1">
            <a:off x="1737360" y="6062472"/>
            <a:ext cx="5669280" cy="120878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529138"/>
            <a:ext cx="4114800" cy="589610"/>
          </a:xfrm>
        </p:spPr>
        <p:txBody>
          <a:bodyPr/>
          <a:lstStyle/>
          <a:p>
            <a:r>
              <a:rPr lang="en-US" dirty="0" smtClean="0"/>
              <a:t>THE ETERNAL JEW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1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Use of Color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6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NC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r="2929"/>
          <a:stretch>
            <a:fillRect/>
          </a:stretch>
        </p:blipFill>
        <p:spPr/>
      </p:pic>
      <p:pic>
        <p:nvPicPr>
          <p:cNvPr id="3" name="Content Placeholder 2" descr="NC2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314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367328" y="2020824"/>
            <a:ext cx="4262073" cy="704088"/>
          </a:xfrm>
        </p:spPr>
        <p:txBody>
          <a:bodyPr/>
          <a:lstStyle/>
          <a:p>
            <a:r>
              <a:rPr lang="en-US" dirty="0" smtClean="0"/>
              <a:t>Der Fuehrer’s Face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 flipH="1">
            <a:off x="8686799" y="2585614"/>
            <a:ext cx="45719" cy="13929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Color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8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ORN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r="901"/>
          <a:stretch>
            <a:fillRect/>
          </a:stretch>
        </p:blipFill>
        <p:spPr/>
      </p:pic>
      <p:pic>
        <p:nvPicPr>
          <p:cNvPr id="8" name="Content Placeholder 7" descr="FWWW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r="110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5686" y="2020824"/>
            <a:ext cx="4303714" cy="704088"/>
          </a:xfrm>
        </p:spPr>
        <p:txBody>
          <a:bodyPr/>
          <a:lstStyle/>
          <a:p>
            <a:r>
              <a:rPr lang="en-US" dirty="0" smtClean="0"/>
              <a:t>Food Will Win the War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9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Themes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Patriotism, Acts, Nazi Ideology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21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DLL.p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4156"/>
          <a:stretch>
            <a:fillRect/>
          </a:stretch>
        </p:blipFill>
        <p:spPr/>
      </p:pic>
      <p:pic>
        <p:nvPicPr>
          <p:cNvPr id="8" name="Content Placeholder 7" descr="DDN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r="296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514600" y="2020824"/>
            <a:ext cx="4114800" cy="704088"/>
          </a:xfrm>
        </p:spPr>
        <p:txBody>
          <a:bodyPr/>
          <a:lstStyle/>
          <a:p>
            <a:r>
              <a:rPr lang="en-US" dirty="0" smtClean="0"/>
              <a:t>Der Fuehrer’s Face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Patriotism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88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 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700</TotalTime>
  <Words>67</Words>
  <Application>Microsoft Macintosh PowerPoint</Application>
  <PresentationFormat>On-screen Show (4:3)</PresentationFormat>
  <Paragraphs>21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 Tie</vt:lpstr>
      <vt:lpstr>Walt Disney’s War on the Perception of propaganda </vt:lpstr>
      <vt:lpstr>World War I Posters</vt:lpstr>
      <vt:lpstr>Nazi Propaganda </vt:lpstr>
      <vt:lpstr>THE ETERNAL JEW </vt:lpstr>
      <vt:lpstr>The Use of Color </vt:lpstr>
      <vt:lpstr>Examples of Color </vt:lpstr>
      <vt:lpstr>Examples of Color</vt:lpstr>
      <vt:lpstr>Common Themes </vt:lpstr>
      <vt:lpstr>Patriotism </vt:lpstr>
      <vt:lpstr>Small Acts, Big Impact </vt:lpstr>
      <vt:lpstr>Education for Death </vt:lpstr>
      <vt:lpstr>Education for Death </vt:lpstr>
      <vt:lpstr>nAZI iDEAOLOGY </vt:lpstr>
      <vt:lpstr>Humor </vt:lpstr>
      <vt:lpstr>PowerPoint Presentation</vt:lpstr>
      <vt:lpstr>PowerPoint Presentation</vt:lpstr>
      <vt:lpstr>mUSIC </vt:lpstr>
      <vt:lpstr>Der Fuehrer’s Face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 Disney’s War on the Perception of propaganda </dc:title>
  <dc:creator>Hailey Thompson</dc:creator>
  <cp:lastModifiedBy>Hailey Thompson</cp:lastModifiedBy>
  <cp:revision>9</cp:revision>
  <dcterms:created xsi:type="dcterms:W3CDTF">2018-01-02T19:15:33Z</dcterms:created>
  <dcterms:modified xsi:type="dcterms:W3CDTF">2018-01-03T17:12:12Z</dcterms:modified>
</cp:coreProperties>
</file>