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294668C-AA37-44A2-9446-46A14674343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0E1BB59-4E2E-4534-A80C-AC9B22863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1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668C-AA37-44A2-9446-46A14674343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BB59-4E2E-4534-A80C-AC9B22863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0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668C-AA37-44A2-9446-46A14674343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BB59-4E2E-4534-A80C-AC9B22863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90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668C-AA37-44A2-9446-46A14674343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BB59-4E2E-4534-A80C-AC9B22863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3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668C-AA37-44A2-9446-46A14674343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BB59-4E2E-4534-A80C-AC9B22863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73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668C-AA37-44A2-9446-46A14674343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BB59-4E2E-4534-A80C-AC9B22863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31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668C-AA37-44A2-9446-46A14674343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BB59-4E2E-4534-A80C-AC9B22863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62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294668C-AA37-44A2-9446-46A14674343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BB59-4E2E-4534-A80C-AC9B22863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58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294668C-AA37-44A2-9446-46A14674343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BB59-4E2E-4534-A80C-AC9B22863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7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668C-AA37-44A2-9446-46A14674343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BB59-4E2E-4534-A80C-AC9B22863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1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668C-AA37-44A2-9446-46A14674343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BB59-4E2E-4534-A80C-AC9B22863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668C-AA37-44A2-9446-46A14674343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BB59-4E2E-4534-A80C-AC9B22863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37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668C-AA37-44A2-9446-46A14674343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BB59-4E2E-4534-A80C-AC9B22863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9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668C-AA37-44A2-9446-46A14674343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BB59-4E2E-4534-A80C-AC9B22863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0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668C-AA37-44A2-9446-46A14674343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BB59-4E2E-4534-A80C-AC9B22863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4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668C-AA37-44A2-9446-46A14674343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BB59-4E2E-4534-A80C-AC9B22863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5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668C-AA37-44A2-9446-46A14674343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1BB59-4E2E-4534-A80C-AC9B22863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4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294668C-AA37-44A2-9446-46A14674343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0E1BB59-4E2E-4534-A80C-AC9B22863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1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Home </a:t>
            </a:r>
            <a:r>
              <a:rPr lang="en-US" dirty="0"/>
              <a:t>T</a:t>
            </a:r>
            <a:r>
              <a:rPr lang="en-US" dirty="0" smtClean="0"/>
              <a:t>own Teams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Traditions of Excellence: </a:t>
            </a:r>
            <a:r>
              <a:rPr lang="en-US" dirty="0" err="1" smtClean="0"/>
              <a:t>Centerpoint</a:t>
            </a:r>
            <a:r>
              <a:rPr lang="en-US" dirty="0" smtClean="0"/>
              <a:t>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567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Russel Watts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All-State Baseball 2009, 2010 </a:t>
            </a:r>
          </a:p>
          <a:p>
            <a:r>
              <a:rPr lang="en-US" dirty="0" smtClean="0"/>
              <a:t>All-State Basketball 2010</a:t>
            </a:r>
          </a:p>
          <a:p>
            <a:r>
              <a:rPr lang="en-US" dirty="0" smtClean="0"/>
              <a:t>Signed for baseball with University of Arkansas in Monticello </a:t>
            </a:r>
          </a:p>
          <a:p>
            <a:r>
              <a:rPr lang="en-US" dirty="0" smtClean="0"/>
              <a:t>First Playoff in </a:t>
            </a:r>
            <a:r>
              <a:rPr lang="en-US" dirty="0" err="1" smtClean="0"/>
              <a:t>Centerpoint</a:t>
            </a:r>
            <a:r>
              <a:rPr lang="en-US" dirty="0" smtClean="0"/>
              <a:t> </a:t>
            </a:r>
            <a:r>
              <a:rPr lang="en-US" dirty="0" err="1" smtClean="0"/>
              <a:t>Footbal</a:t>
            </a:r>
            <a:r>
              <a:rPr lang="en-US" dirty="0" smtClean="0"/>
              <a:t> history for football 2007-2008</a:t>
            </a:r>
          </a:p>
          <a:p>
            <a:r>
              <a:rPr lang="en-US" dirty="0" smtClean="0"/>
              <a:t>Russell made a </a:t>
            </a:r>
            <a:r>
              <a:rPr lang="en-US" dirty="0" err="1" smtClean="0"/>
              <a:t>Centerpoint</a:t>
            </a:r>
            <a:r>
              <a:rPr lang="en-US" dirty="0" smtClean="0"/>
              <a:t> record for the most recoveries in a game at Gurdon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470" y="2833352"/>
            <a:ext cx="4790941" cy="2923504"/>
          </a:xfrm>
        </p:spPr>
      </p:pic>
    </p:spTree>
    <p:extLst>
      <p:ext uri="{BB962C8B-B14F-4D97-AF65-F5344CB8AC3E}">
        <p14:creationId xmlns:p14="http://schemas.microsoft.com/office/powerpoint/2010/main" val="340118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of Traditions: Glenwood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06" y="2603500"/>
            <a:ext cx="2562225" cy="34163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72" y="2603500"/>
            <a:ext cx="2639868" cy="3416300"/>
          </a:xfrm>
        </p:spPr>
      </p:pic>
    </p:spTree>
    <p:extLst>
      <p:ext uri="{BB962C8B-B14F-4D97-AF65-F5344CB8AC3E}">
        <p14:creationId xmlns:p14="http://schemas.microsoft.com/office/powerpoint/2010/main" val="338429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of Traditions: Amity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1963 boys champions in basketball</a:t>
            </a:r>
          </a:p>
          <a:p>
            <a:pPr marL="0" indent="0">
              <a:buNone/>
            </a:pPr>
            <a:r>
              <a:rPr lang="en-US" dirty="0" smtClean="0"/>
              <a:t>Known football team somewhere in the 50s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769" y="2603500"/>
            <a:ext cx="3416300" cy="3416300"/>
          </a:xfrm>
        </p:spPr>
      </p:pic>
    </p:spTree>
    <p:extLst>
      <p:ext uri="{BB962C8B-B14F-4D97-AF65-F5344CB8AC3E}">
        <p14:creationId xmlns:p14="http://schemas.microsoft.com/office/powerpoint/2010/main" val="308594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Glenwood Basketball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Glenwood Senior girls basketball team won state for the 1965 Class B Senior Girls Basketball Tournament</a:t>
            </a:r>
          </a:p>
          <a:p>
            <a:pPr marL="0" indent="0">
              <a:buNone/>
            </a:pPr>
            <a:r>
              <a:rPr lang="en-US" dirty="0" smtClean="0"/>
              <a:t>Sportsmanship trophy</a:t>
            </a:r>
          </a:p>
          <a:p>
            <a:pPr marL="0" indent="0">
              <a:buNone/>
            </a:pPr>
            <a:r>
              <a:rPr lang="en-US" dirty="0" err="1" smtClean="0"/>
              <a:t>Dulane</a:t>
            </a:r>
            <a:r>
              <a:rPr lang="en-US" dirty="0" smtClean="0"/>
              <a:t> </a:t>
            </a:r>
            <a:r>
              <a:rPr lang="en-US" dirty="0" err="1" smtClean="0"/>
              <a:t>Pintado</a:t>
            </a:r>
            <a:r>
              <a:rPr lang="en-US" dirty="0"/>
              <a:t> </a:t>
            </a:r>
            <a:r>
              <a:rPr lang="en-US" dirty="0" smtClean="0"/>
              <a:t>scored 42 points a game</a:t>
            </a:r>
          </a:p>
          <a:p>
            <a:pPr marL="0" indent="0">
              <a:buNone/>
            </a:pPr>
            <a:r>
              <a:rPr lang="en-US" dirty="0" smtClean="0"/>
              <a:t>Leads the record in the state of Arkansas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72" y="2603500"/>
            <a:ext cx="4421094" cy="3416300"/>
          </a:xfrm>
        </p:spPr>
      </p:pic>
    </p:spTree>
    <p:extLst>
      <p:ext uri="{BB962C8B-B14F-4D97-AF65-F5344CB8AC3E}">
        <p14:creationId xmlns:p14="http://schemas.microsoft.com/office/powerpoint/2010/main" val="42834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Glenwood Basketball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At that time period, girls were thought of graduating high school, getting married and raising kids. </a:t>
            </a:r>
          </a:p>
          <a:p>
            <a:r>
              <a:rPr lang="en-US" dirty="0"/>
              <a:t>Joyce fouled out in the state tournament with just a few second left in the game.  They were down by 10 at half time and only won by 1. </a:t>
            </a:r>
          </a:p>
          <a:p>
            <a:r>
              <a:rPr lang="en-US" dirty="0" smtClean="0"/>
              <a:t>“Joyce </a:t>
            </a:r>
            <a:r>
              <a:rPr lang="en-US" dirty="0"/>
              <a:t>went on to tell us that winning the state tournament that year changed her life for ever.  She realized after that night she could do anything.  She got a teaching degree and then a masters and taught for several years.  She went on to become a lawyer.  She resides in Glenwood</a:t>
            </a:r>
            <a:r>
              <a:rPr lang="en-US" dirty="0" smtClean="0"/>
              <a:t>.”</a:t>
            </a:r>
          </a:p>
          <a:p>
            <a:r>
              <a:rPr lang="en-US" dirty="0"/>
              <a:t>Joyce said “the one thing I remember most was how loud the crowd was, she couldn’t even hear the buzzer</a:t>
            </a:r>
            <a:r>
              <a:rPr lang="en-US" dirty="0" smtClean="0"/>
              <a:t>”.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10" y="1692500"/>
            <a:ext cx="3322814" cy="4327301"/>
          </a:xfrm>
        </p:spPr>
      </p:pic>
    </p:spTree>
    <p:extLst>
      <p:ext uri="{BB962C8B-B14F-4D97-AF65-F5344CB8AC3E}">
        <p14:creationId xmlns:p14="http://schemas.microsoft.com/office/powerpoint/2010/main" val="1029376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Centerpoint</a:t>
            </a:r>
            <a:r>
              <a:rPr lang="en-US" dirty="0" smtClean="0"/>
              <a:t> Basketball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2016 and 2017 Boys 3A basketball regionals. </a:t>
            </a:r>
          </a:p>
          <a:p>
            <a:r>
              <a:rPr lang="en-US" dirty="0" smtClean="0"/>
              <a:t>First team in school history to do this.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731" y="2603500"/>
            <a:ext cx="4270375" cy="3416300"/>
          </a:xfrm>
        </p:spPr>
      </p:pic>
    </p:spTree>
    <p:extLst>
      <p:ext uri="{BB962C8B-B14F-4D97-AF65-F5344CB8AC3E}">
        <p14:creationId xmlns:p14="http://schemas.microsoft.com/office/powerpoint/2010/main" val="868387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Centerpoint</a:t>
            </a:r>
            <a:r>
              <a:rPr lang="en-US" dirty="0" smtClean="0"/>
              <a:t> football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Football </a:t>
            </a:r>
            <a:r>
              <a:rPr lang="en-US" dirty="0"/>
              <a:t>history—The 2015-2016 football team went to playoffs and was the first team to make it past round 1</a:t>
            </a:r>
          </a:p>
          <a:p>
            <a:r>
              <a:rPr lang="en-US" dirty="0"/>
              <a:t>The 2016-2017 was the first team to make it past the 2nd round in state.  They finished top 5 in the state.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72" y="2603500"/>
            <a:ext cx="4421094" cy="3416300"/>
          </a:xfrm>
        </p:spPr>
      </p:pic>
    </p:spTree>
    <p:extLst>
      <p:ext uri="{BB962C8B-B14F-4D97-AF65-F5344CB8AC3E}">
        <p14:creationId xmlns:p14="http://schemas.microsoft.com/office/powerpoint/2010/main" val="3987794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Centerpoint</a:t>
            </a:r>
            <a:r>
              <a:rPr lang="en-US" dirty="0" smtClean="0"/>
              <a:t> football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Hammer Down Bowl. </a:t>
            </a:r>
          </a:p>
          <a:p>
            <a:r>
              <a:rPr lang="en-US" dirty="0"/>
              <a:t>Bismarck is one of the biggest games of the year.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In 2011 a trophy was made and the schools fight for the trophy.  </a:t>
            </a:r>
            <a:endParaRPr lang="en-US" dirty="0" smtClean="0"/>
          </a:p>
          <a:p>
            <a:r>
              <a:rPr lang="en-US" dirty="0" smtClean="0"/>
              <a:t>Bismarck </a:t>
            </a:r>
            <a:r>
              <a:rPr lang="en-US" dirty="0"/>
              <a:t>has won it 3 years and </a:t>
            </a:r>
            <a:r>
              <a:rPr lang="en-US" dirty="0" err="1"/>
              <a:t>Centerpoint</a:t>
            </a:r>
            <a:r>
              <a:rPr lang="en-US" dirty="0"/>
              <a:t> has won it 3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06" y="2603500"/>
            <a:ext cx="2562225" cy="3416300"/>
          </a:xfrm>
        </p:spPr>
      </p:pic>
    </p:spTree>
    <p:extLst>
      <p:ext uri="{BB962C8B-B14F-4D97-AF65-F5344CB8AC3E}">
        <p14:creationId xmlns:p14="http://schemas.microsoft.com/office/powerpoint/2010/main" val="453896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Pole Vault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Brandie </a:t>
            </a:r>
            <a:r>
              <a:rPr lang="en-US" dirty="0" err="1" smtClean="0"/>
              <a:t>Plyler</a:t>
            </a:r>
            <a:r>
              <a:rPr lang="en-US" dirty="0" smtClean="0"/>
              <a:t>: 2001 11’10” Overall &amp; State record, 2008 11’8, 2005 State Record 11’5”</a:t>
            </a:r>
          </a:p>
          <a:p>
            <a:r>
              <a:rPr lang="en-US" dirty="0" smtClean="0"/>
              <a:t>All-State track team 1999, 2000, 2001. </a:t>
            </a:r>
          </a:p>
          <a:p>
            <a:r>
              <a:rPr lang="en-US" dirty="0" smtClean="0"/>
              <a:t>Pole vault All-State 2000 &amp; 2001</a:t>
            </a:r>
          </a:p>
          <a:p>
            <a:r>
              <a:rPr lang="en-US" dirty="0" smtClean="0"/>
              <a:t>Went to Mississippi State</a:t>
            </a:r>
          </a:p>
          <a:p>
            <a:r>
              <a:rPr lang="en-US" dirty="0" smtClean="0"/>
              <a:t>Zac Felts: All-State 2005 &amp; 2006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663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173</TotalTime>
  <Words>397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 Boardroom</vt:lpstr>
      <vt:lpstr>Home Town Teams</vt:lpstr>
      <vt:lpstr>Beginning of Traditions: Glenwood</vt:lpstr>
      <vt:lpstr>Beginning of Traditions: Amity</vt:lpstr>
      <vt:lpstr>Glenwood Basketball</vt:lpstr>
      <vt:lpstr>Glenwood Basketball</vt:lpstr>
      <vt:lpstr>Centerpoint Basketball</vt:lpstr>
      <vt:lpstr>Centerpoint football</vt:lpstr>
      <vt:lpstr>Centerpoint football</vt:lpstr>
      <vt:lpstr>Pole Vault</vt:lpstr>
      <vt:lpstr>Russel Watts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Town Teams</dc:title>
  <dc:creator>Catie Baker</dc:creator>
  <cp:lastModifiedBy>Autumn Mortenson</cp:lastModifiedBy>
  <cp:revision>15</cp:revision>
  <dcterms:created xsi:type="dcterms:W3CDTF">2017-04-27T01:15:40Z</dcterms:created>
  <dcterms:modified xsi:type="dcterms:W3CDTF">2017-05-22T22:09:07Z</dcterms:modified>
</cp:coreProperties>
</file>